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9" r:id="rId2"/>
    <p:sldId id="261" r:id="rId3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3200" dirty="0">
                <a:solidFill>
                  <a:srgbClr val="2D3245"/>
                </a:solidFill>
              </a:rPr>
              <a:t>for </a:t>
            </a:r>
            <a:r>
              <a:rPr lang="en-US" dirty="0">
                <a:solidFill>
                  <a:srgbClr val="2D3245"/>
                </a:solidFill>
              </a:rPr>
              <a:t>competing in the SPSSA year 3 &amp; 4 rapid fire cricket competition at Shoeburyness High school. </a:t>
            </a:r>
            <a:endParaRPr lang="en-US" sz="3200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893991" y="6200850"/>
            <a:ext cx="1770709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Friday 21</a:t>
            </a:r>
            <a:r>
              <a:rPr lang="en-US" sz="1700" baseline="30000" dirty="0">
                <a:solidFill>
                  <a:srgbClr val="2D3245"/>
                </a:solidFill>
              </a:rPr>
              <a:t>st</a:t>
            </a:r>
            <a:r>
              <a:rPr lang="en-US" sz="1700" dirty="0">
                <a:solidFill>
                  <a:srgbClr val="2D3245"/>
                </a:solidFill>
              </a:rPr>
              <a:t> June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6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79C64EE-1320-4116-9EE2-7D1E16D90A9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50691"/>
          <a:stretch/>
        </p:blipFill>
        <p:spPr>
          <a:xfrm>
            <a:off x="3211734" y="5063976"/>
            <a:ext cx="1653732" cy="7726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2E4B87A-5E9C-419C-BEA1-5208DFCF8A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97901" y="5116114"/>
            <a:ext cx="996089" cy="132714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800" dirty="0">
                <a:solidFill>
                  <a:srgbClr val="2D3245"/>
                </a:solidFill>
              </a:rPr>
              <a:t>competing in the SPSSA KS1 3 Tee’s cricket competition at Shoeburyness High School.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Friday 21</a:t>
            </a:r>
            <a:r>
              <a:rPr lang="en-US" sz="1700" baseline="30000" dirty="0">
                <a:solidFill>
                  <a:srgbClr val="2D3245"/>
                </a:solidFill>
              </a:rPr>
              <a:t>st </a:t>
            </a:r>
            <a:r>
              <a:rPr lang="en-US" sz="1700" dirty="0">
                <a:solidFill>
                  <a:srgbClr val="2D3245"/>
                </a:solidFill>
              </a:rPr>
              <a:t>June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6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225A26B-2BC8-4673-B3FD-4B5A749EEC9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50691"/>
          <a:stretch/>
        </p:blipFill>
        <p:spPr>
          <a:xfrm>
            <a:off x="3211734" y="5063976"/>
            <a:ext cx="1653732" cy="772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40313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199</TotalTime>
  <Words>59</Words>
  <Application>Microsoft Office PowerPoint</Application>
  <PresentationFormat>Custom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32</cp:revision>
  <dcterms:created xsi:type="dcterms:W3CDTF">2022-06-30T11:38:50Z</dcterms:created>
  <dcterms:modified xsi:type="dcterms:W3CDTF">2023-09-22T13:08:44Z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