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borough swimming gala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 Park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1918406" cy="309131"/>
          </a:xfrm>
        </p:spPr>
        <p:txBody>
          <a:bodyPr>
            <a:normAutofit fontScale="92500"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22</a:t>
            </a:r>
            <a:r>
              <a:rPr lang="en-US" sz="1700" baseline="30000" dirty="0">
                <a:solidFill>
                  <a:srgbClr val="2D3245"/>
                </a:solidFill>
              </a:rPr>
              <a:t>nd</a:t>
            </a:r>
            <a:r>
              <a:rPr lang="en-US" sz="1700" dirty="0">
                <a:solidFill>
                  <a:srgbClr val="2D3245"/>
                </a:solidFill>
              </a:rPr>
              <a:t> May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15DCB1A-D2EC-44C3-87E1-19995153E4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5481" y="4800680"/>
            <a:ext cx="1975771" cy="73131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8D3CBDA-4993-4985-BFAD-B5EE2DF6043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50691"/>
          <a:stretch/>
        </p:blipFill>
        <p:spPr>
          <a:xfrm>
            <a:off x="6277870" y="91801"/>
            <a:ext cx="2273176" cy="106203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174</TotalTime>
  <Words>24</Words>
  <Application>Microsoft Office PowerPoint</Application>
  <PresentationFormat>Custom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Bell MT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26</cp:revision>
  <dcterms:created xsi:type="dcterms:W3CDTF">2022-06-30T11:38:50Z</dcterms:created>
  <dcterms:modified xsi:type="dcterms:W3CDTF">2023-09-22T12:47:25Z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