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2" y="4122181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KS1 Dodgeball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24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1" y="40357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217059-A57F-4EFF-AF6A-BFA1EB2315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3907" y="4788796"/>
            <a:ext cx="1615293" cy="14684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142</TotalTime>
  <Words>23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5</cp:revision>
  <dcterms:created xsi:type="dcterms:W3CDTF">2022-06-30T11:38:50Z</dcterms:created>
  <dcterms:modified xsi:type="dcterms:W3CDTF">2023-09-22T10:28:48Z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