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9" r:id="rId2"/>
    <p:sldId id="260" r:id="rId3"/>
    <p:sldId id="261" r:id="rId4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1799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Dodgeball Festival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 fontScale="92500"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22</a:t>
            </a:r>
            <a:r>
              <a:rPr lang="en-US" sz="1700" baseline="30000" dirty="0">
                <a:solidFill>
                  <a:srgbClr val="2D3245"/>
                </a:solidFill>
              </a:rPr>
              <a:t>nd</a:t>
            </a:r>
            <a:r>
              <a:rPr lang="en-US" sz="1700" dirty="0">
                <a:solidFill>
                  <a:srgbClr val="2D3245"/>
                </a:solidFill>
              </a:rPr>
              <a:t> 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907835" y="40103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3242D87-B1D6-4DF8-9A0F-2F2398A6B7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8049" y="4773685"/>
            <a:ext cx="1615293" cy="146844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044782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5/6 Dodgeball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 fontScale="92500"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22</a:t>
            </a:r>
            <a:r>
              <a:rPr lang="en-US" sz="1700" baseline="30000" dirty="0">
                <a:solidFill>
                  <a:srgbClr val="2D3245"/>
                </a:solidFill>
              </a:rPr>
              <a:t>nd</a:t>
            </a:r>
            <a:r>
              <a:rPr lang="en-US" sz="1700" dirty="0">
                <a:solidFill>
                  <a:srgbClr val="2D3245"/>
                </a:solidFill>
              </a:rPr>
              <a:t> 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983479" y="4044782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AA54C33-F9A4-4931-A165-042DAF9A74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8049" y="4773685"/>
            <a:ext cx="1615293" cy="146844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044782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Year 3 / 4 Dodgeball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15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November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983479" y="4044782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AA54C33-F9A4-4931-A165-042DAF9A74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8049" y="4773685"/>
            <a:ext cx="1615293" cy="146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11437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148</TotalTime>
  <Words>77</Words>
  <Application>Microsoft Office PowerPoint</Application>
  <PresentationFormat>Custom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10</cp:revision>
  <dcterms:created xsi:type="dcterms:W3CDTF">2022-06-30T11:38:50Z</dcterms:created>
  <dcterms:modified xsi:type="dcterms:W3CDTF">2023-09-22T10:31:25Z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