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9" r:id="rId2"/>
    <p:sldId id="260" r:id="rId3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participating </a:t>
            </a:r>
            <a:r>
              <a:rPr lang="en-US" sz="2400" dirty="0">
                <a:solidFill>
                  <a:srgbClr val="2D3245"/>
                </a:solidFill>
              </a:rPr>
              <a:t>in the SPSSA Tri Golf festival at </a:t>
            </a:r>
            <a:r>
              <a:rPr lang="en-US" sz="2400" dirty="0" err="1">
                <a:solidFill>
                  <a:srgbClr val="2D3245"/>
                </a:solidFill>
              </a:rPr>
              <a:t>Garon</a:t>
            </a:r>
            <a:r>
              <a:rPr lang="en-US" sz="2400" dirty="0">
                <a:solidFill>
                  <a:srgbClr val="2D3245"/>
                </a:solidFill>
              </a:rPr>
              <a:t> Park golf club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17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April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742A454-AB13-43F1-9505-FF9C39F2CD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6758" y="2450668"/>
            <a:ext cx="1533483" cy="107579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B51CD5B-BA06-4F7C-A438-DCB992EE60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7414" y="78660"/>
            <a:ext cx="1586788" cy="13406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participating </a:t>
            </a:r>
            <a:r>
              <a:rPr lang="en-US" sz="2400" dirty="0">
                <a:solidFill>
                  <a:srgbClr val="2D3245"/>
                </a:solidFill>
              </a:rPr>
              <a:t>in the SPSSA Golf tournament at </a:t>
            </a:r>
            <a:r>
              <a:rPr lang="en-US" sz="2400" dirty="0" err="1">
                <a:solidFill>
                  <a:srgbClr val="2D3245"/>
                </a:solidFill>
              </a:rPr>
              <a:t>Garon</a:t>
            </a:r>
            <a:r>
              <a:rPr lang="en-US" sz="2400" dirty="0">
                <a:solidFill>
                  <a:srgbClr val="2D3245"/>
                </a:solidFill>
              </a:rPr>
              <a:t> Park golf club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17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April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742A454-AB13-43F1-9505-FF9C39F2CD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9479" y="4910164"/>
            <a:ext cx="1898640" cy="1331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92373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196</TotalTime>
  <Words>51</Words>
  <Application>Microsoft Office PowerPoint</Application>
  <PresentationFormat>Custom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26</cp:revision>
  <dcterms:created xsi:type="dcterms:W3CDTF">2022-06-30T11:38:50Z</dcterms:created>
  <dcterms:modified xsi:type="dcterms:W3CDTF">2023-09-22T11:33:23Z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