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59" r:id="rId2"/>
    <p:sldId id="260" r:id="rId3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832419B-D681-4F10-9E68-F2F48B5B1A54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F2E11B-1896-4AD3-917C-816C7C772515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322BC14-1A53-432F-BBD3-40C821ADFBB4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A44D15-9984-414C-A648-3879FD2FA592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11377C-EF6E-48BA-818A-C68EAF2E9983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197663C-13FD-4E4F-886C-2AC51CD375C5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122155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7989838B-A8BC-469D-B5B7-B124F843FBB3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2F235141-BCE9-46CD-86C4-DEB225652D3E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2F9FF7EE-3E4F-46E0-A492-B0E909A674DE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4A87C80F-44A2-4034-88F6-888098B63DE2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FDDD6219-F6CF-4104-B208-B3FC43EBB235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E8BE1A8A-5BE8-47E0-82F1-30E371327953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BE912860-78C4-4707-AB10-4458309A710D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C00BB9F6-11EE-4E4C-854D-A5865F9E7AD2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0B0CB7FC-714A-414B-9D04-32240265BC44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46995B87-9EDF-40FD-9C23-6B9255D898E7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C9D12E84-EAB8-45B4-BA9D-A79964E512E9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72717334-8009-4CAA-8371-EAFF5E3D4E65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F13FFC60-E91F-4F3C-A292-4A545ACC6DE8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9C020CCD-59EA-4D63-A85F-735D78C7EFB6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10B9103F-5D60-43AB-8133-403F253909CD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85310C39-A563-4496-9B97-CDBAC8110457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C8EADDB6-A09B-4A40-96E6-52DFA864A45A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4CA178A6-DD92-49E0-B7DF-284F1C11B04F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D4B5F776-F8DD-465C-8BD3-E576C914727E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E9DE73B0-6C21-4327-AC55-789B3A24F1C0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FD5983F3-BCDE-4689-9E7C-C4A34EA8FAD6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B84B628B-C498-41CC-A3F0-8AF68A82ED28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29D87448-D0B6-48B8-B716-D491615C2C12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5AB864F8-E900-4396-9DB1-08F1547E0715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3B6911FC-E3EF-4143-8C3C-E5B82D917AB6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D77D66EC-BB2F-4601-A95B-DEEE503DAFD4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12B49CCD-1C0F-402E-93D7-CA48FFD8DE40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96D73D60-E5F9-43BE-9835-AB250517271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567B644C-1E41-4149-B023-9B5B8671350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E2AA87E8-02F5-4B47-BD25-381A2E26F7B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C6925175-CC79-46F6-BA7B-F58760E5A3C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D08ECBE6-E7F8-47A7-BBD9-187A2F887E7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A6894F3C-D2DC-42B7-AF08-35FABD8C890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4C979342-A67A-4B76-A6E0-276F1A520D30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D2401FA4-005B-4400-A4D1-54D6876D1E21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55304DBC-9969-4C81-B09A-BB657C2447E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53D661BF-BB30-4C71-8AD9-3E009FAB171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152638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EBF6AFE6-D710-44AF-A892-1EF2D7D657BB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FA458AE4-DA14-46A8-B66E-AC5C2A5B7589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92944A68-612A-491A-9FEB-FEF3A6C5CE02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DFF8F7E0-B26C-4FEA-8887-9F5FF62E0934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07573CEB-6170-4186-9C2C-B690E5FCA766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4FAF22F2-0420-458F-BDC7-2BF26E4DA926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71584879-1700-4184-A5DD-6EEB74F7F841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46AD27A7-4F4F-4977-BE00-2BEDB3113D03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6EAE55F5-62A4-4669-9ED6-6E76B3491899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336D0566-BA4F-4421-8C1A-6C7B2CA03DB9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8A7E95CD-CA17-45A1-867D-E02D52F7484B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20FE8002-7DCA-47AC-A506-785329E8F92E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BE8C091D-93FF-469F-A9E4-3F05CD2039D2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09CE2D45-B087-4007-8E08-AA2D4D2CD9B1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09762740-893F-44D3-B2E5-1A4667D60A29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3EE63156-01BC-4AE8-8F22-F133CC98BE21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4FDA5772-162B-484F-B80B-B1D933E0EB40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3F935A99-5419-4E88-B37C-22E335CBA446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C74BFFF5-1081-40D9-ABA1-B3E9A96BE2DD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5FCCB385-2C19-4A9E-AD76-9713A2EDA926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C8888C16-BCF9-4E90-9AA3-0B68FA4EF03B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5E13E807-DACE-412A-B508-FD980151D8D3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44364F5D-A66F-42B9-95FD-090EC6C3B0DA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31B02AF5-FA8D-4AD0-87FE-205EEF56A9B8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D3628C89-B24B-4BB0-82DE-6CE6DEEDB75D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F3D0BBB6-DD29-4CC5-A2ED-7945B2A3750C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09317690-8FCD-438A-9CBD-3D111ECE8D1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4E692EFA-75F3-48FD-9F11-DD5A83F7833D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E568B197-24D0-41CC-A0C9-FFC8C10BFF2A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D8C26D01-015C-44BB-AE30-1C313D588FFB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5E946BD4-2AA1-4FF4-A788-59B96CB14A9B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38C28D8D-58F8-4422-B54A-C1AC51883D92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C6A5A39A-610C-4A40-9B93-9F3F3976E793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9E6E5B6A-BB21-4E8F-A05E-355A17FA8E9C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8507061F-6AAD-4AC5-BEB7-F21DDC1784CB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4D3873E5-4F21-4DBC-B618-78D2B6336579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E6CBE41E-391D-4F5A-A585-2CCEC36A354F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EA7D6A38-17E7-4E45-8576-8763A2736979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A6F8288E-7498-42F3-81EB-9B5D8E40E90B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B1814731-148A-41E4-8484-C39308125F9D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0395EDDD-8C85-436F-8D6D-99FE4366E84D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7A3FE9D0-2909-46EA-A176-27C59500C507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15D8E77B-C4AF-4484-B7AE-321AB4C3B500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29F8FEA0-27ED-4343-8110-3FA84D7FCB99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26FDDBC6-FA73-49A5-92F3-9841E8C6CCB8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E52BB85C-78EE-4DA2-8014-6D3A73DCF052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3AB3CCCF-AFD7-42F8-844A-8031EDCC91ED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C373FC48-98F8-4EA6-931F-0B825A79AA29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801F71C0-A3CC-4AA2-8A7A-6A6F4B226AC2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3B5F0A5F-FDC3-4AA2-8589-082CCB338314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39D3883F-5CA6-419E-ADA3-18720B7034A5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997CF0C0-7B4B-455E-9CC6-C2BE9E1C179D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AD1CEF1C-CFA5-4E56-B554-D4F667B1AB85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3267F08A-AE5E-4431-9CE6-F3409C85C70A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A6B29DDC-01E8-423E-9A80-7C1F153D6747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0FF42507-E710-4CB4-A757-D00BFA314046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3AF5269F-E708-4C0B-8582-C6E7A91661E4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7F67EF70-C858-43D7-A94D-3C4CEF2315E8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A569B779-EF9C-4DAC-A83C-E1E57B316256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BDDBA828-D949-470D-BF28-20F2D80F5E1B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7978325B-6DC6-4DEC-B40F-76AAAAB76565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F23D2790-2394-4CE4-B124-A78DE3829738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EC2C4509-BF1C-43B5-AB08-360EAC409AB6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061B9EDD-4192-4D5C-9AC6-8F7739569FCC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7A2E6B51-6BBD-4C7D-8ACA-BDF39FC79E83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130E25C2-C700-4414-892F-8879FD00ECBD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74CF3A2F-90E4-4985-96CB-93A843A678FC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ADD95D57-D55D-460E-8D7B-C8A6830EFD57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66CDC0CA-48B3-4891-9BBD-28C92089F34B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2A35045A-324A-4FE9-93DE-595C86CDCD78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6A895F60-15C8-49A6-A2F9-7FA5288D0322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91B64100-365C-4E00-8BFE-01ACB6370DA4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E6C9E672-72A0-4553-894A-8DE550A81F1D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8065ABA7-16C6-4CBD-BC80-1E7F3D3D6F68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2B64F137-F481-4391-A2B7-2EB901233618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E9C2913D-8694-4480-835E-DE704588F91A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C75731D5-1273-4FE6-83B3-54D2D4D43E3A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DED82F90-E7BD-4C4F-8B5B-8B652412689D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0AC10E97-E8F9-4009-AE0F-C8AFA80C56B2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CABE500F-BFC6-4D19-B9FA-DB6ED30266E7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1CDF6203-80B0-4A4E-926C-6E222A71B7B2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9ED3CC0B-D88F-4C73-853C-3AB2BB20CEB3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EF73F112-BBA6-4D2A-A0F1-FA9701D12544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0373E30C-A6BA-40E5-9A8F-6E56E254F495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7ADAAFAE-6016-4473-A255-757DC0E62439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15ACF574-3922-4561-8E04-1DF72A3F0A6E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F4D51C44-24F6-4C24-AE65-EACBA4858E31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0E23378F-A18C-4360-A9BA-2E26B24768A3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7332725D-7601-451C-BC07-D48B742321BC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981111B1-934A-4534-BC0D-80EC7282181E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E7DBB348-34B2-4931-A453-F6E7B77F4164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E398ED00-1551-4450-9356-1B20B7BEAFE4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599D7E40-4846-4622-9A1F-DFC52070D723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DD078FD2-18ED-4012-AB18-8E7563EF2399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35991E7F-4068-4E29-9211-78184890A18E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2966C559-5A4B-43CB-96CC-ABBCB28D2B12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E313D5C8-B15A-49C6-A4AD-0C0A03C30F00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2C473F1D-F3DE-4F91-9F8C-5819E47118CF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7A5E3FC8-B87F-4AD5-AEA1-08D5D6B67F3A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FD0E252A-0EF0-4546-A6EF-9794104E7C28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438CCA45-0374-4BCC-B193-80A011F26D3F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E149606F-7056-4878-BDBB-B4F08C77556C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CCCE1814-21FB-48BC-B389-EA1CCD4478AA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37C84FD7-CAFF-4070-8D71-EF94D6929D3C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347FC9EB-8B49-4DAE-B6E7-850CFF9C8D8E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3B5249BD-205D-45AC-8455-386F530788C3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1589576C-A1A1-4A81-82DC-C0F0DE34E2B1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0C48210D-1A45-4F2A-A26C-CE0B94823559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26888750-2F1E-4F06-B8DB-BD5DE977B6CF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C0BB7E77-BAB1-4AAE-BDA5-65D98AEAD4A9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201E9422-1444-4C2F-9AB2-9DD95D1FA5E7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D994F9D0-1430-4992-A00C-BB219CBB0796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E0B9AAB1-D5D2-45F5-A99B-33485A0BBA21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BDAB003F-91A7-4271-B188-2EA2069F66CE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F16D8984-29B3-4477-A8B0-08EFAB835320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1A43903B-F4EC-48FD-B81E-D49770096862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FD8D686F-507E-43AF-ADD8-15DDFCECADBA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B4A526C0-65C2-435A-9CC3-7553B02A4BE1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995A5A4F-3162-4DB9-95ED-E760369012BA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D1E00FB1-2C11-4B40-BBEC-594DC58A0EE9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687CFF6C-863C-430C-A570-15F09190709E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65A88D54-6983-4960-9185-399C385ED543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357AF6B9-EBC2-4ACE-9D45-D22D319E6ED2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F0C98550-8744-4485-AE59-81DA47C6BC4C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B83D7830-F722-4AA3-AD9E-92174408A71E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6F18DC00-E349-4814-817B-F1A2E1699CB6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D44DC484-0CBC-4894-A51E-48F5A504B140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03848E06-97DE-4E2F-9F78-B0D31D214336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D3FD33D7-AEA5-4C32-A470-0CE41C5FA686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08235ABF-44C4-4F96-9A1E-6E680D51C840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1026C54C-8F7B-4AD7-ADB5-E3560347AE2B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082DD6FE-32DF-4175-8B72-427D7284DAC6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D315FF09-795E-4C51-9F5A-FD7284BEA6D4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33D654C5-E1C8-45A6-AB86-D031F05EEBA5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A22D629B-5052-4D1E-BA84-FB1C890DFF9D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FCD36278-D7BF-4A84-AFA4-2A00A88E2F60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4C9E44B1-D72A-4A40-8706-0E427413856C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5118FFAB-7A3D-43B2-B09E-7C20453101AD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09054A39-66C1-4AB9-A3A2-71771A47A7F1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592C6DAF-B02E-4C18-B367-B3730ECA8522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55C491D-57B0-4F30-9161-5DD313114C60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37856195-EDC3-4365-ABDA-952C387E932C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AC52AC75-1772-46E9-8541-1471BC357C8B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C392D478-376C-40E4-AA21-7C62F6A4B7D7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5CC1B7AA-52BC-4637-B4DA-0E180BAA2886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7CD66A95-8AEB-4C63-9040-8696990146D6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34CD36B7-00E6-4486-A5EF-2A394BA50E4A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F4AF9902-99BD-4B32-AFA8-96DBD17897F1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2D565693-272A-4261-B384-00D593BAF772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93233CBA-9B72-4B4D-A694-CA871F2E51DE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F3396BD4-8B5D-4448-8E92-0A9C842AB8CF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1AFF5AF1-CD05-41E9-9044-0C4150E25E32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2896093D-3BA9-41CF-A8DA-C0F973D527B1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067A6118-C4DC-4860-BF33-8500594FFA1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C5C5EE81-1D04-44F6-9B72-0FD648DD4BA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74CC983C-E839-4EE8-BAB5-20B0F345DB2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6342B5C8-E932-4FC9-85EF-FF24B834FB3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96A25FCD-5625-4654-82F9-3B855C0B662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8EEB3090-90B9-4A7D-83AC-2CBEEBC772E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6DF8BFD3-DCE9-4BDE-AF12-B4BF8D096C8E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733D040D-6D24-4462-942F-3E64C3AB26E1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90F0C386-A400-4993-A5AA-B058AFFC730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AC50F35F-DDCD-46AC-AE05-7CD8FE48F32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374769738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CE676F0D-5DC9-4524-A1EB-691E1DD36317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5D550F26-BB51-4907-A78A-90A1D50DE145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E3E4F5A6-72C2-43BE-B06F-9B8F8DD4472B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8F284650-B5C6-4E82-A262-E65B66C5A45C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DD5A82DC-7371-4378-8245-8EFE38C45B76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1D78A107-BEA7-4F82-813A-D496D9F3DB8A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C054FE81-DD1B-49F9-9BB7-CFF0B8F11F2D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9A4B6896-D469-4C10-A0A6-32CA5960DD72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3CFD3CAA-9DAA-47B5-9024-3D45C367B1F0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12E1DB46-B418-4952-820E-098AB1FA4354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59DE1405-6EB0-4F2A-A31C-350424B5C85E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57B34006-4594-4CCE-8020-389EC746AEEB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EFDD0EE2-5164-4ED7-B4E7-8286BB250C8C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70B54840-2D95-4181-A218-8C77FB73F7FD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D26658B9-46D4-45C5-94C8-3B97AF489D3E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61C87353-DABD-4EC7-A0D4-B6F2B97BEEDD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A3E205CC-7D62-4CEA-AED9-E8542D419E37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4C8011DF-63C3-4CDB-862B-1BD1F911F30C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C30A15C2-1F08-443D-B3BB-5BF1D2F74E3C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6D52F4A4-74AB-4B1F-9755-620A5DC9494A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DFDEB475-9467-4C1E-935F-75A141AFDC27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C6613369-D4FD-4EEF-BE8D-859209F0D4F7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6882CACB-2C20-43EC-AFEA-C0EFBA4CA226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276A7AC4-255E-4FA2-BDE6-265B4C82AB06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546FB5B7-1A86-4ADA-9253-E818EEBE4695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0592E5CB-F659-4C6E-94D4-A46897850085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E39BE076-5AA1-4C18-865F-C8EE74199223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BBF672F1-3B70-415C-8B94-E146016EDBC2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3B6BBEA2-3D2D-4E63-9CC8-D67196010401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C24155C0-DFB3-48F8-AAB3-669AFAA5C174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387DE106-880A-404F-B48C-30AF5CA6215E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4C6F5681-65F7-4265-96A3-D352E93C134E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5E962D9F-B33A-4F71-B62C-E34D526C726C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727463BC-E42E-42F2-A6B5-FA5873FF6973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7F8BB973-A6C5-4C42-A39D-76E3FD75E990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9CADA7A2-3EDB-48D5-84CC-A6ABB8802C93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90E80C4B-B676-4593-A2A7-25D9D7586348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A480E1E4-0811-419F-B312-329C433B6DC8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83D450D3-D241-4802-A7C2-10144EFC11DB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883ADE26-DA41-4050-94F5-05C1D5643634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CA31370C-7131-4E95-B179-9A706E402F85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4F6012AF-6F1E-421C-83BD-09426DC9F21B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EC2332CE-0484-42F2-93AC-E370F2CBED2B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032F5C0B-BC2F-4A56-B670-DCD2C00DE3AD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50B58424-29A4-4077-8D86-C43709A91926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09EFD19C-9347-4F82-95C1-06CFFC3D3846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18C07218-86C7-4A4C-938F-3E08F2CB251D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AEC7F45B-631E-4AF2-9F97-FDE927A7383F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0098EAC5-CA3A-4366-988F-9F8803549C80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C9C17394-35D0-4E12-B2F3-049B1750194A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3C5C58A1-9D96-42C6-B513-A67ECD4F9935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AB0BD46B-5313-478A-80A3-5A35D395182A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91FD6AB3-7EAF-44C7-88FD-B2432CE839A7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A5DDDC30-CB34-4107-92D0-1294A4BBAF78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CAEDEBC2-AF67-4DA3-9620-DCB7171451F6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7B0F2B38-D886-44AD-A24B-ABFEA84B3CD6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52E86977-AC15-4D78-A240-797718221A45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5AFC69D6-3AD3-4229-9592-2F25CB825425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A4C97E37-6BC2-43A6-AAD1-D436D7F66E54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A5BD5CAB-9AAA-4E9F-824B-DE8BD0EFD64B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0448620D-54FC-42E3-BA25-F4B8498C04D1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DAAF55C8-E2AE-4BFD-BEDA-979E034E989A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0C85119D-0837-481F-A34B-B76500398474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AA1D8A51-424C-4F52-9C25-22CA2537E851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26384132-E9AF-493E-A063-A082E5F5C833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84BF218F-3CE2-43E8-8E35-48D4BB62B2AA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EA08935C-C152-4E53-BACB-E93A6056C67D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D7A141BE-4CB5-41C2-8C71-F568AA0395C9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48E71EDE-BE00-4D4E-8630-27A3FFF43089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DE34DEFB-74E8-43B1-9006-95B00C9CD844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0BCA267B-CC10-417F-A19E-B33B1655532C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78D90CAA-D564-446E-B85E-5AF2A1FA5E94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1F250411-0235-4A6C-97C4-7444C86F8956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E0B7C191-F272-404E-8455-872F70FD214A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23B816EB-C3AF-4C41-84B9-1C545D012DB9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BD564CFD-6B3E-4112-AC04-77EA862F9FBD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2B364415-4577-4693-AEAC-8BF6F41CCAB7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F227AE30-8DD2-4837-A823-BE8F9A3330E9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65D15F1B-DA7E-44F9-866E-90D4E1481AE8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C03DBACA-17F4-481F-A756-0B1B6F26AE10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3C6DF1AD-B854-4BB0-ADC9-16357123B901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CE133999-AD0A-4DC0-88D6-A30262991478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A9EEA84C-47D0-49D1-B9B6-1E342E7AFE63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6B46D24D-8802-4EE3-BA38-93D09C4B0663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5F55F767-E29A-47FD-8098-7ECF7BAE7F6C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53B85CC8-CFF7-40B0-BC3F-C485B9A28601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6F2FFAAC-6D91-4DD8-9956-8C87E1A37A87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36C121C4-918E-4028-B196-52EAC69053DE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7FC1D3BE-31BE-43AF-84BA-6A6E0A1C9F15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44B34A9A-DB49-4E6B-AEA0-1950C9B5D346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195EE728-F9F7-4F29-A9F9-527631023577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6C3283F2-E4A9-407D-AA2C-3786555CAAD5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B99D9948-1D0B-4FB3-9A7F-CE67E5AAD1FD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E8DDC1C7-0642-4F89-95D9-0E8E3DA6D55C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4C17786B-B4C8-4278-9EF3-C172C5DEA985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003AE294-3B90-450F-AE64-D0FB04735A8F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1A4B63D6-83AC-4AF1-BDD5-C5742FCD38AC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96094A3C-5A70-4BC7-9393-8CE7FEA645DB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271AFDD0-4970-4761-8A6D-250C1A27F038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1205DC53-9F88-48FA-B658-99E06FC2EAE8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E4569AD6-E334-4F13-8C2C-B6B49528EA72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242EA39C-AC96-4224-9101-A10E197B8037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BE0D64E6-4220-4CD0-AA13-DFEB42BF4001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A923D178-6F16-4A77-8589-760BCD18FB53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051F6A2B-96C3-4B34-8C8E-D03ADC701490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97D7D761-BE89-4088-9616-9468CFF82EF5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3EBABCA9-1D16-4DAE-8722-9E232B606DD2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BE20DAE8-9E7E-49A4-BE2C-6D9B61BA335B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DD6CAB3D-0B6A-44A2-8726-879A5BB4A77E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8E718201-BB0B-49DD-BD98-2A0AAB858861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3937463A-64D0-444E-BC15-4EB7960B08E6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C5FF3FCC-10AD-4588-B2C5-355FDFD079B6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1CF9F120-F82F-482E-8080-6A4D4EAF6E2B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BB8A2782-A124-4B7C-BA98-A0FA2280ECA5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CF764A16-10FD-4438-A090-AA43F1F43645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4C14B682-198A-47DE-93A6-E37B8A8669E5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9029D507-84E1-495D-88C3-5BCFE3CFCAAA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05D7A148-85FB-4E7B-969C-9B06EBE976A5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EBC615C1-2378-42D8-8794-06D13B578B6C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AD4EC80E-28EB-4036-8172-EF7512BD4E65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422F90C4-6EE1-4D23-8E1D-E1896D795121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63F88C92-8116-463D-8F8B-258676BBD49C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C9FF47C2-77DF-40DE-9B03-C62D3B509E5B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7E2AC403-C239-402E-8E0A-CFAB42D8FE45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B90903BE-C354-41D6-8731-51E7A3690B19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D2BF4BF1-F361-4D1D-B315-644F11DF6082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90DAEBFE-A106-4113-AAD4-1148F8B2473A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0727514C-7B6A-45B3-B4B0-98D0FEA81628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C7D8EDDC-F509-4C5C-B187-FED83CE9B7D2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27E2BCF1-C52D-4012-AB3E-85B5BEAE9AF4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9F521C81-5352-45A4-BA12-D633DEDF46E8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AA8A1F46-6771-405A-8BFE-62C8A11A8809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C32ABF60-19C3-4126-9E94-B7B34C9C712F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DEBF2A7C-0522-44E6-8F54-CC7F7506E16F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46181084-0FC1-4449-9BA8-D365EDF0E0B7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5711ACBB-F94E-4D39-B2E1-54261239E2EF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BBB110C2-2713-4A0D-9699-BD948D2FBA00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3D777C62-6A52-43A9-AD87-2F5E579D5718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EDB5D67C-690D-4DBA-A53C-D33CD20EDD21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EDD49D15-D1C1-4B83-BA52-895B61E4EE80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D88F2850-14F9-462E-9247-E852C3CDB694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6F57AF9D-6509-4016-8723-F68721196CDB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F85ABE16-4FCE-4A71-9ED0-2F56CB9296FE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54EAA4E5-47D1-46E5-A6AF-944CDED10E5D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745E84DF-8A2C-4ACE-B4BB-2C2825FA4DC7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27A06382-47F4-4E45-95A5-577DDFDF4373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C6F6C097-F97D-4066-9EBF-42A0F4125124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4AF5DCBB-C27C-403B-9657-C1C31A87B997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15FB9233-2808-4EF0-8E75-FBC34A56C162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CAA20874-95A2-4C9C-9A6E-05C26CA99B70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1433687F-3FED-4E55-B990-29E3C67390C0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8C0494EA-E0CB-4541-89B0-9D7B72043476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F527EE72-6AC3-4CCB-B85D-DE222065F2AC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786B4EEB-350D-4D2B-B06A-67F62972F672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60D6EB7E-69C3-40DF-ADA3-A4DA6293AC07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CB32C05A-66B7-40A8-8451-ECE7F14F4DD2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97669051-05CD-45D4-BC8C-1268946A7F8C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43C1C889-2851-4D49-9AC2-D222587B4EDC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5B5BBDCB-88E0-4770-8164-AF6AB3FCE322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2CA0A48D-0A9C-4F7B-8B82-68798BB8025F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C49E759B-2937-4F1D-98DF-3B0536EB421C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5C7A3F36-D59A-40E1-AFD7-307ABFC44D49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31553C72-1176-43FA-8C9C-246DBD429304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39E02712-200C-4F26-B09E-436B1F91C420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63E065B4-E174-447D-8AD3-A06E086EA33B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1361E346-37AA-40A0-BF23-81EA5E8D3DED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9CBDB6E2-0F65-4E38-A4EB-613D174074F1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C35EC719-0F5C-469F-87D9-CAFB7F795BB2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861DF0BB-0D9E-4FB1-8988-31D14FEA6B13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4D0B39EE-D239-4B57-BFE1-BC14E3BC38C1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98985BE4-19B5-4032-8739-A762A0E52F2A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60B4EF49-E654-4980-9378-CCC5541902E8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A5B5A985-38B3-4682-A26B-17A5289977A9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641A94D6-8B88-4CBB-BC70-9AC0D5E11D3E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1D91E27E-6638-4F1D-A52D-EA035158B2E0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55A40EA2-ABAA-46FA-8DC0-2F2A4D147FC0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28EE3BB3-9DBE-499A-A6EE-37474C94F67F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92FB25AA-1B1D-403C-810D-E12C2D9FA4DE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19DAA09D-2B04-4839-8647-8DB6EC01715D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14578521-8803-4B7A-AD7B-89AEA5573262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71643CCD-D2CA-46C8-87BB-B136915B4683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629074C9-26D6-4B65-9576-DF5F4483F2A9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C6A401D5-FEE2-4B0E-A89A-2AD62C911817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2F523108-C8C2-4276-90F3-9583811A1487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63FE6A0D-3596-4D87-B17C-2E7A700DA21F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22D94B17-1471-4984-A485-C55028248E55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57075801-6BC9-496A-AAFC-0554AB84FD3F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D4295FC2-77FE-477A-A7D4-75B36000DC11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FFE8D852-3367-4627-B414-7CC93CBD2527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F03706F4-1549-4F31-BFF8-2C2D140A19EC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5683984E-8D25-4612-902C-5D7E5857EFB8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3BE04E5A-8298-4370-B948-9220122E62D2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E92EFB1C-0567-4531-B2B6-CD661473AAD7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DCAF196D-5DA6-4CA1-8F7F-2396632F69A5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878D55AF-B76E-4FB6-9F55-555E82D89174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0D2E1DAB-82DF-4D7E-9188-E708F1DBB4AE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A3651E8D-AC92-4606-8091-E4B8C8EF5B41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44D6B4E0-42C3-4119-9EA6-9E63D281D096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0DDCE258-83DE-4C52-B329-C20547BFFFA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813B7A56-3F3F-4A2A-A5DF-75C450C90B9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17FE52EB-B442-4F76-87BA-EA28C9EE709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2D3AB368-DE8C-41EF-9863-FDD5062F4C3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9AADDB3C-A727-4FB9-B7DE-6B8D6477DA1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805D61C0-7DD6-4B39-B623-95A38117CA6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6405E9CF-5E3D-48A1-9554-CB5DE89CE0CE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9A6224E1-F97C-40E2-9F20-0794A258B6CB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98AF3423-ACD7-4ADE-BA6A-029F79AB407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7B5015DC-5C6B-4063-98A0-D1B39D529DA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074185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FFB2F9B-04B2-466A-A181-D1D0718D13E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4F4B18-5A80-4D6E-B19D-6DAB48C711D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BFD568-5AA6-4643-AFB3-E8EDF1C10E63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8ADD18D0-D3F3-49DA-86B9-7A72B8DBDE81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8434E6-9731-4991-A912-2C8AEBA916C8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EBE4D7-3D6C-4517-874C-0100F20C552F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942CEC14-B58A-4CF4-B827-9C4DDD7132D9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66237431-10BB-4EED-B1ED-EEDFBDCC05B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2DE174A8-0E30-4EA2-8111-9A41B86651D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2622DF28-484B-481C-A5D6-83127558377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340903" y="4183416"/>
            <a:ext cx="5705856" cy="941795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Year 5/6 Tag Rugby Tournament at SRFC.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47846C53-609F-4193-AAE5-E039BFEBC83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661501" y="6242133"/>
            <a:ext cx="2385258" cy="309131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18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October 2023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4B2A61E7-7040-40A3-9359-96D1170E48B2}"/>
              </a:ext>
            </a:extLst>
          </p:cNvPr>
          <p:cNvCxnSpPr/>
          <p:nvPr/>
        </p:nvCxnSpPr>
        <p:spPr>
          <a:xfrm>
            <a:off x="4907831" y="4150031"/>
            <a:ext cx="4572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0C91E6AD-E8DA-49AB-9E4F-9BDFD41F18B9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40A18E32-981E-4F11-A704-1E7373474BB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89F14D9D-0421-4BD0-898E-DD4F6AB944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96748B5E-5009-4E7C-AEBD-17D381F4519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098D382B-C1F7-4E14-9046-85C8E1D3D6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F1DB5D5-9D31-4106-BAE2-DF506BC38E19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B3E66EF3-FEE3-47A3-A333-ADE2966E8D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850" y="2197100"/>
            <a:ext cx="1095375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60D36AF4-4913-4D92-8912-4087DC13146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950" y="1633538"/>
            <a:ext cx="5705475" cy="457200"/>
          </a:xfrm>
        </p:spPr>
        <p:txBody>
          <a:bodyPr>
            <a:noAutofit/>
          </a:bodyPr>
          <a:lstStyle/>
          <a:p>
            <a:pPr marL="0" indent="0" defTabSz="914409" eaLnBrk="1" fontAlgn="auto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 typeface="Arial" pitchFamily="34"/>
              <a:buNone/>
              <a:defRPr/>
            </a:pPr>
            <a:r>
              <a:rPr sz="6000" cap="all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indent="0" defTabSz="914409" eaLnBrk="1" fontAlgn="auto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 typeface="Arial" pitchFamily="34"/>
              <a:buNone/>
              <a:defRPr/>
            </a:pPr>
            <a:endParaRPr cap="all">
              <a:solidFill>
                <a:srgbClr val="2D3245"/>
              </a:solidFill>
            </a:endParaRPr>
          </a:p>
        </p:txBody>
      </p:sp>
      <p:sp>
        <p:nvSpPr>
          <p:cNvPr id="6147" name="Text Placeholder 27">
            <a:extLst>
              <a:ext uri="{FF2B5EF4-FFF2-40B4-BE49-F238E27FC236}">
                <a16:creationId xmlns:a16="http://schemas.microsoft.com/office/drawing/2014/main" id="{0D08B2A0-7805-4DF6-9645-1AB8110BF78C}"/>
              </a:ext>
            </a:extLst>
          </p:cNvPr>
          <p:cNvSpPr txBox="1">
            <a:spLocks noGrp="1" noChangeArrowheads="1"/>
          </p:cNvSpPr>
          <p:nvPr>
            <p:ph type="body" idx="4294967295"/>
          </p:nvPr>
        </p:nvSpPr>
        <p:spPr>
          <a:xfrm>
            <a:off x="4832350" y="2293938"/>
            <a:ext cx="4722813" cy="414337"/>
          </a:xfrm>
        </p:spPr>
        <p:txBody>
          <a:bodyPr>
            <a:normAutofit fontScale="92500" lnSpcReduction="10000"/>
          </a:bodyPr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altLang="en-US">
                <a:solidFill>
                  <a:srgbClr val="2D3245"/>
                </a:solidFill>
                <a:latin typeface="Agency FB" panose="020B0503020202020204" pitchFamily="34" charset="0"/>
              </a:rPr>
              <a:t>This certificate is proudly presented to</a:t>
            </a:r>
            <a:r>
              <a:rPr altLang="en-US" sz="2000">
                <a:solidFill>
                  <a:srgbClr val="2D3245"/>
                </a:solidFill>
                <a:latin typeface="Agency FB" panose="020B0503020202020204" pitchFamily="34" charset="0"/>
              </a:rPr>
              <a:t>: </a:t>
            </a:r>
          </a:p>
        </p:txBody>
      </p:sp>
      <p:sp>
        <p:nvSpPr>
          <p:cNvPr id="6148" name="Text Placeholder 25">
            <a:extLst>
              <a:ext uri="{FF2B5EF4-FFF2-40B4-BE49-F238E27FC236}">
                <a16:creationId xmlns:a16="http://schemas.microsoft.com/office/drawing/2014/main" id="{37488677-7A82-43C4-9DFE-25C1FDF8BA85}"/>
              </a:ext>
            </a:extLst>
          </p:cNvPr>
          <p:cNvSpPr txBox="1">
            <a:spLocks noGrp="1" noChangeArrowheads="1"/>
          </p:cNvSpPr>
          <p:nvPr>
            <p:ph type="body" idx="4294967295"/>
          </p:nvPr>
        </p:nvSpPr>
        <p:spPr>
          <a:xfrm>
            <a:off x="4238625" y="3943350"/>
            <a:ext cx="5707063" cy="1817688"/>
          </a:xfrm>
        </p:spPr>
        <p:txBody>
          <a:bodyPr anchorCtr="1">
            <a:normAutofit/>
          </a:bodyPr>
          <a:lstStyle/>
          <a:p>
            <a:pPr marL="0" indent="0" algn="ctr" eaLnBrk="1" hangingPunct="1">
              <a:lnSpc>
                <a:spcPts val="42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altLang="en-US" sz="2400" dirty="0">
                <a:solidFill>
                  <a:srgbClr val="2D3245"/>
                </a:solidFill>
                <a:latin typeface="Agency FB" panose="020B0503020202020204" pitchFamily="34" charset="0"/>
              </a:rPr>
              <a:t>For participating in the SPSSA Year 3 &amp; 4 Tag Rugby tournament at Southend Rugby Football Club</a:t>
            </a:r>
          </a:p>
        </p:txBody>
      </p:sp>
      <p:sp>
        <p:nvSpPr>
          <p:cNvPr id="6149" name="Text Placeholder 31">
            <a:extLst>
              <a:ext uri="{FF2B5EF4-FFF2-40B4-BE49-F238E27FC236}">
                <a16:creationId xmlns:a16="http://schemas.microsoft.com/office/drawing/2014/main" id="{A83298EB-6B90-4962-A265-E190A311ADE9}"/>
              </a:ext>
            </a:extLst>
          </p:cNvPr>
          <p:cNvSpPr txBox="1">
            <a:spLocks noGrp="1" noChangeArrowheads="1"/>
          </p:cNvSpPr>
          <p:nvPr>
            <p:ph type="body" idx="4294967295"/>
          </p:nvPr>
        </p:nvSpPr>
        <p:spPr>
          <a:xfrm>
            <a:off x="7661275" y="6242050"/>
            <a:ext cx="2386013" cy="309563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altLang="en-US" sz="1700" dirty="0">
                <a:solidFill>
                  <a:srgbClr val="2D3245"/>
                </a:solidFill>
                <a:latin typeface="Agency FB" panose="020B0503020202020204" pitchFamily="34" charset="0"/>
              </a:rPr>
              <a:t>Wednesday 13</a:t>
            </a:r>
            <a:r>
              <a:rPr altLang="en-US" sz="1700" baseline="30000" dirty="0">
                <a:solidFill>
                  <a:srgbClr val="2D3245"/>
                </a:solidFill>
                <a:latin typeface="Agency FB" panose="020B0503020202020204" pitchFamily="34" charset="0"/>
              </a:rPr>
              <a:t>th</a:t>
            </a:r>
            <a:r>
              <a:rPr altLang="en-US" sz="1700" dirty="0">
                <a:solidFill>
                  <a:srgbClr val="2D3245"/>
                </a:solidFill>
                <a:latin typeface="Agency FB" panose="020B0503020202020204" pitchFamily="34" charset="0"/>
              </a:rPr>
              <a:t> March 2024</a:t>
            </a:r>
          </a:p>
        </p:txBody>
      </p:sp>
      <p:cxnSp>
        <p:nvCxnSpPr>
          <p:cNvPr id="6150" name="Straight Connector 2">
            <a:extLst>
              <a:ext uri="{FF2B5EF4-FFF2-40B4-BE49-F238E27FC236}">
                <a16:creationId xmlns:a16="http://schemas.microsoft.com/office/drawing/2014/main" id="{5D7ECCEE-AE21-4B9E-9EE9-48A25F4EFA5E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983163" y="3886200"/>
            <a:ext cx="4572000" cy="0"/>
          </a:xfrm>
          <a:prstGeom prst="straightConnector1">
            <a:avLst/>
          </a:prstGeom>
          <a:noFill/>
          <a:ln w="6345">
            <a:solidFill>
              <a:srgbClr val="2D324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6151" name="Group 16">
            <a:extLst>
              <a:ext uri="{FF2B5EF4-FFF2-40B4-BE49-F238E27FC236}">
                <a16:creationId xmlns:a16="http://schemas.microsoft.com/office/drawing/2014/main" id="{85068EC2-E323-4933-8F3A-D9F05CE5F9F7}"/>
              </a:ext>
            </a:extLst>
          </p:cNvPr>
          <p:cNvGrpSpPr>
            <a:grpSpLocks/>
          </p:cNvGrpSpPr>
          <p:nvPr/>
        </p:nvGrpSpPr>
        <p:grpSpPr bwMode="auto">
          <a:xfrm>
            <a:off x="1311275" y="276225"/>
            <a:ext cx="8243888" cy="7496175"/>
            <a:chOff x="1311825" y="275645"/>
            <a:chExt cx="8243654" cy="7496754"/>
          </a:xfrm>
        </p:grpSpPr>
        <p:pic>
          <p:nvPicPr>
            <p:cNvPr id="6154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9414FF7A-4999-4085-8B29-65B75A6D3A5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1230" y="275645"/>
              <a:ext cx="1495802" cy="1506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5" name="Picture 8" descr="Text&#10;&#10;Description automatically generated">
              <a:extLst>
                <a:ext uri="{FF2B5EF4-FFF2-40B4-BE49-F238E27FC236}">
                  <a16:creationId xmlns:a16="http://schemas.microsoft.com/office/drawing/2014/main" id="{D16F5408-930E-437E-ABAA-95B570C225C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9127" y="7077190"/>
              <a:ext cx="1260344" cy="605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6" name="Picture 14" descr="Logo&#10;&#10;Description automatically generated">
              <a:extLst>
                <a:ext uri="{FF2B5EF4-FFF2-40B4-BE49-F238E27FC236}">
                  <a16:creationId xmlns:a16="http://schemas.microsoft.com/office/drawing/2014/main" id="{C069F4F6-D85E-4738-9F99-D44A1516A5B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0027" y="6987323"/>
              <a:ext cx="4175452" cy="7848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7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494C34C8-269E-4F58-AEFE-54F2EEEE119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11825" y="6830604"/>
              <a:ext cx="930484" cy="941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52" name="TextBox 11">
            <a:extLst>
              <a:ext uri="{FF2B5EF4-FFF2-40B4-BE49-F238E27FC236}">
                <a16:creationId xmlns:a16="http://schemas.microsoft.com/office/drawing/2014/main" id="{749F683E-0B19-4CA8-97BA-E29F05F25B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9200" y="6551613"/>
            <a:ext cx="23860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Agency FB" panose="020B0503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Agency FB" panose="020B0503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  <a:latin typeface="Agency FB" panose="020B0503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Agency FB" panose="020B0503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Agency FB" panose="020B0503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Agency FB" panose="020B0503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Agency FB" panose="020B0503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Agency FB" panose="020B0503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Agency FB" panose="020B0503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1800"/>
              <a:t>Signed</a:t>
            </a:r>
          </a:p>
        </p:txBody>
      </p:sp>
      <p:pic>
        <p:nvPicPr>
          <p:cNvPr id="6153" name="Picture 2">
            <a:extLst>
              <a:ext uri="{FF2B5EF4-FFF2-40B4-BE49-F238E27FC236}">
                <a16:creationId xmlns:a16="http://schemas.microsoft.com/office/drawing/2014/main" id="{E170FDF1-4C74-45F8-9905-1F791657B0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250" y="2230438"/>
            <a:ext cx="1279525" cy="157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159</TotalTime>
  <Words>56</Words>
  <Application>Microsoft Office PowerPoint</Application>
  <PresentationFormat>Custom</PresentationFormat>
  <Paragraphs>10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Agency FB</vt:lpstr>
      <vt:lpstr>Arial</vt:lpstr>
      <vt:lpstr>Bell MT</vt:lpstr>
      <vt:lpstr>Calibri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7</cp:revision>
  <dcterms:created xsi:type="dcterms:W3CDTF">2022-06-30T11:38:50Z</dcterms:created>
  <dcterms:modified xsi:type="dcterms:W3CDTF">2023-09-22T11:26:17Z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