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61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participating in the Mini Games at The Eastwood Academy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07640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11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July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2817B6E-D8A8-4E39-9CC1-5CEE731684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2038" y="4346400"/>
            <a:ext cx="2385258" cy="176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190</TotalTime>
  <Words>23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32</cp:revision>
  <dcterms:created xsi:type="dcterms:W3CDTF">2022-06-30T11:38:50Z</dcterms:created>
  <dcterms:modified xsi:type="dcterms:W3CDTF">2023-09-22T13:54:56Z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