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0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E5FB7AA-39B5-4C8C-AAAC-61CC3F504650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DE6A35-10A5-4698-B903-0FDAC0E2C49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E93287F-0BC5-4190-843A-752AD743966C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E9764E-B25B-49BC-B73C-3CFD81BB69FC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B46858-79A4-40D0-9666-210C63E5A9FC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89C87E1-23C8-42E4-9530-144F88DAFE2E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306219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0F8D7616-BCBA-4721-9EF3-2D0D6B9EAD7D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F68C9799-913C-447E-ABD3-4CA5DA54D4A7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94B81098-E2E5-4B3C-B1C8-69D0FE6C8FE1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67059EEA-68D4-40FE-872C-15BB533FA31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D74138A4-D6B4-490D-87BE-ED0DEC82DA3A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C72D7BAF-5DE2-40F1-B59C-B8B583C9CF01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0E785D8F-31BE-4010-BF95-406181CE4CD3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B2CBCF54-3EB5-4E0F-919F-E8056E6E026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BF25E4CE-FE29-4BA5-B75E-DF0C91A80B30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8C725B0B-DEA8-4D6F-B51C-58A92477B649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EBD162A3-29B9-4A46-9C8B-2EAA91E2F821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0756A016-87FE-40D8-989C-D7B7209E8FB9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B80A6A10-758D-4310-A3B7-C6E431CF6E6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92CB6E25-7235-432D-9CA8-ED9D5BB1F1F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C32B7FE5-A0C4-448B-888D-BBA7C57225BA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7DF72975-0099-4DC5-BE0E-8FD76E381C50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07EB778F-A957-41A5-8077-012088E02DF0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F94810F2-39CA-43DA-B37D-A0175F7A4F23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66164A4D-E60D-49AB-A241-EF8C820836F9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009C10E8-1F62-4404-AF0B-94E05EF0CD6F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2C46A8C3-E5F6-41E3-A348-403FBFF5DFF4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E850ACD2-0113-4C5F-B4A3-9D128BB8EA71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18419F98-0C37-4A4A-91B3-FEC2E40D3992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C3F67CDC-AEAA-495A-B367-EFE85677A187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F637AE9F-643D-4219-B404-8374BAF60DAF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E545AB56-6B9E-44D9-8DDF-946C6BACC524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69CB92E7-917A-423C-B028-73BBEE325D1D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7BD9F927-3A18-4142-AD36-B3F7E4C6FF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ABD63AC1-B74A-42AE-BFFD-D805D4A0A37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893A69AC-5751-433B-AE55-3B4983D77E3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20918016-68AA-40D4-92DD-B380BDB204E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A5AB78F0-6F9F-4DE4-ACDC-E3A93883885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13190D09-147B-49FB-9198-2100DD27D1D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53D148F9-2E49-416D-9FED-C50A2239FB4A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2013935D-7386-4E48-9A61-966320ED747F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B9425B97-0E3E-496D-90C3-23236B8ABAA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E1618B91-A1A8-4871-B9E0-2D3CB9738AE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381037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E31D264D-F985-429D-917D-8D975CC42171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8AC1F447-B2AE-4063-9016-C9B4ECD3891D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17C9EB11-26F5-4A0A-A04C-F7D96A347925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98E10813-6547-412C-9C94-0584F30B02F8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07AD52D1-BB6A-4F18-8DB3-D3353B6E7300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3D68506D-04C4-453B-93B7-4BB5268B4504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3B749E43-B4F9-44E0-939E-79501F805CD9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6CFB0429-B213-47BC-BA63-A398B76EB8EA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D70E9C6C-4A6A-4697-B917-19620B8D156B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99E6E974-F901-4EB5-BE5E-369843C12FDC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4C67CB27-43C0-44D8-8111-7D13FB03CE6C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F64D3605-3016-4749-8E9F-CC0178F4CF7D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47D21544-4008-4C3A-9A15-E5C73696FE4B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BE6D842D-F82C-4850-AAD6-1AE3FC3C6B07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22B1C4EF-24CA-4B44-A46B-3ECEAF8DEFF7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98544495-645B-4D3B-ABD8-22E5E7221F14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F6D0F863-926A-45BB-AFED-A4C707294D18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0C6354D4-7C48-4E27-98CC-72D4353B6ECE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AF0DC018-2064-4F73-B997-B0B2BBFD484F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7F95658-635D-4D38-B968-181E6380D2E7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5C3333C5-78D6-4F4D-BE05-D4987EAF6C2D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2D425BEE-20BF-449C-BC69-8E0F4F287D2B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AC22CE0C-6F82-495D-B45E-0999F731054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683D4AB4-5FEF-4823-8B68-D234A4E61C01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5BD8630F-84D3-489F-B578-85999D0DBBC2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19EFB7F8-5563-432A-B7B7-A3B1CC4853FF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A7EA0C2B-C313-45C0-A4EF-9B2C9BF48F50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718DD78C-2218-49F5-8FEC-75FAE5A62913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8CF9A397-E918-4EF6-8D42-E990CF5B9453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07DB021D-D190-4B30-9373-2C10B8665F72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78A690B2-D443-45F7-89C6-1FA9DBEADEE9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FCF5FFC6-88F8-4291-8E19-D5D25D714666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A0F15CEA-D4F5-4DE4-BB26-1B98B3C8F4AC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99AF2F3F-EF06-458B-B8C3-0D76958C7D73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0D71AB6C-7939-4F45-8D22-F462E5016551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8199117B-5A50-46A8-B99D-81D376480ED6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A2B5DCBC-EB52-47CE-87A5-B6894720B3A0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10CA1955-0E8B-4EF2-9A15-551AD0821FF4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92584133-5CEB-4309-9ECB-3FF29A951720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0108193A-4014-4601-9A3A-3351C4FDEB73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3115C255-496B-4C10-8AD0-3CCEDFB02B65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84D6BFA-7D8F-4D12-A5FC-58E5E8981FA7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261E7C8F-332C-4E90-B98B-0EA0C496044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00334442-896A-4D32-BEBA-8E52F6F5FD41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633FC386-1C0B-411B-BABB-5D46EF1D9D2E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1E4B6C13-12B8-4F0D-8D2F-DFA839045C50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09A99315-BC2C-4372-8F55-CADB2B943737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72C12DF-A868-4B3E-9DF7-7815CD746F8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F50D4515-2187-4E4E-B775-26DC5DF90458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3EEC0F24-7F78-4B0A-A580-6151E5F30CF2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0E25D1F2-50BF-44F1-96D5-0E5A2D0F92C9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935F557A-EEA1-4E4F-87D0-DF27E023DF58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8D14743C-90B4-4E50-A724-640E60BD5613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2DC5FA65-FEB6-4736-86B9-984B4002A7CC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DAC6364B-930C-4DC1-B4DB-5B4D1686C4C2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7F3AE78-6149-4820-93DD-31264554E6F5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5AFFCB58-8031-4D61-AEF5-F6ECD4FDF24A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A3FFF4FC-5EF5-40DC-8FF9-50A4C55A7CB9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53440271-A61D-4411-8B34-30E48491798D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9EDEDE90-CD65-4E2F-8F34-5BA66A8AEC8D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C925A74B-AE5F-4DB6-BD3D-AC2510861A27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60620FA-82AA-453D-A955-8765A5E6C247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28B20D65-9E50-4EE7-B2D0-63820B3F412A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BE46A25-0350-448B-9ED9-71529ED7885F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8282FBA0-5AF0-4DF7-B726-7CBD8124FDCB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0274FE27-416E-4C08-9EFB-FD060F23D0F4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1FB4BA63-B761-4E8F-B3B7-53CE234D1FE9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DBAAC1FF-A5F9-4E1A-8717-3EDDDDB5FCD8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99C6820-72A0-4723-B17D-F02347D2F179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083357C6-2C67-4B9C-85D8-DC72F6A9A39A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31EFD818-1D66-4581-B7BB-C6AFD3F13E10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23455A40-8040-47FB-A159-8C5B9D530950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CF835EA8-D6D7-42AD-9187-E46FE8BC4384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2CFA6BF-347F-42EA-9A77-03F22F1813EF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74A61BBB-8FBA-46B7-8E5B-5D7C836BB36B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CC140FB9-A346-4161-B403-F10B90A178B9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C2A49277-41D6-4456-8119-9A750840A936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2A3FD360-98F8-4460-B6DA-7D4A044A028F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15E1F89F-2304-43AA-A1BE-C550E9709FEA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CB29830D-DF02-4888-96BA-E37E1160FDD0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D3906DCA-6C66-43EE-98A3-381147FB742D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FE63F004-D581-4296-AA2E-891683C64700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EF4CBF9B-2B1A-454D-9895-7289100973AA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829A790-7DAB-4FF4-88BD-E05327D22F44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AB5E8F9C-3B41-4D71-A093-A9FAB08A0D25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B2B7372E-C830-4275-8A61-0BAD35AAF3CF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9D2D6DA5-507C-4DED-89C5-D813B3E98DD4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E948E304-7148-4F57-B3DA-3005201F182C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78D1038D-336F-4A66-99B4-9E4918D30D69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AB522DF-0C43-45E1-A63E-8D632F14BB23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3DF1BBD4-C357-4892-A3D2-E95364A42562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C6CB42EA-BBE3-4169-BDAC-F1A96C32E05A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470C744D-3E72-4DD7-8B22-7F9C84EF5B44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A65BF32-A610-4B64-8FAF-2FBD955C1151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5D83BE57-E920-4569-9133-97854056B263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2E0FABAC-15BD-4125-B872-FE8EBA4BB148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A3E99E5B-3AD7-4CE0-A816-50E14B0C8291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004C5D9-6F3C-4F2A-8D22-8B2BE4AEF808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7153530E-8AA3-4F64-A6B0-C624AB11C166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54F1020-C267-43BC-A137-B661B4443CFB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F888B7FD-B53C-460D-9B88-BF3E8B768711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8608CD60-D8F9-4EDC-819E-43157090F5A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7071B11B-2041-474A-9A9D-DF82E179ECEF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7DABAF6-EC7C-4A0E-B639-22587F6D06CD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BF3D8C77-4D4D-4FE1-9473-C21377A187F6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2FCE0B2-616C-4454-8AE5-AACA5CBC4E3E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EE500529-FA95-4144-A858-969437794294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D545B664-76CF-40A9-9ADE-483F96A731AB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0B6E9D8A-8719-4428-84B0-B0A6DD2F84E4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AC0E847A-F049-4D57-9A36-09E27AA86DF7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B424A3CF-354E-45C8-BCE7-058A69A19CEF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6C55A11D-A65D-4A73-BA97-08FBB95FA7AD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C0D58BD0-A75C-404B-A98F-FCC0D35E9937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992DD813-D3F2-4E1B-B366-D09826520B13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A404EE4C-5FF1-4C54-B713-FB0E99C698D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5788CA86-7481-451C-A9F5-AC499AFD2F83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D3EDD438-B087-42D7-9A32-1ABB1D236DB2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E361E0F2-94C9-4047-B239-A634695BC98F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F9AFE61D-E760-4E5B-8CD3-0DD30A2D7B5F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76728B33-438B-4D21-B239-5C505AB17472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A4211ACE-DD19-4F1A-BFDF-9C384747D821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A0A02B90-59D1-4462-AAF5-35F92E25E645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9AA084F-F6F6-416C-BC89-3361AE562121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CEDB192E-8B2A-47DF-B92A-20016C519DFE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56D72009-DFAE-461E-A3FF-042C206DFCA2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9F459460-C569-400C-A8B9-EF978992FE84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C9738855-4AC7-409C-ACD5-6C17A67591E6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AFE0196-6077-403A-87DA-D39669752094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E0DC2E67-2228-4087-BF5E-9EAEEEE72C29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CA2DFF3-E007-4822-A6CF-59BB002EDF80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10CD639F-0FA9-46BB-BCE4-D5DEA2FD00FB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EE0BB67A-FF2A-4DCA-A5A2-D68E314B7538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D758EBFC-F2D6-4D4D-8A5A-8BFDC741257F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EEF5905-09FF-4158-9599-8E2604A185CA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4217979-D5AE-40A1-9E33-749636D7E2F7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13E5DE8D-5D8F-44A3-AF5F-25FBB88DA09A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7BEC0D91-DD69-4EE7-83B5-B69FB5B2A74B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EDBF4D70-F954-4A5C-885E-AF64447D420A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9BD38FB-F2B5-4E33-87B3-28AD06FA92E5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703F84CE-99B0-4DBA-9340-42FDCD391A88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088250EF-9ACA-400C-A5AE-B651D6AD65F1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B451833C-6AAF-480C-8E52-A0D10B55250F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2C5EED8D-7162-4F77-988C-464BF58ABDCA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87A0A6E2-E3CD-4A55-A936-8D33D086C748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D0EDC432-6BA1-4732-B2EE-AB555EC5AA72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E5239FB6-EFED-45C7-B765-7C4B4D9290AD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F89A5258-969A-4AE4-9238-73CEF53D57EE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085B01D1-D074-45C4-A144-17FB40EA0201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11F6F2D-CDB2-40E2-9F7F-29F3B961DB4A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FFE990B3-F411-47BB-963D-3E2BD2243367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AD4374C8-3735-484C-BA94-BAD68461F3E4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61CE1D22-F491-4C0A-9D78-7B68982B565E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7248591B-B41E-4600-9D1B-A054DF6A9C5E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F2CE383D-1F35-428A-A663-1FC01B7843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284DF4E7-F01C-41BB-836F-45579E71760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550C727A-C3F7-4EAE-BB30-47D52C6715B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13EC5535-3D30-463B-AD01-931DF81F379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491BF18E-3AFC-4931-BD4F-9396FBF6634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C67C6A1F-E890-483B-B9D2-81F17D14B1A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AA0849C4-FE34-4F6A-A0A2-3DD7A1B5AC0D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13A11F20-6C3A-4FB6-9005-AE1707CB29F4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53027EEB-72FE-4C41-9918-1C3AF7C408D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504A6B1F-24CF-4696-BF8C-BE9772EF71F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8907841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88F9769E-1741-4858-8FF4-175A68824EAC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9236AEB8-E59A-4C17-82A8-FA15586B8BF2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FE221C83-CBAE-4354-8F79-0302A7DC23C7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A8B0BBFC-C77E-435C-8BB2-6D186200C3F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839944A4-A681-40C9-B44C-F6B7F302CD61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04AE878-9FAF-46BC-99EA-C2D897BD1570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910C660A-2075-4289-872D-70D7A7E2DD60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A49CA28C-309B-462B-9035-65354B0A6484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CE56F613-3A15-4826-BA6F-935EB40A542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A776E07F-7E10-41F3-AD59-A2ED4CAC8274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5135BE5E-0F6F-421C-9A80-3EE8D9DC105D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59A1C6C3-DE1B-48B8-ABBB-45AAE970267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27E5F191-CE45-417F-BA62-5A200D4859A9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29245213-4111-4510-9B00-6789EB7D0395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743DF1F5-82A1-45BB-9DEB-D06854B64894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B667EDE6-772F-4023-9DD0-67487793DB55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0FB36D4B-15D0-4EA1-BDDB-76920C1B0595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F2A1E9BC-8285-4F38-9663-D658D7ED4397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B9A05635-34D2-4835-AA25-5D723E0D149D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5D13DEF6-A1D5-46FE-81ED-A0EA7EEC7556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E6A6EB00-07AE-4E6A-9424-E956832A258B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AE4D87CC-E801-41EB-B443-FD4D19E6C8F7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F3A56C2E-464E-4434-B663-0B770089B759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6B8A5A71-91CE-4E79-956C-8747E1183660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FA639E22-6A1F-46C3-86E6-CF362F56FCCE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FFBCCAB7-DADD-46C3-9E07-2C323FA1E35F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6A806324-D092-42EA-BF5D-1F8ABA658615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076DAD44-521A-47CA-A2AD-4170624D8B5C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1CE688CF-F0FF-48AD-8C43-0472A8525B43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68327F7C-EC09-4D6E-BDFA-4FA1D87F2BE4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A6151CC-C5EB-45F0-8E1B-87F916092249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6D5BD255-2CBD-4171-9B53-C0907F64C68B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0B5B03E8-17BC-4A01-BF18-9ABCFAE2C51D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4DA63961-C763-4A0F-8518-47A5BDA3BC76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815D850-3889-402B-9E4F-5BD4C4BF3B1A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8BFEFCBC-4EDD-45C5-ACA0-43043CD1DC91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1D6DC83-4D7C-4473-A9E2-6008E16C1940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88E4C3E1-20D2-4A10-9368-C568D7DB5A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616CB05C-56CA-4D82-AC7E-883A906DEF3C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653D7E7F-85C2-48BF-A347-7FC8E69AFDA8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3C8D2EE2-234E-483E-93E2-400241310B69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18D0D35-09B3-4B0A-88C2-367F7D3EFE0D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C564F844-90F0-4E0E-93C8-F386D5F77C33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B626E49C-8A45-4CA9-BCF9-F9433292F09C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B151625E-5110-4EF2-B890-BB868625967A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D493AB3D-E7CA-422A-8FEF-BD1C7FD861EC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2C8DBF64-541B-4315-90A3-EECA41EF438B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1A1F80AE-77DD-4D21-9024-269F9D4A8FA1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1FEAAEE2-13D6-4810-8C71-D747A9E48C95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3FF634D5-35E0-42BC-B03C-241739AB57D5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5C211514-7A15-432D-9C4B-79682110645D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D428B64C-05A8-4935-A5D2-EF4398B0E225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BFDACC2B-3A70-45AA-90CE-20AA347B61AE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D0CA3B37-C265-4D28-B44A-C07CCF5D6AD4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DC22AA0B-5448-42B2-9935-7D6A23D4E661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A6DC0382-1D47-4CAE-8039-B75971212961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C0240B16-6944-4E46-9268-829297E3301C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8DF6268-0883-41B5-82B7-2FA9065B42FC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916F1B53-74F4-4FE9-BF50-9B451624D927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56335DB1-BE83-4779-B98F-30C7F38E952F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BAB22EE4-9A15-455B-A395-EB4EFAF8AB0A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0BA890CF-3A8D-4E11-8480-21F585F2BF2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2017C2D9-43A5-4709-8D4B-73434245F7E6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EF954303-136F-4207-BE3B-BD2DAAFEB0EC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D751D90F-C14B-4238-A690-4B67414B692A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951CBAF4-8754-4382-BBC8-2FE568B6B77A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89F57BE-A3FB-4FD8-8E60-6EA5F757C506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1675FC54-A4C6-46A0-99B8-A4DAF74CA128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CA67FE26-033B-4B90-959C-E4C0A394AC53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A4EA62EB-CD0C-4A1E-B7D8-5789E0F0FA88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B3ED386A-6323-4A32-A648-ABF564783925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A083613-F3C1-4730-8314-EFE5FD89D26B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4F2764FD-BAB6-4748-AD81-0DC83313E905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6E89D64C-3B52-4B8A-82AB-6EB48BF71907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3AB82A8E-A651-49BF-A0D8-8ADE9BCE7783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6D5F228F-EB14-47B1-AE32-891FA3EBEFD6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54152D5C-7F81-4346-AC9B-38E1CC67F4F2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D5A49467-05D9-4E3F-90FC-D62AD6DB3F5C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8A4A157F-5003-4BDD-AA20-D918758DF4C5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5B103679-0F9E-47DE-85B2-8E99F3D11EDE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AF956E83-0BFC-4B25-BFC8-8C97F5FA4E84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3920A94-7B55-4B97-85E8-9D15F3749D95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758F47B4-016F-4D51-9E33-968D260D760E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02FAE06-AD3F-4986-81BC-A76FAA826F98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5AC85FA2-6B98-49B9-AA04-5E34BB9818D2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4F2B750E-C5FE-4DEC-BAB6-9DEF6781C9C0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67059C5D-BCB9-4F33-8173-C10DD51A0D17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55C6A2B3-A348-4533-9482-1E8C28414755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0CA38454-7BC1-48B3-8244-E23D7742752F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072BF3E2-A271-4F34-BE92-9EEF74B78225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6AA1315F-33B6-4EE2-A109-9F19CF3D2DE6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04B60F11-D0DA-444E-93F0-B3604A56E176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4B7539B3-5BF2-4396-B279-864825B333BE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0493AC7C-359E-4BC9-9E41-A98EA97D668A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7126A2CA-45C6-4502-925E-E23034C94D78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E85A81FB-7AFA-4BC3-A5E3-3ECEC16CC3B4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724C7913-B0F2-4B92-A647-681A7CB1320B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0F2C1163-7D9A-4FE8-A1B4-198923544B64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B18FC4AC-DEDB-4CE0-9EC7-A40ACFC5FE2C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4942E1C7-A487-44F5-AE5A-BAA4A4D531A7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B7EAE5E8-E80F-498D-8EC1-B8454266B571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F165C505-3090-40B1-BF14-2856B9B4317E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B668DFD6-1027-4299-9C91-3F372E8489C2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C76C197D-25B9-4DBF-BDBB-66804D9643BD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679AF71-9E47-48DD-A34D-6888721F59BF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0DDF7554-3FF9-47AE-8D82-8A1437F9CC5E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D43AB79D-DC6E-4E7A-B799-18275F2D4D8D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96E19A42-6798-46FF-996B-2D8D7E7ABB10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BBF7ED7B-77BD-4F9F-B8EA-AC146E787061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B0A3C9E7-37CB-4932-99FC-63FAA44B12EC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D9B48CF4-8A7E-4CBC-B34F-DAD317474265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1A67F9-D2FF-4057-ACA7-C817F0BB533E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033C02CF-AEA5-422D-B5CB-39E4BDFD5597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881E2F6B-80DE-402B-BDDC-D52B28E3913E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19709A72-1E7D-4AC8-8D4B-D49A1EA990FF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FCE56651-765B-4358-B71A-EB3B7E7A636F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E7EF4E1C-BE71-4461-96AD-780AC685ABA1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D0ED5566-EB0A-4614-B8A6-F4AECE54DFA2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EF857E62-B5D6-4489-9A5A-DDDAC594CCD9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3A554F7-B5AF-42F1-B212-52C0C43D346A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784924C1-1103-4E90-B4FF-91CFCD7865D0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07B78DA9-2B97-4BF9-94B0-8671578F0AA7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7B14D667-B935-4FF4-B4FE-BF21FFE883D9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96EB61F3-0D00-4CF0-842F-FE34C3ABEBF1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627F9F46-D703-47C7-B3D6-A6EE9C6CD9AE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83AC18CE-238F-4896-8DAA-F38C39F973A9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5CEB434A-0BC2-48A9-B39A-902EB9BC798F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7DF1C758-FCC6-4D68-B9A6-85FA81512FB4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FC0E4816-2DE1-4A4D-8FC9-FB51A72B6517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9E14D051-1B3C-4369-A6C5-F930D4B8F833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FD254925-49C7-4F54-A79C-D5507174CA35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BA859D0-1589-480E-BF0C-AE34CBD6F44A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5F1FEA78-02C2-4DBD-ACB0-A0C25F71B157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39BE91A1-DD10-4864-ADDC-4FE61B82E653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09EB3C17-89E9-4AB1-9B95-B8D3829B3EAC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9957A429-EB7A-4ADA-B12B-C3A4DD5D386F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30085382-C821-4C81-B856-A56084FE27A3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47165E3C-961F-4810-8B09-E314A9229878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45963C34-B84A-499E-949A-FC91988355C3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811A6AB1-92C1-43B2-A827-79207BC26C85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ECBE007-53C1-4FD3-9BE2-3CFA13796B67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BA5DA225-EC8F-41B2-9C69-BF2667EBAFDE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0D3139BA-91FD-4481-8F77-33B07E058B25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B01A685-6BDD-4BE9-AA1B-172CE0FC127E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007BC0F3-0D29-41F8-B86C-9EB18DD064AF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63EC0EF1-1259-42F9-9574-5380A22F0E9D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297ABBF0-F1F1-4F96-A07D-DFE73BEAB41F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D67B83ED-560F-418B-BC35-E79DB0EE1F2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C35A814C-68D4-451C-83CA-D55F2A3AFC25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E849F44C-3726-4D18-947C-115D7C3B982E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6AA89011-AB5B-4447-AB76-921ED87C455C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96CD80-EC03-462F-876D-2FFEBF7DF526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567CCABF-E99A-435C-9461-E4C441FD1470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8383061B-467F-4134-AC49-FA02FF49FF4C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2F552A86-4968-4A4B-89BA-FDCC1CD1A930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F3D09111-BAC4-44EC-8B48-170C44DC422B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CA5FAF4D-9A26-4122-9133-D91BE23FA52D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C4C6A02D-2F7F-42D5-A49B-16F2B15AE034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A21A55D4-DCAB-4EE7-B498-698794052133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E0E21B23-3AF3-4207-9490-918C3378855B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F93BC0F5-71C1-4231-9C0F-81CDFEC185D6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152A3008-7560-48B3-B25D-D1DF1C9EF7CB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9086EA59-1BA2-4DAC-BB83-6155FACB496A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FF193240-33CD-4228-A688-4A922CFCEFD5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47789AE7-BC12-40D0-A76C-881B29B20A63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3257E75C-0963-4120-8C9D-EE75FAEA9B0E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454DB838-11AC-4B25-B5D8-45C5C40FA3D6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B7D46DC-4A7A-40BE-AD2F-DE9732BF60D0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11B9922D-67E6-496D-A6C8-EEEB49E9005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970A8CA1-FB00-47A9-8C1A-76509DC0A360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8590CE9B-736C-46B3-B821-A2ED1D9315FB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7746802F-4CE6-4146-A3CC-77B98C199E04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3AEBE948-3799-4958-B6E1-171E4358B683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D08CA67E-BDE6-4A5F-8592-FF59FC3A2F0E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04A674AB-A07D-461C-A8B4-1836D9F0B3A2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405D8F1F-5914-42A8-B7C5-5826CE6AB02F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3DE1C727-D40F-4348-8D43-24BA450C1F34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9CD8BFEB-7DD7-4DDE-A929-B0126E42E1FC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C18E9773-0C7F-4526-903F-D97EAC7D7C88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27BF2FED-3227-4DF7-B94C-539FDEB46CBF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EEB65244-A764-4A9C-B7B5-25FED7CB9CE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B5BC9345-A5A4-4061-A118-B0AA486CE3D7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388D1EBA-1ED2-4A4E-8089-6459C4E7C4C9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5E51C291-BDB3-4721-A94B-6D3F9B3355B8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AF408CBE-6F76-45D8-8506-BC8AA9F0E7C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7A16DAA4-1DEF-4C0C-8AEE-591ECF9E5311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7325BC3F-C3B7-40CA-8A10-001DC6B2301A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CA1F37B1-D17C-4117-8B86-22C88A24D0A8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1EB97A3F-2A0D-47CE-8A44-494B17B632F6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E40EA507-20A6-4C8A-ADE0-C07B4C9365B6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BECA1AE5-320C-401F-8EF3-91B17FE8FF6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CF658045-429C-4A06-A5D8-8FDB2B40C39D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146F5985-B21D-4578-9EA1-3049CE6C98E9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8AFAA5D-080C-4876-934C-D906D61D999A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4E0FBD18-A04B-4153-9161-7854BC77158E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F7C9345D-A0DB-457D-A7E4-906B8C850403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964E4E34-C766-4ACA-99A3-10629CEA7BF8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2EF75B7F-79CB-4A89-BBFE-7DCE43CA17D9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E62A93C3-61A5-41A4-93C5-908F1E613C9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BA9E17FE-ACB7-492D-B8E9-3DAAEBFC525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6D5F4FF3-D58F-4C53-BDE5-D0F01FBE849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C4D7FF0C-C34E-4DD2-92FD-DF5FF02C4B9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3025A718-9E8C-42BC-8663-381578F68C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8AD190DC-AAC1-441E-AEF0-9BC0E4FF940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AB54476A-C96E-41DD-AF83-12EF815716DC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AAF292D2-7112-436F-B66F-056F9B7A0AE1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379C9CEF-5DD5-4E02-96DF-CCC75422606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EA8A6B8D-F3D3-4382-91DB-72B19CD39DB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195856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8F4A36-BF51-4288-92CC-2B1A75C1406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460A7E-35C2-4396-95A0-1440299BF89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B97E1-CEAC-4516-9ACB-53679DEC4EF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8D5B39A7-F0C7-4CB1-BFE2-33BC9FCB49E5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0FA0B-59B9-43D3-858B-1B0902FB1F3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E9D477-92C1-4ADE-A345-B01B754ACA3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3D53EC3C-578E-428A-AB26-2C1D072D0F0E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90748ABE-D13A-478D-89D6-E420D932910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627C0657-54C8-4773-AC00-8056DF0E1C7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27C674DF-3396-43A3-A29A-C0B933F002F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For qualifying and competing in the SPSSA Borough sports Track finals competition  </a:t>
            </a: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BBE4F547-5136-4154-9A8A-A0C5903857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8771" y="6126480"/>
            <a:ext cx="2243324" cy="301715"/>
          </a:xfrm>
        </p:spPr>
        <p:txBody>
          <a:bodyPr>
            <a:noAutofit/>
          </a:bodyPr>
          <a:lstStyle/>
          <a:p>
            <a:pPr marL="0" lvl="0" indent="0">
              <a:lnSpc>
                <a:spcPct val="100000"/>
              </a:lnSpc>
              <a:buNone/>
            </a:pPr>
            <a:r>
              <a:rPr lang="en-US" sz="2000">
                <a:solidFill>
                  <a:srgbClr val="2D3245"/>
                </a:solidFill>
              </a:rPr>
              <a:t>Tuesday 25</a:t>
            </a:r>
            <a:r>
              <a:rPr lang="en-US" sz="2000" baseline="30000">
                <a:solidFill>
                  <a:srgbClr val="2D3245"/>
                </a:solidFill>
              </a:rPr>
              <a:t>th</a:t>
            </a:r>
            <a:r>
              <a:rPr lang="en-US" sz="2000">
                <a:solidFill>
                  <a:srgbClr val="2D3245"/>
                </a:solidFill>
              </a:rPr>
              <a:t> June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3283AE4C-B954-4A2D-B3BD-CFE40F222B0A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7EB080E2-2554-4D5D-91C1-E3537C1A6B69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4A8711D1-BCE4-4343-84F0-A9689AB9E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2D6A8D1-6582-45F1-A468-E824B50CD2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AFC1AD37-40AE-4E68-A7AC-F659841583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2CC7FCDE-A142-4B16-BAF4-7AC8F1D6C4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80031A41-68B5-4423-8D73-76A7DAD34BA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CD23D5DA-B1F3-42DB-8CEC-40C8071457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EA8A1C86-FC6E-4302-9FFC-C02D3004D45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>
                <a:solidFill>
                  <a:srgbClr val="2D3245"/>
                </a:solidFill>
              </a:rPr>
              <a:t>For qualifying and competing in the SPSSA Borough sports Field finals competition  </a:t>
            </a: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BA4C2CB9-423F-4925-9CCA-6748419E5F6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480304" y="6138284"/>
            <a:ext cx="2431791" cy="289910"/>
          </a:xfrm>
        </p:spPr>
        <p:txBody>
          <a:bodyPr>
            <a:noAutofit/>
          </a:bodyPr>
          <a:lstStyle/>
          <a:p>
            <a:pPr marL="0" lvl="0" indent="0">
              <a:lnSpc>
                <a:spcPct val="100000"/>
              </a:lnSpc>
              <a:buNone/>
            </a:pPr>
            <a:r>
              <a:rPr lang="en-US" sz="2000">
                <a:solidFill>
                  <a:srgbClr val="2D3245"/>
                </a:solidFill>
              </a:rPr>
              <a:t>Wednesday 26</a:t>
            </a:r>
            <a:r>
              <a:rPr lang="en-US" sz="2000" baseline="30000">
                <a:solidFill>
                  <a:srgbClr val="2D3245"/>
                </a:solidFill>
              </a:rPr>
              <a:t>th</a:t>
            </a:r>
            <a:r>
              <a:rPr lang="en-US" sz="2000">
                <a:solidFill>
                  <a:srgbClr val="2D3245"/>
                </a:solidFill>
              </a:rPr>
              <a:t> June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10B011FD-3D87-41EE-8817-96DA0154C08E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6C554C8A-E688-487D-85C1-CDD028ED8537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CD24C3D4-2D85-48F1-AAC8-9F284AA697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2A430DE0-189D-4ACC-85F6-A26DA052B7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A598BB8E-B291-4B4B-A65B-0718944A0C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D22DC6C8-F88C-4446-82ED-7F3B09D43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110</TotalTime>
  <Words>48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</cp:revision>
  <dcterms:created xsi:type="dcterms:W3CDTF">2022-06-30T11:38:50Z</dcterms:created>
  <dcterms:modified xsi:type="dcterms:W3CDTF">2023-09-22T13:16:33Z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