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52544" y="4190823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Boccia competition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29</a:t>
            </a:r>
            <a:r>
              <a:rPr lang="en-US" sz="1700" baseline="30000" dirty="0">
                <a:solidFill>
                  <a:srgbClr val="2D3245"/>
                </a:solidFill>
              </a:rPr>
              <a:t>th </a:t>
            </a:r>
            <a:r>
              <a:rPr lang="en-US" sz="1700" dirty="0">
                <a:solidFill>
                  <a:srgbClr val="2D3245"/>
                </a:solidFill>
              </a:rPr>
              <a:t>November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DC99AD8-E581-4FB7-A491-B229FAF26C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128" y="4849812"/>
            <a:ext cx="1320321" cy="13667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149</TotalTime>
  <Words>23</Words>
  <Application>Microsoft Office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10</cp:revision>
  <dcterms:created xsi:type="dcterms:W3CDTF">2022-06-30T11:38:50Z</dcterms:created>
  <dcterms:modified xsi:type="dcterms:W3CDTF">2023-09-22T10:35:50Z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