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Aquathlon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19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April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15DCB1A-D2EC-44C3-87E1-19995153E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025" y="4393752"/>
            <a:ext cx="2389187" cy="884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B6CF783-899B-446D-A53E-ED68C169D7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3075" y="4393752"/>
            <a:ext cx="1260344" cy="15451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172</TotalTime>
  <Words>21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24</cp:revision>
  <dcterms:created xsi:type="dcterms:W3CDTF">2022-06-30T11:38:50Z</dcterms:created>
  <dcterms:modified xsi:type="dcterms:W3CDTF">2023-09-22T11:34:30Z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