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60" r:id="rId2"/>
    <p:sldId id="261" r:id="rId3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218442" y="17134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in the </a:t>
            </a:r>
            <a:r>
              <a:rPr lang="en-US" sz="2400" dirty="0" err="1">
                <a:solidFill>
                  <a:srgbClr val="2D3245"/>
                </a:solidFill>
              </a:rPr>
              <a:t>Padel</a:t>
            </a:r>
            <a:r>
              <a:rPr lang="en-US" sz="2400" dirty="0">
                <a:solidFill>
                  <a:srgbClr val="2D3245"/>
                </a:solidFill>
              </a:rPr>
              <a:t> Tennis competition at </a:t>
            </a:r>
            <a:r>
              <a:rPr lang="en-US" sz="2400" dirty="0" err="1">
                <a:solidFill>
                  <a:srgbClr val="2D3245"/>
                </a:solidFill>
              </a:rPr>
              <a:t>Garon</a:t>
            </a:r>
            <a:r>
              <a:rPr lang="en-US" sz="2400" dirty="0">
                <a:solidFill>
                  <a:srgbClr val="2D3245"/>
                </a:solidFill>
              </a:rPr>
              <a:t> Park.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47770" y="6213055"/>
            <a:ext cx="19693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26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April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0463A4B-BFE6-4548-A89F-66108A72A3F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402"/>
          <a:stretch/>
        </p:blipFill>
        <p:spPr>
          <a:xfrm>
            <a:off x="3721179" y="4577389"/>
            <a:ext cx="1269842" cy="1814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994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218442" y="17134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in the </a:t>
            </a:r>
            <a:r>
              <a:rPr lang="en-US" sz="2400" dirty="0" err="1">
                <a:solidFill>
                  <a:srgbClr val="2D3245"/>
                </a:solidFill>
              </a:rPr>
              <a:t>Padel</a:t>
            </a:r>
            <a:r>
              <a:rPr lang="en-US" sz="2400" dirty="0">
                <a:solidFill>
                  <a:srgbClr val="2D3245"/>
                </a:solidFill>
              </a:rPr>
              <a:t> Tennis </a:t>
            </a:r>
            <a:r>
              <a:rPr lang="en-US" sz="2400">
                <a:solidFill>
                  <a:srgbClr val="2D3245"/>
                </a:solidFill>
              </a:rPr>
              <a:t>skills festival </a:t>
            </a:r>
            <a:r>
              <a:rPr lang="en-US" sz="2400" dirty="0">
                <a:solidFill>
                  <a:srgbClr val="2D3245"/>
                </a:solidFill>
              </a:rPr>
              <a:t>at </a:t>
            </a:r>
            <a:r>
              <a:rPr lang="en-US" sz="2400" dirty="0" err="1">
                <a:solidFill>
                  <a:srgbClr val="2D3245"/>
                </a:solidFill>
              </a:rPr>
              <a:t>Garon</a:t>
            </a:r>
            <a:r>
              <a:rPr lang="en-US" sz="2400" dirty="0">
                <a:solidFill>
                  <a:srgbClr val="2D3245"/>
                </a:solidFill>
              </a:rPr>
              <a:t> Park. 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47770" y="6213055"/>
            <a:ext cx="19693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26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April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0463A4B-BFE6-4548-A89F-66108A72A3F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402"/>
          <a:stretch/>
        </p:blipFill>
        <p:spPr>
          <a:xfrm>
            <a:off x="3721179" y="4577389"/>
            <a:ext cx="1269842" cy="1814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70226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265</TotalTime>
  <Words>55</Words>
  <Application>Microsoft Office PowerPoint</Application>
  <PresentationFormat>Custom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30</cp:revision>
  <dcterms:created xsi:type="dcterms:W3CDTF">2022-06-30T11:38:50Z</dcterms:created>
  <dcterms:modified xsi:type="dcterms:W3CDTF">2023-09-22T12:18:48Z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