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EDDCAF-AD74-41E8-BF98-0646BA70203C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D51866-6EDC-4CA4-9B2A-6FD5A12679B4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D7F13F-C3FA-4E32-AE46-A997E238091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9/20/2023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1FD93-12EA-4CC1-B495-C1C6213A88C4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8F97D1-3841-4986-9AB2-7543D1783A41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268D833-22AF-4D12-97B1-1538C35F60A7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45309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9B8C5AF-DEDC-44C2-A521-143B05C1702C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6B4D410F-7AEC-44BA-962D-91BA0CEBD878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95E4C16F-3E7A-464E-8C3E-9679D91322F3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26E332A-1D6E-4A13-BA61-2C2502837735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D90E7B10-F4B0-4A5B-89EF-68C7F916694F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14A36540-9FB4-4870-9522-FCFA2B781230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4F36A006-4C81-4D85-BF65-2542589E3746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D85FD7F0-459D-4D24-876B-1DD739CDE937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8946572D-AC08-4638-AFBC-271D68AFB32B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677BE2BE-0C90-4FC9-AA2A-90C8FEF71538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2EA6783-AE7B-4893-A3BE-26D9F420F754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1EDE2A31-AB82-45D8-BA63-485FE006A991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FA2A0B25-729A-4201-A4AA-31573ED4C042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E11B3324-E85A-40D2-A7B7-629E8530492C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8AC2B3B0-4B93-46D9-A3CD-457C626F4BDA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74E6B9B9-D4C6-4E21-896C-2F97907A908D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1A5DBC60-D5DD-4DF5-A331-8BB826811D8D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7BA96946-CD2B-4B44-8AAB-17E742A7C6A8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22AB3526-0FA9-4D68-9EBC-4042F7760834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E974B2E2-96B5-474B-A3A2-0BF72D4AA545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B0C4C513-4A35-4FEB-8698-C9E478E92B4E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AA59CCEE-2F9E-4B04-9E9C-C690F30B6A67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2C4DA185-C064-45F9-B0FA-2CC99E0A35E8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440BC4BE-9CE0-46EF-BAB5-F4F137DA5728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CE52D27A-FEBB-4D29-ABA3-3A9DF4DF1E4C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5ACF6F8D-554B-4920-8B0D-DDA11E2259F4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69FB8CCD-D385-4BD0-BEAD-21BED6D0E4B3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2593FB49-F40F-4788-9D66-634F8ED9E4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39FB1520-9451-477F-BB75-13BED9C881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F6F3FD1B-1DC4-4AC1-9173-0ADCA4D3B6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8EE34C09-2995-40A0-8E20-B00709731BD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4BA946D6-FEBF-4B9A-B216-B07538A3EA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C4E4C3C4-90D6-4FBB-94B5-E478E5200F5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AF52212A-1D32-4571-BDE9-4BD404B10142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8BF4CD9-F128-4E39-9D52-53256CD29F1C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BA0FDCDE-F474-4BFF-AD51-F0AE2CA66DE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B2555936-0CA9-4E22-BB4B-7B92B166AA7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997026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447661C-E3D0-49CF-A4E5-6D930281ACF4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20C5E192-1F3F-4178-808A-38A5F4E3E0B4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97D967B2-903D-4627-A52E-571BC340476A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2FF90203-3594-440B-9F64-BEFE1A8ADC45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7843E61C-32C0-4DBB-826C-39BF3099CFD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EFAFA8AD-9EB2-4BE8-A65D-2C68AEAEA699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1E8368CD-399F-4CA2-8C22-0A87F201FADE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7419D6B4-36F0-4C15-8E4B-85EDF95D969F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10B2EEBB-C97D-464B-8B2C-413F1A8CA034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DC6BBB3E-8273-4780-ADE4-274EA72111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E29F5C65-52C4-470F-ABE9-229973335A2C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15FA185-B241-4A55-B9C4-2469A8D6811E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177C1156-628A-41E5-B95F-997123663016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3C01C9A-6C7A-4FE5-B16A-4EE51A11C594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27A95976-373C-4D9C-969D-00BD4696AA83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CDE4B09D-3BB2-48F5-AC84-5C538A75AF45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909FB30F-5B46-4F86-B7B5-B6572C3AD59C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D8DBD427-6583-4FD2-9A16-0E23E8A98289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0EE7D647-08E5-4A9B-96A5-4D1F40C75FF1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F60AB2AC-00C5-4639-AA45-285812C5ED02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2B5C72C0-F2AC-44C9-82FC-8C1BE7B975A0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2CBF94E1-72A5-4200-9DED-23DBF2077BE7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23FE37AE-4F30-4B8D-B3BF-2CB7A8EDB245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7FD07668-F946-45D7-8778-7B50966F6B56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027E76A8-EE88-404B-AC84-A60D30C31A5C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0D6D5A11-7D95-4BC2-9722-653C7B6576AF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02D801B0-E919-48C7-9304-F4E4DA44FCD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DF427364-F26A-45CF-AC22-60FBDF705BAF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E1AD6330-1844-4FA2-BDD4-A2FCE9FB602D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96879641-8F24-4AFF-A07E-FAB133166CB4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901CBF2-B67F-474E-B9CE-7A7DA04E17DA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C8057B5C-DE56-4598-9E84-9A9CB3C38791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718C675-60F8-4CFC-946B-B2766ACB1201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FD3C738E-BE85-44DD-A354-90D58762CFC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4458A93F-D679-40C5-A5D4-FFE2A0821D19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1D1EFECF-8541-43D8-8828-834640CBCB16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15D58704-5956-451A-8BFC-37C1CE30B721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F8732B20-AE2B-4DF8-A990-D75794D9A0EB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B6FA35D9-EF01-41EC-9744-1A42BC488754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66D27DBE-3097-410F-A541-B0A020C109F3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E3892B47-5350-451F-8C0D-1D3C8046D4E7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32C33EF6-C577-4D51-B1DE-9EBBCF4D810C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CD741EA5-013D-4C3B-94FC-0D6BABFB4ACA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5609F7CE-8C7D-49BE-9525-208E850613DC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4DF482A9-0B4F-4174-9717-5729F0471FB1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1D0E0AF6-4394-47C2-BBA0-A243EAA77B89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4A202369-7416-4A2C-AFC0-A6D7F559D50D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D9983BD5-C973-4CB4-9A8A-B9265E16203A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648B9CB0-D47D-4883-A059-C4946DC616D5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BE0AF245-B2F9-4F4C-9F0E-973E00121643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9410BC46-2731-431D-97D1-FB79D2616ABF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C300549A-1A9E-4CB1-A9BC-95C0D7EDF309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704F8F31-3659-4DF4-A763-610FB482EA22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E6C4BD73-FA46-4106-A0E2-6A5D234106C3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05052708-B2CF-4DCE-821C-8BBB9E0A17D6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2BB948D7-8B41-4897-8AF9-A7F5A9FBADB6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E3C62F32-CF70-4CD1-BB22-545C96E85C96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48E470D4-4BA5-4F71-8AE2-DA1E6C8E490F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5B6E29BE-0021-4597-836F-F67F2600595E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7A8B9A46-3011-480A-BF8F-39FEA508154A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B3D7D2B-CBFA-4606-877D-973FEFF4DCFA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4AD114EE-D9E3-42BE-8B18-C7E8054F50AC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D68BE55-1DEB-479C-926A-0C0FDFEEBCFF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AE69C8A9-8588-42E8-92E5-6040035920D0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CE0A2100-3547-411F-88B2-146E82F171C0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4BEB9744-89AF-4913-8A6D-5CB0E7C2D9EC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19C7D49-9A05-441C-A741-A4A31D710E10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948E77AF-24CA-422D-B6B9-5A9DFA1239D2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A10FC8C1-2469-451B-A021-099C0D56C48D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7342DBF1-2708-43C3-B185-B3F845C57F80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D0987BA7-7868-4B31-AADE-192239B0F9A0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563AE75A-DD18-42A7-81C2-CD5F2AA4A36E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4C37E11C-2114-4942-8A7B-0BAD5543F10D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86FCD784-2E4B-4A56-ADB8-C1DFB43A61FD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D158EF21-1EC2-4C06-9881-D691EE70A709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4C38EC3E-2BEB-4B34-94AD-3420226E132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F88525A3-8ABE-444F-BF2D-B5987219BA95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68E21302-35EA-4494-BE5F-6D1845C36816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B1E62708-C806-40D6-824A-5027833EC676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31FE4E42-8839-4F7E-8DF9-4B5A03609886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B57E0B4-E126-48C5-9C8D-846489A6010C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BC54F3DE-2248-4BFE-8A66-00C4626E4478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A35BCABD-B36C-4F91-8213-668B6BD222BA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1CD62F88-3D26-4F14-AE74-82F3D37DBE3A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6987E021-686D-4E16-A261-7E8A04C9D304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48433D50-2843-4CF7-A6F2-B8D3B8AF0616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B2B9495F-9849-4431-B0B8-9DC37ED02236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433E07E1-2E89-46B3-BF85-E83832AC8D74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54042E24-1301-41D0-B47E-8D55CD8B0B35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6C92467-0B93-4B05-A362-CDDB1B1F388E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C154C3FA-98A8-46CC-9F83-B50D558E7F20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9E10E085-667B-4BA4-9D3F-70C64A52EF12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A02DC5D6-D0C4-473D-A453-9F703A0AC740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46DB7BB2-228A-4865-8773-CC6BDE8E1FD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CA5E8F69-FB96-45A7-B2F1-A08B2C3A123F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4EF0FA79-7657-4972-BCFC-00014F2D879A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AC17E9-A2EB-44ED-A86E-409948F6775D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61D8B68D-E962-4C6E-A1BF-D9093C758734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254D8DE9-027C-453E-BA07-267B534CB4A1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80F14F2-5F33-4A20-8921-EAE0676E80A5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65CF029-0FFB-41B8-89C2-C6A4C3F06FCD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ADDE4A73-A165-44CE-92F1-DC88FD141B89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CB505921-5A9A-4384-AC85-B6F62440A253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8D4F561B-E185-4F6E-AB35-8DE638CE4AAD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ABE98B79-4193-4AF9-999A-79D06591D774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C51D4D9-D3D2-42FF-9458-F895C96DF10C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9DCF11D-039C-4E86-9429-276935DC76EA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C54F4418-3BC5-4804-87F2-BB0C764E551D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9A868883-3FB4-4BB0-A18A-D8D5AFB10974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0F1BC6B7-CBF7-4EA8-8C25-2ED729263E18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2D4FB6C1-B8CC-4F54-B73D-1D36135D78B5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108F5DFF-B2EF-4931-BBA5-A36B777F936B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B59A8EC-E624-4FE7-8D84-DF74A08D953C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384467C0-43E5-4972-A1FF-7D496C972B13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544B7DF-BCC1-4E81-ABAE-AFEAEFA5948B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0CFA80E7-2F98-4C73-8691-3D3620EAAD00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DE5B50B9-838E-4A60-8EB6-3BF1B4D68390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22A44936-4A7C-4936-8498-3FDA4B4C177A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71B63BD1-1B58-4574-A0DF-65361D55A3D5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07209697-8B0B-4482-A220-50FD19411EF7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C3E2F56B-E8B6-4A50-85C0-15F0A502301D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E53B413-DED8-4D70-B53A-52CF12747BEA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4B5813-FEBF-4DE4-A5BF-A282595A7BE6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30696EB-9DD8-4474-9E40-46CA6BCACFDC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42BF69FD-FFA5-4364-A5D7-38F0E5508C15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C80BCBEB-DB86-4B74-9FDD-76895088C0E5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12B3391B-0DFE-4221-9D1A-1BB7AFFEE7DC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6FCC86DB-8F3F-47DD-BFAA-913E53345B3E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1F8A985A-9AF3-4447-B66F-5A21CE862240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9032163B-273F-4A5F-9B71-71C311D89154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63CD5752-5C6B-4952-BC72-42FF100B5F52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E1EB2F3C-F0CF-4287-B6FA-D557C25A6801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DAE6E1B6-7093-462B-9D7C-2545B497909E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7F69647B-A472-4202-9BA1-C874814CA574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44E15C66-8B6C-4934-812A-0CAF123D8C91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DB03AA9-8A54-4BD8-B820-1A9443B6E5C2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34A2EE0F-8D2E-4498-B157-DDB026943AC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C68120FF-89B9-4BA4-9D4B-270725DA2613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E64C5914-8000-4289-9CDD-7A4F72DC5930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723CA63B-CD7C-40BD-BEDF-2ADF54A0286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563A7F3-F209-4B30-AF7F-F0ECFCCFC3DC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A1232736-17C1-40F9-AA76-71D978E954E9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E13E965A-C3D0-4720-9F40-60A9D56D45ED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5ADA3844-F0CA-4810-A4F0-E0557D50A9D8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9BB6CA87-177F-42E7-8769-33558260CA3B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13D43DCF-67AA-4FA1-BDD8-600A845CF2D3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C45C0152-5BDF-42DF-BF9A-27D66F4673FD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84A563DE-CE81-4481-AF3C-8F75C74B1C7D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F0A0C05C-CDAF-4161-96C0-D4774521E6BB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CFF8A1E-C42E-4D3A-B8A7-12D2234F51D7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E7FD3F6A-ECE8-4B1F-A067-F59BA840EA8E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3F18E893-E19D-48C6-925E-B562988A214F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05E024AE-A880-4F39-BA2E-F4B50AFC15E3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27FBEF5-524B-403F-9C4B-485F88541D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DE77090B-5A12-45F9-9D06-93506FF97F5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5FA474C7-ACCC-48E5-9937-488B80DBF3D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0043C0E2-CC89-4D82-933A-A7E538CDD01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D8A2D28A-DEF4-4B82-B86C-ED5D5879A1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06399CF3-83B6-4125-8B6C-F78D1221321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7DA43601-7565-4AF8-9FB1-E797CAD9F6C0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14F0DAA-9BA3-4BB0-90FA-EF0C4FDC3F9E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BF3BC73F-C0A4-46FF-8CDC-629C853944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4E9A475B-9C6B-4FCC-823F-6F2F5E3059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13622179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4D101A81-3A9E-4F05-BEBD-9BF17E10D276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B1D7328A-7CB0-4B00-9A40-635EAE861D76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A85D93A8-B227-4D0A-A844-EE66DE521FEA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9D97BE23-B714-4B58-BC36-7C52C0EB5F8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078DA383-5170-4744-A56B-6C35E405BCF1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43A6FDDC-5B77-4478-82DF-30AB54F4E292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C513F741-B3C2-49E3-8702-F9C6EA8BC2CE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F0FE9542-9C94-439E-8529-9C322EB59675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65F499B6-988C-4301-ADA3-16A9A9D7B565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96A706CE-EF1D-48F6-8C7D-87171581F082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94AB4B3A-7949-436A-8624-D1D0FEAB4B69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69E2A086-9157-4CC0-A652-F63EC578C242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B4409DE3-DE1D-416D-98E4-287776E77C03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C8411475-B0AF-4AC0-A87C-E8FAF2EE49BE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00397F38-9750-4708-80D2-B0CC2ADA392A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10A0B14-FB94-4689-AD69-90D2B3E68F42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B7B96462-D3C7-42C4-8EA7-7BECF8D44402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6DF6A75-4C91-43C2-B80E-5458C01431EF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F461FA83-9676-4F95-AF5A-DD926BA58E4E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7B71D951-101E-4A29-BA9D-F9DA33A4183F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536E8C85-51AA-4BEA-AB40-4B454954A493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DAC24437-0205-4B47-A664-E6BD89F62A88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09220DC8-081C-4FE4-A9B1-EB1A5570F36A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D595D51-3B9A-4059-B5A5-CA3AE900A90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5EEDE7C-18F1-4351-B309-5DEF2A50F45F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C1C3E187-E906-4948-B7A1-CB4DE1D7F86E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F374AE2-620F-445A-B542-3DE72CA4332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168B727E-A509-43E4-90DE-9FD06DADAE8A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72EEAB20-CC96-476D-B940-5E38F7F15A4F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2AA00E3A-423B-472B-87FB-0282F6440F5B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7E866CC3-D6BB-46E8-A4E3-2544C8990C19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D406DDB7-C067-498D-BFB5-043B66A6819D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944FD5B4-254C-4945-8DBE-4D9A749137F1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4EB31568-E642-4BAB-88EE-A802DA8EB5F5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F4AD931-EB44-4C84-8343-3E486BC16324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FB1A25D7-E54E-4A6A-A010-C7A878E79718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18B9E969-806B-418E-BC5E-F592F5353245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7B499ABE-9A5D-4DD3-ADBA-171D4B03FA0E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8C35220D-F118-4E33-A484-7DD52FA1EFFB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88D25D7E-EB76-464A-8E93-879DEDAA6C9E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8F339E7A-6E62-44DA-86B3-E5ED5E7273CB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9EBCC662-D706-4B16-B37A-87968277B18A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4C997138-F8C1-4BAB-BFFA-1113AF499B02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C4FB0661-ABB2-4AC4-B2EF-0E358C4AFD84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0CFDBC80-B24D-4734-9197-D4B9A5B09AC6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897C600B-9BD1-48A2-9B18-C2D0943220AC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B28B6710-85C5-4194-BA93-B43533340560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F6EFAACE-29C7-445A-846A-0320B63F6ED3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D69388D7-174F-4DBF-864A-4A498237BC26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643C7E24-702A-45E8-ADC5-52F6F200EFF7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71B5010E-B737-4142-B7F2-646AC57A8828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7A80D2C-742D-4544-BFA6-E7C1E7C4DDCD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02488121-9C67-44E8-B6AD-EEEED1134515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A150B25D-3BEA-4E0B-9477-57CB6131B952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B5D40738-50A5-4E85-9620-ECE13B40D953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752668BB-8CA2-4806-893B-2EBC5EBF49CF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383B3E89-E87A-441A-A7F4-66DE1F64A264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5435FE57-E400-497A-88BA-0F9743D7B1DE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C4BA265C-6063-4F4C-BA51-EE21AEF516E5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569B916B-2E82-45D8-AA2F-53FF798E0AA6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5E7766DE-1684-460C-B2B4-E3866784FF48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62190B44-6DDA-4A4D-85EF-28ECE679E63D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A4196B58-E92A-4A54-9786-5AF645A96BA8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3B8C40DF-226A-45DB-B438-054206A795A8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4771E9C2-4B26-42A8-A37B-DD53F55A557B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95A5AC43-A2E4-49F5-AFDA-A012D917D196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2D96AC9A-C50B-4739-8E89-BC631D9C31EC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8F8EDE47-D670-4BFD-BF03-FE28DCA2E631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AA96275-6E7A-4A48-83E9-95EC4E37A659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DDBE3A98-FB56-49F3-86F9-4018DDE3E3D8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B4DAE40F-08C7-4368-9BB4-4A2DE4AF5D2E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EB912FB1-45B9-46D1-8F35-F8E6CBC23595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C98B1B34-09EF-4299-A123-61BDA2EF2156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A0ABF19F-04EF-4A7C-AB99-2E89DDCEA066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46ECE66-A91C-4B99-9C63-481B8FB0A6AA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8B5898C-6D3B-4700-8B99-481ABE05C722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0E0A0780-CF7B-4249-B887-EAD19C268C7D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23919C7E-102B-49F1-83B8-8379F9D6E23A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8C5F16D-291D-4781-A854-01EFF09F96E9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8367B5C5-A922-4DC0-B0F8-35729F9CA4AE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FCC870B-A0AD-4217-8AFD-140D8EFA1D55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16D930EE-015D-4EF2-884F-2AD380CF6EAC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C19E501F-BC57-4CAA-AA4F-0E80B5335304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AF1129E1-127E-4CE2-9978-AB0A5F3F1C98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1F43B8DE-D8FB-49E0-A762-75E3AC2B805C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7DDE5876-CA8D-44FC-B3A6-869ABE188319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8B7E9E90-4AD9-4EFF-93C1-052C8974DA25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940A318D-8CE2-4986-82C5-440A46B64408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1F8DD544-3EE0-40A5-8707-329D2CB0D16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9A1A9095-9179-40CE-83D5-A54A4E8761FA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E9F28F4D-8E3B-40DD-BD73-D6B359798AF9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BD386821-27E7-4EA9-9573-04CF648CEF4B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E5EF9D2D-E43C-47B7-B22C-88D23F923F9A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5030B6F4-5DC2-49D0-9D20-DD59CBE690BC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6CB174C1-57FF-4DE7-9132-79166BB0BAB9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D5828491-58B2-4EED-98BF-69B950078FE5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77D077A4-1DFE-47F5-A5E4-CEDBD1A44382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A0CA06A5-13C1-4F7A-AD16-BEE6C579234C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3414D594-17C5-47B1-86ED-504CB7E6211C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9758575-0A5C-4785-ABEA-D6062EBFED69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8E3C332-BE01-4BF1-AAAC-1C5F490E5B28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0952DEA9-91F3-4136-9E93-AB213E87515E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2CAAD779-C20C-4985-BEF8-5F7C11800CF6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B69A606-262B-42DB-AE58-A6792D20147A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704F174A-5EF3-4DB9-8BAD-47B32529C7E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D2F83980-E5B3-4A08-8977-FBEA5D12DA6A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729145C9-FDF1-4D6C-A337-0762E5EF2615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F534E218-A735-4BEF-9BB0-709011F2BAAA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87B3A345-38C1-45C4-B281-742CAECFAEF9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F62CFA05-84BD-4D5C-A63E-07E701DC1961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5F9CC986-9325-4254-A111-F48247FBBC07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FF0AC677-7E80-4A9B-8557-A39BE584F78A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607C9D8-F284-4279-B5E6-92FC46F9D4D5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7291C5C4-ACCF-48D9-AFD6-52645DC50937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32DC722E-0162-4459-B4DB-0687F629F218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B795EB1D-0316-4E24-9A7D-1FD16FA6879D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ECB6CAA0-C51C-43C7-B7FD-5AA4907F9821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45321B61-D7D4-42E4-B5E2-FE110E94FEA7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A9FF81FE-C17A-424A-891C-DEC82A9CA602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35E1B67C-8186-4844-B17B-690A09E90DA5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5936C96C-C3AB-43D9-88BF-848EE45DB76C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B2313D98-FC0F-41E3-AE85-281C5170488E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CFAFE387-8EF4-41DA-9160-C65EB3DA35CE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E4898943-EACE-4A9D-B664-10465525150C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F4B14357-1992-4F30-B064-85B6396C3E7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1816FB5A-EFAD-4BC3-BF5E-50E90A03545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6BED7C17-E69E-466C-B188-A9EF9B315CDB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7890133B-4A8D-48D1-BF79-8216F0C255DB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984B61A3-FDAD-428F-910C-64AD129BC923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48BF8529-5767-46A3-8ED4-C3CE334854DE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2204B396-59DB-4A72-909D-EA7DE36E9FFA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0DFDA28F-2740-4D57-9639-D1ADF39E600A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448B0F59-653C-4FCD-B41C-9D660715AC0E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28232CEE-FDF8-4FB7-B2D3-1BB2054C277D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AAD7DA8-A736-462A-B2A3-6B095186DCD2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B608453C-6325-4927-8556-EB38DED94BBB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669E0E2A-ABAC-4E4D-BA6B-7F5482CE2C69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A0711509-55A5-4822-9DB9-05CDD4A0090B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80240ABF-6962-4250-B99D-E572FC82FB2A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1D7BBA3F-B690-48FA-A898-170239EF214A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A6507B1-7D52-4F2C-B7BB-5F9085149519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9DBD9235-E2AE-469E-B850-6C4263F5B9A5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0640D082-0E88-4B78-BA45-D4F15745E069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ABE188FF-E002-4126-AD76-1638678B6EC3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DA98E103-E522-4801-B2B2-EEAAF74DD0BE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DA302C6-B6BD-4394-BC3C-BC9508200845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C10B75BD-9D76-4BBC-B4F2-AB6481ABEA86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21764662-9637-4A87-B1B6-D1CB8E0EB5DC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2B50AA3E-C980-40F5-A990-C74B70558D21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75CC1DD2-2E26-4BB1-B0BC-09D576C68B78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BFDF204-E0AA-466F-91DC-964D39B448F8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E127076-1AD1-4054-A2AC-57A0945944CA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F416B65-31DF-4334-AFDD-E063A2AFF285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9DC89D46-7DAC-4692-9622-1659089C8499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3F5BABF9-53D9-489F-9122-C0DD58D3124A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0FAE8F85-C587-49CC-B8E4-B2580037DF95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9EAC6FFF-29BB-407C-BEFF-49BF3D0A7D5B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79EC42D4-C9C3-4A0F-A92D-0FD35BBD1D3F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E6071DCD-1D79-4708-854D-652904B9CF84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94B895EC-B3AE-4403-901E-37CAACDFCE05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EFFA5F63-ABD3-4C57-97D6-D0070A2119CD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4DDF970F-F6EA-45CF-AAC0-852FC5E9848D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42C3ACF5-E4E4-4602-9ED1-875157DAABD7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CDC62339-3DB5-4C36-945B-F22DF4BF3BF5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1309C1DE-3523-4164-B258-8DA2F764E72F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B96479A8-D60A-45A5-9E48-8294A9C17848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283FE6C6-FCC0-4154-B8BE-97378557A48E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3D4FBC99-1018-46F0-AC4E-693F8BFF8E41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FC729FAE-8CCE-4EFC-B447-2021DAA0F482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727EAF2F-25D5-4251-848C-84F2C7983B76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9F05D7D6-824D-4219-9217-D8DCD30B1DD8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B4AEBFD4-7518-4BFB-99CF-8513F1AD35AB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42147AA3-A720-42C9-9014-29563B6ACDE8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41D3F80-6689-4F47-A878-646671A4E8EB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0DF81A0C-2B3F-4DA4-ABDB-1D16595461F8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1CB82EAD-80BA-4D94-8F6D-A9536F20AC23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E0F0C01F-9548-46F7-B9D6-94CE5E81CFE0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2BCCDEF6-847E-47AB-BAE9-914B7CEA43FC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F4969C5D-5A01-47E6-98BE-5AEA9569C970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41AD15E6-745E-4CB9-886A-BB06ABE7124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114660FA-A247-48EC-8A4A-88DB4B826D65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4904E167-5901-4080-BC7C-18E196CB4FA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6DC82AC5-C48A-4A9F-947B-5621A425FCA1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3BADBDD2-0D28-4E92-984F-2C16ED006497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4B91EA6B-4919-41C7-801E-D2A99779EDA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0360AEA0-2843-410D-8E3F-23C418A79DAE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650D0F97-C41A-4D10-919A-B2B8F8A84CC6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298164DE-A461-4720-B937-77AFAD05E283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FB55930A-9CBE-44EE-B640-86C1A564CBF2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6AC497DA-71C7-410E-BFD8-E4197DCA6A01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D9BBEB9E-56D9-4BBF-9E13-9ADDED22648B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465A50FF-E26F-444B-BA7F-A4C6BFCD61BE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D1DC62F0-D660-4634-B208-A12731247070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411E3573-0563-437E-BDE9-4D5CBCA56C78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2E449A7B-A4D3-4849-9746-F10030BE2AC2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63D723ED-FC7D-43C2-8A29-960E1C6188FF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1F5A54CE-45BA-460A-96A2-B2347DADA845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180FCCF3-57ED-42F7-843F-7E65FF8D60D4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33D9048-3F4C-467E-9A23-273385F111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27DC51C5-1041-4DC1-B41B-06671BC0B2A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CB3E60E6-4EC6-4A4B-8D24-A91B78825DB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3FBD3283-A188-4463-8427-977CA6F52E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43FB3F55-DFF7-4E8E-B187-34B3E918E83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CDC8382E-67DF-4F9F-BF2F-4B9F41E8CF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FAC6013-470A-44F0-9145-07764FE476C9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085E181-C488-4D34-AE51-4B7CFE91BB16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398A6047-9A41-47D7-A877-9EC7D65CA1E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0094C794-396C-4AF7-8FF5-E03A8EFB10C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224683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6AA059-604B-4442-BF8B-6FB8F43DB6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96FE5-F213-4E4D-8AA6-AEF41235FA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35AE1-8B92-4BDF-9801-C3F12D2ADF3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ACB0656F-E2CC-481F-9644-0EC4C11A4DE1}" type="datetime1">
              <a:rPr lang="en-US"/>
              <a:pPr lvl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32A20-E9B4-4AD4-8B06-56486733BB4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9F8E9-3E44-4CAC-8A1F-A66DC8FBDC5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53E099F2-6A59-43F4-880E-B7CDF8F6923F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62096062-2664-4987-A722-1054C4AFC3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77B24E5D-0914-4FA9-BD8C-11BD6C5DFB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108C6902-E732-4B94-A3B1-3885B6FE5C1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>
                <a:solidFill>
                  <a:srgbClr val="2D3245"/>
                </a:solidFill>
              </a:rPr>
              <a:t>for </a:t>
            </a:r>
            <a:r>
              <a:rPr lang="en-US" sz="2400">
                <a:solidFill>
                  <a:srgbClr val="2D3245"/>
                </a:solidFill>
              </a:rPr>
              <a:t>competing in the SPSSA Year 5/6 Boys table tennis competition at Alleyn Court School. </a:t>
            </a:r>
            <a:endParaRPr lang="en-US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B84690DB-30A4-47DF-9DB5-7CAE4BF722F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600">
                <a:solidFill>
                  <a:srgbClr val="2D3245"/>
                </a:solidFill>
              </a:rPr>
              <a:t>Wednesday 20</a:t>
            </a:r>
            <a:r>
              <a:rPr lang="en-US" sz="1600" baseline="30000">
                <a:solidFill>
                  <a:srgbClr val="2D3245"/>
                </a:solidFill>
              </a:rPr>
              <a:t>th</a:t>
            </a:r>
            <a:r>
              <a:rPr lang="en-US" sz="1600">
                <a:solidFill>
                  <a:srgbClr val="2D3245"/>
                </a:solidFill>
              </a:rPr>
              <a:t> September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617EB053-F84E-4333-8528-B94DE18CA664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F8031C4F-BE9A-47D6-9A93-795222B6AE6A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5371DDF-7AE7-40A9-A6F4-BCDE600D82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D052374B-ED39-4958-9043-541E07D07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49593C48-8C9E-4C6C-92E1-DA8241192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91CB1679-8801-48E7-A8D8-4D85756D1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26ADDEA-E1AE-4662-8111-CA435CCEE026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9F93714-C1C8-4134-9B6D-15211BF3AA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2" y="4800526"/>
            <a:ext cx="1363452" cy="152676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E57FACF6-0A91-40F7-AB79-54DCDA9D59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5644E746-8DF5-41F8-9412-EDCAEE2D16F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272CCEE3-85C3-4C0A-A2C5-7626EFC2F62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>
                <a:solidFill>
                  <a:srgbClr val="2D3245"/>
                </a:solidFill>
              </a:rPr>
              <a:t>for </a:t>
            </a:r>
            <a:r>
              <a:rPr lang="en-US" sz="2400">
                <a:solidFill>
                  <a:srgbClr val="2D3245"/>
                </a:solidFill>
              </a:rPr>
              <a:t>competing in the SPSSA Year 5/6 Girls table tennis competition at Alleyn Court School. </a:t>
            </a:r>
            <a:endParaRPr lang="en-US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8BD9387C-158E-4845-9830-CA9C52EB2EA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600">
                <a:solidFill>
                  <a:srgbClr val="2D3245"/>
                </a:solidFill>
              </a:rPr>
              <a:t>Wednesday 20</a:t>
            </a:r>
            <a:r>
              <a:rPr lang="en-US" sz="1600" baseline="30000">
                <a:solidFill>
                  <a:srgbClr val="2D3245"/>
                </a:solidFill>
              </a:rPr>
              <a:t>th</a:t>
            </a:r>
            <a:r>
              <a:rPr lang="en-US" sz="1600">
                <a:solidFill>
                  <a:srgbClr val="2D3245"/>
                </a:solidFill>
              </a:rPr>
              <a:t> September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A623A42C-3A4E-4B0E-A733-76FE2B6F73FF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4612E026-5770-48B7-9772-8D0263303F42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ED9BF1AD-C9A5-4722-9A47-2BA080802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5D8B9D5A-DEA6-45E5-9C6C-21D480BB9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845B9F72-571B-4C75-8E97-7CC4B7F2F6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A3782E60-EBEC-4E35-B790-9A25EA83D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BC46D739-FFD8-459F-82B7-E2BD2D6B1F17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5F7747F-3EF4-4FBD-81B6-1DC495E172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2" y="4800526"/>
            <a:ext cx="1363452" cy="152676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167</TotalTime>
  <Words>58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4</cp:revision>
  <dcterms:created xsi:type="dcterms:W3CDTF">2022-06-30T11:38:50Z</dcterms:created>
  <dcterms:modified xsi:type="dcterms:W3CDTF">2023-09-20T15:34:24Z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