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67124" y="4273998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Goalball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9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November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/>
          <p:nvPr/>
        </p:nvCxnSpPr>
        <p:spPr>
          <a:xfrm>
            <a:off x="4832192" y="4273998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8AFDA97-3FDB-4279-818B-62BE10ED63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1878" y="199601"/>
            <a:ext cx="1845160" cy="115268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149</TotalTime>
  <Words>22</Words>
  <Application>Microsoft Office PowerPoint</Application>
  <PresentationFormat>Custom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Bell MT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4</cp:revision>
  <dcterms:created xsi:type="dcterms:W3CDTF">2022-06-30T11:38:50Z</dcterms:created>
  <dcterms:modified xsi:type="dcterms:W3CDTF">2023-09-22T10:21:07Z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