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90" d="100"/>
          <a:sy n="90" d="100"/>
        </p:scale>
        <p:origin x="57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4AC8B7-BA83-426C-A1F6-97C7A7839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B42E498-CF70-459F-94E7-88599219504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2A7F35-0C59-49E4-ABE5-4385A9CB92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B463E7-B435-4225-9303-4C12B7EC3147}" type="datetimeFigureOut">
              <a:rPr lang="en-GB" smtClean="0"/>
              <a:t>22/09/2023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A3DA62-6D7B-4066-8BE4-1AF5B1512C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58CDA2-34A2-4011-AC0A-2C9DFA818A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8CD52-4FD5-4FF2-89F0-D4A7A7C312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33429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71707C-3A88-4332-B02D-2E16D95388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5BA9D1-7614-4303-9F2B-8266BF7A39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1DBE73-7C73-4316-B9F7-E953AE1D14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B463E7-B435-4225-9303-4C12B7EC3147}" type="datetimeFigureOut">
              <a:rPr lang="en-GB" smtClean="0"/>
              <a:t>22/09/2023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5FB52B-6AF7-4292-9608-1E52ABD6F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C98587-BBBD-4125-AB13-4A476FA455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8CD52-4FD5-4FF2-89F0-D4A7A7C312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33906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4D02CB-F03C-4D97-BC5F-6C2D4E333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966220-482A-478F-97BF-992E81CA5A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822CBF-1FBE-4DCD-8321-FA54C17BA8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B463E7-B435-4225-9303-4C12B7EC3147}" type="datetimeFigureOut">
              <a:rPr lang="en-GB" smtClean="0"/>
              <a:t>22/09/2023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0D33EE-732B-4845-85A2-2C9E595EE8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394618-3C3C-4F53-988B-9BA4076A14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8CD52-4FD5-4FF2-89F0-D4A7A7C312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9245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A50181-4824-44F7-855B-AFFB33D78A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737911-B72B-4B35-A804-7678334F679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CEC7DC-56BE-42E7-99FD-5407DE647B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3542FAC-FF47-4204-B3ED-97ECF63B58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B463E7-B435-4225-9303-4C12B7EC3147}" type="datetimeFigureOut">
              <a:rPr lang="en-GB" smtClean="0"/>
              <a:t>22/09/2023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C91A7D4-9AB2-4A5E-9B5B-191068DAFF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1364FB-DE5E-4E1E-9A36-C54F89EB89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8CD52-4FD5-4FF2-89F0-D4A7A7C312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82008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7F7BE8-2929-425C-B6CC-53EAD7EE54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7D77A1-73B6-4391-B0B1-13177D21DC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AA102A0-F174-4087-8945-E635FC4CB3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D499902-7CF0-40AE-BF63-CF14D0B7B07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D533AEE-7717-4242-BEF4-B61CBEA9D1D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B1269DC-E839-418F-9F94-61D9C58D25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B463E7-B435-4225-9303-4C12B7EC3147}" type="datetimeFigureOut">
              <a:rPr lang="en-GB" smtClean="0"/>
              <a:t>22/09/2023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D0FB7A7-D6A5-42D9-9EDB-CF7D0992F1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1A3408-F69D-43A3-BED8-F64A65E7D6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8CD52-4FD5-4FF2-89F0-D4A7A7C312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06768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0EC723-3E81-41A8-8C11-5333D75155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B97790A-6D18-4B41-A365-224C92A4CD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B463E7-B435-4225-9303-4C12B7EC3147}" type="datetimeFigureOut">
              <a:rPr lang="en-GB" smtClean="0"/>
              <a:t>22/09/2023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743952E-AB0E-4FAA-819A-CC2374AF24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B2EC320-A86F-4EDA-8FBC-F537085B3D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8CD52-4FD5-4FF2-89F0-D4A7A7C312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04993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A5E8AAF-425B-4A9C-B3B4-1FED42401F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B463E7-B435-4225-9303-4C12B7EC3147}" type="datetimeFigureOut">
              <a:rPr lang="en-GB" smtClean="0"/>
              <a:t>22/09/2023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24F8BD1-77FF-4DB9-B1BE-9CDDB50805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C3905F5-D56C-4A60-AB67-14BB26051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8CD52-4FD5-4FF2-89F0-D4A7A7C312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0586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199615-720A-4C48-A9A6-935CF1D6C4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504A8D-E45D-418D-B5CA-5E2032EE62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0826CE9-DDCD-4BFF-970B-C3FBF482D7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AF4FD81-FF37-4543-B4D1-4B4B6F9D4A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B463E7-B435-4225-9303-4C12B7EC3147}" type="datetimeFigureOut">
              <a:rPr lang="en-GB" smtClean="0"/>
              <a:t>22/09/2023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A23CCC1-8A5C-47CA-8716-096EBBF637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4B27546-ED3E-4B7A-8151-5C7DA962A2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8CD52-4FD5-4FF2-89F0-D4A7A7C312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7758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B5C7A6-4737-49F3-877C-34F8433F27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9B4EA7F-9A4E-4396-95B3-5FD4DB3B583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276E0F-2BA6-4911-8849-529663F31F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C5F493E-9E29-47BA-8D64-D31830A403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B463E7-B435-4225-9303-4C12B7EC3147}" type="datetimeFigureOut">
              <a:rPr lang="en-GB" smtClean="0"/>
              <a:t>22/09/2023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EA8159C-0F26-43E7-9882-E086172418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16F9A7D-BE46-46A9-81BA-BF21C65BC2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8CD52-4FD5-4FF2-89F0-D4A7A7C312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78520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D014D6-1E6C-48CA-BA42-5DEBB5B5CB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D6AE17E-29D1-44F8-8129-86F7076B645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67197D-D55C-4108-BD24-678702D12A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B463E7-B435-4225-9303-4C12B7EC3147}" type="datetimeFigureOut">
              <a:rPr lang="en-GB" smtClean="0"/>
              <a:t>22/09/2023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D790A8-3DAF-45DA-9587-424C944F64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503C40-B0D9-4854-AD52-9E8E0D402B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8CD52-4FD5-4FF2-89F0-D4A7A7C312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9074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76D911E-E27C-4392-B601-4B9901852B8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3056BAE-9904-4D44-91C0-706F72B5EE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F2B6CC-8A4E-4CEC-A66B-26CFFDBD72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B463E7-B435-4225-9303-4C12B7EC3147}" type="datetimeFigureOut">
              <a:rPr lang="en-GB" smtClean="0"/>
              <a:t>22/09/2023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EF053B-F28E-4CD8-8D87-F67C31CF24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20781E-BE9D-493F-AFA9-FF3AE2E931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8CD52-4FD5-4FF2-89F0-D4A7A7C312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48748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aphic 3">
            <a:extLst>
              <a:ext uri="{FF2B5EF4-FFF2-40B4-BE49-F238E27FC236}">
                <a16:creationId xmlns:a16="http://schemas.microsoft.com/office/drawing/2014/main" id="{EE26E4A9-B463-4458-850D-7B5CD1B0A587}"/>
              </a:ext>
            </a:extLst>
          </p:cNvPr>
          <p:cNvGrpSpPr>
            <a:grpSpLocks/>
          </p:cNvGrpSpPr>
          <p:nvPr/>
        </p:nvGrpSpPr>
        <p:grpSpPr bwMode="auto">
          <a:xfrm>
            <a:off x="0" y="-2801"/>
            <a:ext cx="7329440" cy="6860801"/>
            <a:chOff x="0" y="-2798"/>
            <a:chExt cx="6046085" cy="7775197"/>
          </a:xfrm>
        </p:grpSpPr>
        <p:sp>
          <p:nvSpPr>
            <p:cNvPr id="11" name="Freeform: Shape 15">
              <a:extLst>
                <a:ext uri="{FF2B5EF4-FFF2-40B4-BE49-F238E27FC236}">
                  <a16:creationId xmlns:a16="http://schemas.microsoft.com/office/drawing/2014/main" id="{94C3DB2E-A512-464D-A758-565B5F3D8661}"/>
                </a:ext>
              </a:extLst>
            </p:cNvPr>
            <p:cNvSpPr/>
            <p:nvPr/>
          </p:nvSpPr>
          <p:spPr>
            <a:xfrm>
              <a:off x="1758746" y="1298889"/>
              <a:ext cx="3175" cy="1269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94"/>
                <a:gd name="f7" fmla="val 12700"/>
                <a:gd name="f8" fmla="+- 0 0 -90"/>
                <a:gd name="f9" fmla="*/ f3 1 2794"/>
                <a:gd name="f10" fmla="*/ f4 1 12700"/>
                <a:gd name="f11" fmla="+- f7 0 f5"/>
                <a:gd name="f12" fmla="+- f6 0 f5"/>
                <a:gd name="f13" fmla="*/ f8 f0 1"/>
                <a:gd name="f14" fmla="*/ f12 1 2794"/>
                <a:gd name="f15" fmla="*/ f11 1 12700"/>
                <a:gd name="f16" fmla="*/ 0 f12 1"/>
                <a:gd name="f17" fmla="*/ 0 f11 1"/>
                <a:gd name="f18" fmla="*/ 2794 f12 1"/>
                <a:gd name="f19" fmla="*/ f13 1 f2"/>
                <a:gd name="f20" fmla="*/ f16 1 2794"/>
                <a:gd name="f21" fmla="*/ f17 1 12700"/>
                <a:gd name="f22" fmla="*/ f18 1 2794"/>
                <a:gd name="f23" fmla="*/ f5 1 f14"/>
                <a:gd name="f24" fmla="*/ f6 1 f14"/>
                <a:gd name="f25" fmla="*/ f5 1 f15"/>
                <a:gd name="f26" fmla="*/ f7 1 f15"/>
                <a:gd name="f27" fmla="+- f19 0 f1"/>
                <a:gd name="f28" fmla="*/ f20 1 f14"/>
                <a:gd name="f29" fmla="*/ f21 1 f15"/>
                <a:gd name="f30" fmla="*/ f22 1 f14"/>
                <a:gd name="f31" fmla="*/ f23 f9 1"/>
                <a:gd name="f32" fmla="*/ f24 f9 1"/>
                <a:gd name="f33" fmla="*/ f26 f10 1"/>
                <a:gd name="f34" fmla="*/ f25 f10 1"/>
                <a:gd name="f35" fmla="*/ f28 f9 1"/>
                <a:gd name="f36" fmla="*/ f29 f10 1"/>
                <a:gd name="f37" fmla="*/ f30 f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7">
                  <a:pos x="f35" y="f36"/>
                </a:cxn>
                <a:cxn ang="f27">
                  <a:pos x="f37" y="f36"/>
                </a:cxn>
                <a:cxn ang="f27">
                  <a:pos x="f37" y="f36"/>
                </a:cxn>
                <a:cxn ang="f27">
                  <a:pos x="f35" y="f36"/>
                </a:cxn>
                <a:cxn ang="f27">
                  <a:pos x="f35" y="f36"/>
                </a:cxn>
              </a:cxnLst>
              <a:rect l="f31" t="f34" r="f32" b="f33"/>
              <a:pathLst>
                <a:path w="2794" h="12700">
                  <a:moveTo>
                    <a:pt x="f5" y="f5"/>
                  </a:moveTo>
                  <a:lnTo>
                    <a:pt x="f6" y="f5"/>
                  </a:lnTo>
                  <a:lnTo>
                    <a:pt x="f6" y="f5"/>
                  </a:lnTo>
                  <a:lnTo>
                    <a:pt x="f5" y="f5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00A14B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12" name="Freeform: Shape 16">
              <a:extLst>
                <a:ext uri="{FF2B5EF4-FFF2-40B4-BE49-F238E27FC236}">
                  <a16:creationId xmlns:a16="http://schemas.microsoft.com/office/drawing/2014/main" id="{EE9417C8-77C2-4EBE-A537-87609607152B}"/>
                </a:ext>
              </a:extLst>
            </p:cNvPr>
            <p:cNvSpPr/>
            <p:nvPr/>
          </p:nvSpPr>
          <p:spPr>
            <a:xfrm>
              <a:off x="1046041" y="3987983"/>
              <a:ext cx="77778" cy="7778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835"/>
                <a:gd name="f8" fmla="val 33528"/>
                <a:gd name="f9" fmla="val 40132"/>
                <a:gd name="f10" fmla="val 43053"/>
                <a:gd name="f11" fmla="val 37084"/>
                <a:gd name="f12" fmla="+- 0 0 -90"/>
                <a:gd name="f13" fmla="*/ f3 1 77470"/>
                <a:gd name="f14" fmla="*/ f4 1 76835"/>
                <a:gd name="f15" fmla="+- f7 0 f5"/>
                <a:gd name="f16" fmla="+- f6 0 f5"/>
                <a:gd name="f17" fmla="*/ f12 f0 1"/>
                <a:gd name="f18" fmla="*/ f16 1 77470"/>
                <a:gd name="f19" fmla="*/ f15 1 76835"/>
                <a:gd name="f20" fmla="*/ 0 f16 1"/>
                <a:gd name="f21" fmla="*/ 33528 f15 1"/>
                <a:gd name="f22" fmla="*/ 40132 f16 1"/>
                <a:gd name="f23" fmla="*/ 76835 f15 1"/>
                <a:gd name="f24" fmla="*/ 77470 f16 1"/>
                <a:gd name="f25" fmla="*/ 43053 f15 1"/>
                <a:gd name="f26" fmla="*/ 37084 f16 1"/>
                <a:gd name="f27" fmla="*/ 0 f15 1"/>
                <a:gd name="f28" fmla="*/ f17 1 f2"/>
                <a:gd name="f29" fmla="*/ f20 1 77470"/>
                <a:gd name="f30" fmla="*/ f21 1 76835"/>
                <a:gd name="f31" fmla="*/ f22 1 77470"/>
                <a:gd name="f32" fmla="*/ f23 1 76835"/>
                <a:gd name="f33" fmla="*/ f24 1 77470"/>
                <a:gd name="f34" fmla="*/ f25 1 76835"/>
                <a:gd name="f35" fmla="*/ f26 1 77470"/>
                <a:gd name="f36" fmla="*/ f27 1 7683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835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13" name="Freeform: Shape 17">
              <a:extLst>
                <a:ext uri="{FF2B5EF4-FFF2-40B4-BE49-F238E27FC236}">
                  <a16:creationId xmlns:a16="http://schemas.microsoft.com/office/drawing/2014/main" id="{B781E534-A8DA-45B3-BD72-549613F2B09D}"/>
                </a:ext>
              </a:extLst>
            </p:cNvPr>
            <p:cNvSpPr/>
            <p:nvPr/>
          </p:nvSpPr>
          <p:spPr>
            <a:xfrm>
              <a:off x="968262" y="4057830"/>
              <a:ext cx="79366" cy="7778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9121"/>
                <a:gd name="f8" fmla="val 35814"/>
                <a:gd name="f9" fmla="val 40132"/>
                <a:gd name="f10" fmla="val 43180"/>
                <a:gd name="f11" fmla="val 39751"/>
                <a:gd name="f12" fmla="+- 0 0 -90"/>
                <a:gd name="f13" fmla="*/ f3 1 79883"/>
                <a:gd name="f14" fmla="*/ f4 1 79121"/>
                <a:gd name="f15" fmla="+- f7 0 f5"/>
                <a:gd name="f16" fmla="+- f6 0 f5"/>
                <a:gd name="f17" fmla="*/ f12 f0 1"/>
                <a:gd name="f18" fmla="*/ f16 1 79883"/>
                <a:gd name="f19" fmla="*/ f15 1 79121"/>
                <a:gd name="f20" fmla="*/ 0 f16 1"/>
                <a:gd name="f21" fmla="*/ 35814 f15 1"/>
                <a:gd name="f22" fmla="*/ 40132 f16 1"/>
                <a:gd name="f23" fmla="*/ 79121 f15 1"/>
                <a:gd name="f24" fmla="*/ 79883 f16 1"/>
                <a:gd name="f25" fmla="*/ 43180 f15 1"/>
                <a:gd name="f26" fmla="*/ 39751 f16 1"/>
                <a:gd name="f27" fmla="*/ 0 f15 1"/>
                <a:gd name="f28" fmla="*/ f17 1 f2"/>
                <a:gd name="f29" fmla="*/ f20 1 79883"/>
                <a:gd name="f30" fmla="*/ f21 1 79121"/>
                <a:gd name="f31" fmla="*/ f22 1 79883"/>
                <a:gd name="f32" fmla="*/ f23 1 79121"/>
                <a:gd name="f33" fmla="*/ f24 1 79883"/>
                <a:gd name="f34" fmla="*/ f25 1 79121"/>
                <a:gd name="f35" fmla="*/ f26 1 79883"/>
                <a:gd name="f36" fmla="*/ f27 1 7912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9883" h="79121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14" name="Freeform: Shape 18">
              <a:extLst>
                <a:ext uri="{FF2B5EF4-FFF2-40B4-BE49-F238E27FC236}">
                  <a16:creationId xmlns:a16="http://schemas.microsoft.com/office/drawing/2014/main" id="{2EB3A5C9-F5EC-4931-A5FC-F33816D8FFE0}"/>
                </a:ext>
              </a:extLst>
            </p:cNvPr>
            <p:cNvSpPr/>
            <p:nvPr/>
          </p:nvSpPr>
          <p:spPr>
            <a:xfrm>
              <a:off x="888897" y="4129264"/>
              <a:ext cx="79366" cy="7778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7851"/>
                <a:gd name="f8" fmla="val 34544"/>
                <a:gd name="f9" fmla="val 39878"/>
                <a:gd name="f10" fmla="val 77978"/>
                <a:gd name="f11" fmla="val 43180"/>
                <a:gd name="f12" fmla="val 64516"/>
                <a:gd name="f13" fmla="val 28448"/>
                <a:gd name="f14" fmla="val 51223"/>
                <a:gd name="f15" fmla="val 14059"/>
                <a:gd name="f16" fmla="val 38100"/>
                <a:gd name="f17" fmla="+- 0 0 -90"/>
                <a:gd name="f18" fmla="*/ f3 1 77977"/>
                <a:gd name="f19" fmla="*/ f4 1 77851"/>
                <a:gd name="f20" fmla="+- f7 0 f5"/>
                <a:gd name="f21" fmla="+- f6 0 f5"/>
                <a:gd name="f22" fmla="*/ f17 f0 1"/>
                <a:gd name="f23" fmla="*/ f21 1 77977"/>
                <a:gd name="f24" fmla="*/ f20 1 77851"/>
                <a:gd name="f25" fmla="*/ 0 f21 1"/>
                <a:gd name="f26" fmla="*/ 34544 f20 1"/>
                <a:gd name="f27" fmla="*/ 39878 f21 1"/>
                <a:gd name="f28" fmla="*/ 77851 f20 1"/>
                <a:gd name="f29" fmla="*/ 77978 f21 1"/>
                <a:gd name="f30" fmla="*/ 43180 f20 1"/>
                <a:gd name="f31" fmla="*/ 38100 f21 1"/>
                <a:gd name="f32" fmla="*/ 0 f20 1"/>
                <a:gd name="f33" fmla="*/ f22 1 f2"/>
                <a:gd name="f34" fmla="*/ f25 1 77977"/>
                <a:gd name="f35" fmla="*/ f26 1 77851"/>
                <a:gd name="f36" fmla="*/ f27 1 77977"/>
                <a:gd name="f37" fmla="*/ f28 1 77851"/>
                <a:gd name="f38" fmla="*/ f29 1 77977"/>
                <a:gd name="f39" fmla="*/ f30 1 77851"/>
                <a:gd name="f40" fmla="*/ f31 1 77977"/>
                <a:gd name="f41" fmla="*/ f32 1 7785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7977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15" name="Freeform: Shape 19">
              <a:extLst>
                <a:ext uri="{FF2B5EF4-FFF2-40B4-BE49-F238E27FC236}">
                  <a16:creationId xmlns:a16="http://schemas.microsoft.com/office/drawing/2014/main" id="{00C4BE85-C52B-402A-8CA6-4C71A389C444}"/>
                </a:ext>
              </a:extLst>
            </p:cNvPr>
            <p:cNvSpPr/>
            <p:nvPr/>
          </p:nvSpPr>
          <p:spPr>
            <a:xfrm>
              <a:off x="1126994" y="3914962"/>
              <a:ext cx="77779" cy="7778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6834"/>
                <a:gd name="f8" fmla="val 33528"/>
                <a:gd name="f9" fmla="val 40259"/>
                <a:gd name="f10" fmla="val 76835"/>
                <a:gd name="f11" fmla="val 77343"/>
                <a:gd name="f12" fmla="val 43434"/>
                <a:gd name="f13" fmla="val 36957"/>
                <a:gd name="f14" fmla="+- 0 0 -90"/>
                <a:gd name="f15" fmla="*/ f3 1 77342"/>
                <a:gd name="f16" fmla="*/ f4 1 76834"/>
                <a:gd name="f17" fmla="+- f7 0 f5"/>
                <a:gd name="f18" fmla="+- f6 0 f5"/>
                <a:gd name="f19" fmla="*/ f14 f0 1"/>
                <a:gd name="f20" fmla="*/ f18 1 77342"/>
                <a:gd name="f21" fmla="*/ f17 1 76834"/>
                <a:gd name="f22" fmla="*/ 0 f18 1"/>
                <a:gd name="f23" fmla="*/ 33528 f17 1"/>
                <a:gd name="f24" fmla="*/ 40259 f18 1"/>
                <a:gd name="f25" fmla="*/ 76835 f17 1"/>
                <a:gd name="f26" fmla="*/ 77343 f18 1"/>
                <a:gd name="f27" fmla="*/ 43434 f17 1"/>
                <a:gd name="f28" fmla="*/ 36957 f18 1"/>
                <a:gd name="f29" fmla="*/ 0 f17 1"/>
                <a:gd name="f30" fmla="*/ f19 1 f2"/>
                <a:gd name="f31" fmla="*/ f22 1 77342"/>
                <a:gd name="f32" fmla="*/ f23 1 76834"/>
                <a:gd name="f33" fmla="*/ f24 1 77342"/>
                <a:gd name="f34" fmla="*/ f25 1 76834"/>
                <a:gd name="f35" fmla="*/ f26 1 77342"/>
                <a:gd name="f36" fmla="*/ f27 1 76834"/>
                <a:gd name="f37" fmla="*/ f28 1 77342"/>
                <a:gd name="f38" fmla="*/ f29 1 76834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683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16" name="Freeform: Shape 20">
              <a:extLst>
                <a:ext uri="{FF2B5EF4-FFF2-40B4-BE49-F238E27FC236}">
                  <a16:creationId xmlns:a16="http://schemas.microsoft.com/office/drawing/2014/main" id="{30BD11E1-BEAD-40C9-8F64-95BAB87C6ECE}"/>
                </a:ext>
              </a:extLst>
            </p:cNvPr>
            <p:cNvSpPr/>
            <p:nvPr/>
          </p:nvSpPr>
          <p:spPr>
            <a:xfrm>
              <a:off x="1204773" y="3208559"/>
              <a:ext cx="780959" cy="71434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2066"/>
                <a:gd name="f7" fmla="val 713231"/>
                <a:gd name="f8" fmla="val 669925"/>
                <a:gd name="f9" fmla="val 40513"/>
                <a:gd name="f10" fmla="val 713232"/>
                <a:gd name="f11" fmla="val 304673"/>
                <a:gd name="f12" fmla="val 474853"/>
                <a:gd name="f13" fmla="val 557911"/>
                <a:gd name="f14" fmla="val 246126"/>
                <a:gd name="f15" fmla="val 43561"/>
                <a:gd name="f16" fmla="val 741045"/>
                <a:gd name="f17" fmla="val 516128"/>
                <a:gd name="f18" fmla="val 203200"/>
                <a:gd name="f19" fmla="val 263017"/>
                <a:gd name="f20" fmla="val 432054"/>
                <a:gd name="f21" fmla="+- 0 0 -90"/>
                <a:gd name="f22" fmla="*/ f3 1 782066"/>
                <a:gd name="f23" fmla="*/ f4 1 713231"/>
                <a:gd name="f24" fmla="+- f7 0 f5"/>
                <a:gd name="f25" fmla="+- f6 0 f5"/>
                <a:gd name="f26" fmla="*/ f21 f0 1"/>
                <a:gd name="f27" fmla="*/ f25 1 782066"/>
                <a:gd name="f28" fmla="*/ f24 1 713231"/>
                <a:gd name="f29" fmla="*/ 0 f25 1"/>
                <a:gd name="f30" fmla="*/ 669925 f24 1"/>
                <a:gd name="f31" fmla="*/ 40513 f25 1"/>
                <a:gd name="f32" fmla="*/ 713232 f24 1"/>
                <a:gd name="f33" fmla="*/ 782066 f25 1"/>
                <a:gd name="f34" fmla="*/ 43561 f24 1"/>
                <a:gd name="f35" fmla="*/ 741045 f25 1"/>
                <a:gd name="f36" fmla="*/ 0 f24 1"/>
                <a:gd name="f37" fmla="*/ f26 1 f2"/>
                <a:gd name="f38" fmla="*/ f29 1 782066"/>
                <a:gd name="f39" fmla="*/ f30 1 713231"/>
                <a:gd name="f40" fmla="*/ f31 1 782066"/>
                <a:gd name="f41" fmla="*/ f32 1 713231"/>
                <a:gd name="f42" fmla="*/ f33 1 782066"/>
                <a:gd name="f43" fmla="*/ f34 1 713231"/>
                <a:gd name="f44" fmla="*/ f35 1 782066"/>
                <a:gd name="f45" fmla="*/ f36 1 713231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82066" h="713231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6" y="f15"/>
                  </a:cubicBezTo>
                  <a:lnTo>
                    <a:pt x="f16" y="f5"/>
                  </a:ln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17" name="Freeform: Shape 21">
              <a:extLst>
                <a:ext uri="{FF2B5EF4-FFF2-40B4-BE49-F238E27FC236}">
                  <a16:creationId xmlns:a16="http://schemas.microsoft.com/office/drawing/2014/main" id="{0F2A0F91-5203-4C44-81E1-3F1335E730EF}"/>
                </a:ext>
              </a:extLst>
            </p:cNvPr>
            <p:cNvSpPr/>
            <p:nvPr/>
          </p:nvSpPr>
          <p:spPr>
            <a:xfrm>
              <a:off x="1980970" y="3140299"/>
              <a:ext cx="80954" cy="79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1"/>
                <a:gd name="f7" fmla="val 78994"/>
                <a:gd name="f8" fmla="val 35560"/>
                <a:gd name="f9" fmla="val 41275"/>
                <a:gd name="f10" fmla="val 43561"/>
                <a:gd name="f11" fmla="val 39370"/>
                <a:gd name="f12" fmla="+- 0 0 -90"/>
                <a:gd name="f13" fmla="*/ f3 1 80391"/>
                <a:gd name="f14" fmla="*/ f4 1 78994"/>
                <a:gd name="f15" fmla="+- f7 0 f5"/>
                <a:gd name="f16" fmla="+- f6 0 f5"/>
                <a:gd name="f17" fmla="*/ f12 f0 1"/>
                <a:gd name="f18" fmla="*/ f16 1 80391"/>
                <a:gd name="f19" fmla="*/ f15 1 78994"/>
                <a:gd name="f20" fmla="*/ 0 f16 1"/>
                <a:gd name="f21" fmla="*/ 35560 f15 1"/>
                <a:gd name="f22" fmla="*/ 41275 f16 1"/>
                <a:gd name="f23" fmla="*/ 78994 f15 1"/>
                <a:gd name="f24" fmla="*/ 80391 f16 1"/>
                <a:gd name="f25" fmla="*/ 43561 f15 1"/>
                <a:gd name="f26" fmla="*/ 39370 f16 1"/>
                <a:gd name="f27" fmla="*/ 0 f15 1"/>
                <a:gd name="f28" fmla="*/ f17 1 f2"/>
                <a:gd name="f29" fmla="*/ f20 1 80391"/>
                <a:gd name="f30" fmla="*/ f21 1 78994"/>
                <a:gd name="f31" fmla="*/ f22 1 80391"/>
                <a:gd name="f32" fmla="*/ f23 1 78994"/>
                <a:gd name="f33" fmla="*/ f24 1 80391"/>
                <a:gd name="f34" fmla="*/ f25 1 78994"/>
                <a:gd name="f35" fmla="*/ f26 1 80391"/>
                <a:gd name="f36" fmla="*/ f27 1 7899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391" h="78994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18" name="Freeform: Shape 22">
              <a:extLst>
                <a:ext uri="{FF2B5EF4-FFF2-40B4-BE49-F238E27FC236}">
                  <a16:creationId xmlns:a16="http://schemas.microsoft.com/office/drawing/2014/main" id="{8B37C05C-8C07-4D28-A7C0-C000DBC2B701}"/>
                </a:ext>
              </a:extLst>
            </p:cNvPr>
            <p:cNvSpPr/>
            <p:nvPr/>
          </p:nvSpPr>
          <p:spPr>
            <a:xfrm>
              <a:off x="1279376" y="3291105"/>
              <a:ext cx="776198" cy="70799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5208"/>
                <a:gd name="f7" fmla="val 707897"/>
                <a:gd name="f8" fmla="val 668782"/>
                <a:gd name="f9" fmla="val 36576"/>
                <a:gd name="f10" fmla="val 707898"/>
                <a:gd name="f11" fmla="val 34798"/>
                <a:gd name="f12" fmla="val 742315"/>
                <a:gd name="f13" fmla="+- 0 0 -90"/>
                <a:gd name="f14" fmla="*/ f3 1 775208"/>
                <a:gd name="f15" fmla="*/ f4 1 707897"/>
                <a:gd name="f16" fmla="+- f7 0 f5"/>
                <a:gd name="f17" fmla="+- f6 0 f5"/>
                <a:gd name="f18" fmla="*/ f13 f0 1"/>
                <a:gd name="f19" fmla="*/ f17 1 775208"/>
                <a:gd name="f20" fmla="*/ f16 1 707897"/>
                <a:gd name="f21" fmla="*/ 0 f17 1"/>
                <a:gd name="f22" fmla="*/ 668782 f16 1"/>
                <a:gd name="f23" fmla="*/ 36576 f17 1"/>
                <a:gd name="f24" fmla="*/ 707898 f16 1"/>
                <a:gd name="f25" fmla="*/ 775208 f17 1"/>
                <a:gd name="f26" fmla="*/ 34798 f16 1"/>
                <a:gd name="f27" fmla="*/ 742315 f17 1"/>
                <a:gd name="f28" fmla="*/ 0 f16 1"/>
                <a:gd name="f29" fmla="*/ f18 1 f2"/>
                <a:gd name="f30" fmla="*/ f21 1 775208"/>
                <a:gd name="f31" fmla="*/ f22 1 707897"/>
                <a:gd name="f32" fmla="*/ f23 1 775208"/>
                <a:gd name="f33" fmla="*/ f24 1 707897"/>
                <a:gd name="f34" fmla="*/ f25 1 775208"/>
                <a:gd name="f35" fmla="*/ f26 1 707897"/>
                <a:gd name="f36" fmla="*/ f27 1 775208"/>
                <a:gd name="f37" fmla="*/ f28 1 70789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5208" h="70789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19" name="Freeform: Shape 23">
              <a:extLst>
                <a:ext uri="{FF2B5EF4-FFF2-40B4-BE49-F238E27FC236}">
                  <a16:creationId xmlns:a16="http://schemas.microsoft.com/office/drawing/2014/main" id="{E7C6BA90-1B07-4250-BCC3-95A92C38F8F7}"/>
                </a:ext>
              </a:extLst>
            </p:cNvPr>
            <p:cNvSpPr/>
            <p:nvPr/>
          </p:nvSpPr>
          <p:spPr>
            <a:xfrm>
              <a:off x="2058749" y="3222845"/>
              <a:ext cx="71429" cy="698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9596"/>
                <a:gd name="f8" fmla="val 35052"/>
                <a:gd name="f9" fmla="val 32766"/>
                <a:gd name="f10" fmla="val 34417"/>
                <a:gd name="f11" fmla="val 38481"/>
                <a:gd name="f12" fmla="+- 0 0 -90"/>
                <a:gd name="f13" fmla="*/ f3 1 70866"/>
                <a:gd name="f14" fmla="*/ f4 1 69596"/>
                <a:gd name="f15" fmla="+- f7 0 f5"/>
                <a:gd name="f16" fmla="+- f6 0 f5"/>
                <a:gd name="f17" fmla="*/ f12 f0 1"/>
                <a:gd name="f18" fmla="*/ f16 1 70866"/>
                <a:gd name="f19" fmla="*/ f15 1 69596"/>
                <a:gd name="f20" fmla="*/ 0 f16 1"/>
                <a:gd name="f21" fmla="*/ 35052 f15 1"/>
                <a:gd name="f22" fmla="*/ 32766 f16 1"/>
                <a:gd name="f23" fmla="*/ 69596 f15 1"/>
                <a:gd name="f24" fmla="*/ 70866 f16 1"/>
                <a:gd name="f25" fmla="*/ 34417 f15 1"/>
                <a:gd name="f26" fmla="*/ 38481 f16 1"/>
                <a:gd name="f27" fmla="*/ 0 f15 1"/>
                <a:gd name="f28" fmla="*/ f17 1 f2"/>
                <a:gd name="f29" fmla="*/ f20 1 70866"/>
                <a:gd name="f30" fmla="*/ f21 1 69596"/>
                <a:gd name="f31" fmla="*/ f22 1 70866"/>
                <a:gd name="f32" fmla="*/ f23 1 69596"/>
                <a:gd name="f33" fmla="*/ f24 1 70866"/>
                <a:gd name="f34" fmla="*/ f25 1 69596"/>
                <a:gd name="f35" fmla="*/ f26 1 70866"/>
                <a:gd name="f36" fmla="*/ f27 1 6959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866" h="6959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20" name="Freeform: Shape 24">
              <a:extLst>
                <a:ext uri="{FF2B5EF4-FFF2-40B4-BE49-F238E27FC236}">
                  <a16:creationId xmlns:a16="http://schemas.microsoft.com/office/drawing/2014/main" id="{DF6D641E-41A0-4CB9-BCFD-E3BB98D3978E}"/>
                </a:ext>
              </a:extLst>
            </p:cNvPr>
            <p:cNvSpPr/>
            <p:nvPr/>
          </p:nvSpPr>
          <p:spPr>
            <a:xfrm>
              <a:off x="2295258" y="3011718"/>
              <a:ext cx="68255" cy="6667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3"/>
                <a:gd name="f7" fmla="val 67437"/>
                <a:gd name="f8" fmla="val 34417"/>
                <a:gd name="f9" fmla="val 31623"/>
                <a:gd name="f10" fmla="val 33020"/>
                <a:gd name="f11" fmla="val 38481"/>
                <a:gd name="f12" fmla="+- 0 0 -90"/>
                <a:gd name="f13" fmla="*/ f3 1 69723"/>
                <a:gd name="f14" fmla="*/ f4 1 67437"/>
                <a:gd name="f15" fmla="+- f7 0 f5"/>
                <a:gd name="f16" fmla="+- f6 0 f5"/>
                <a:gd name="f17" fmla="*/ f12 f0 1"/>
                <a:gd name="f18" fmla="*/ f16 1 69723"/>
                <a:gd name="f19" fmla="*/ f15 1 67437"/>
                <a:gd name="f20" fmla="*/ 0 f16 1"/>
                <a:gd name="f21" fmla="*/ 34417 f15 1"/>
                <a:gd name="f22" fmla="*/ 31623 f16 1"/>
                <a:gd name="f23" fmla="*/ 67437 f15 1"/>
                <a:gd name="f24" fmla="*/ 69723 f16 1"/>
                <a:gd name="f25" fmla="*/ 33020 f15 1"/>
                <a:gd name="f26" fmla="*/ 38481 f16 1"/>
                <a:gd name="f27" fmla="*/ 0 f15 1"/>
                <a:gd name="f28" fmla="*/ f17 1 f2"/>
                <a:gd name="f29" fmla="*/ f20 1 69723"/>
                <a:gd name="f30" fmla="*/ f21 1 67437"/>
                <a:gd name="f31" fmla="*/ f22 1 69723"/>
                <a:gd name="f32" fmla="*/ f23 1 67437"/>
                <a:gd name="f33" fmla="*/ f24 1 69723"/>
                <a:gd name="f34" fmla="*/ f25 1 67437"/>
                <a:gd name="f35" fmla="*/ f26 1 69723"/>
                <a:gd name="f36" fmla="*/ f27 1 6743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723" h="6743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21" name="Freeform: Shape 25">
              <a:extLst>
                <a:ext uri="{FF2B5EF4-FFF2-40B4-BE49-F238E27FC236}">
                  <a16:creationId xmlns:a16="http://schemas.microsoft.com/office/drawing/2014/main" id="{9DA4B4FB-E554-459D-8902-345B1A19B50D}"/>
                </a:ext>
              </a:extLst>
            </p:cNvPr>
            <p:cNvSpPr/>
            <p:nvPr/>
          </p:nvSpPr>
          <p:spPr>
            <a:xfrm>
              <a:off x="1203185" y="3995921"/>
              <a:ext cx="73017" cy="7302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659"/>
                <a:gd name="f7" fmla="val 72897"/>
                <a:gd name="f8" fmla="val 33401"/>
                <a:gd name="f9" fmla="val 36830"/>
                <a:gd name="f10" fmla="val 72898"/>
                <a:gd name="f11" fmla="val 73660"/>
                <a:gd name="f12" fmla="val 39370"/>
                <a:gd name="f13" fmla="val 37084"/>
                <a:gd name="f14" fmla="+- 0 0 -90"/>
                <a:gd name="f15" fmla="*/ f3 1 73659"/>
                <a:gd name="f16" fmla="*/ f4 1 72897"/>
                <a:gd name="f17" fmla="+- f7 0 f5"/>
                <a:gd name="f18" fmla="+- f6 0 f5"/>
                <a:gd name="f19" fmla="*/ f14 f0 1"/>
                <a:gd name="f20" fmla="*/ f18 1 73659"/>
                <a:gd name="f21" fmla="*/ f17 1 72897"/>
                <a:gd name="f22" fmla="*/ 0 f18 1"/>
                <a:gd name="f23" fmla="*/ 33401 f17 1"/>
                <a:gd name="f24" fmla="*/ 36830 f18 1"/>
                <a:gd name="f25" fmla="*/ 72898 f17 1"/>
                <a:gd name="f26" fmla="*/ 73660 f18 1"/>
                <a:gd name="f27" fmla="*/ 39370 f17 1"/>
                <a:gd name="f28" fmla="*/ 37084 f18 1"/>
                <a:gd name="f29" fmla="*/ 0 f17 1"/>
                <a:gd name="f30" fmla="*/ f19 1 f2"/>
                <a:gd name="f31" fmla="*/ f22 1 73659"/>
                <a:gd name="f32" fmla="*/ f23 1 72897"/>
                <a:gd name="f33" fmla="*/ f24 1 73659"/>
                <a:gd name="f34" fmla="*/ f25 1 72897"/>
                <a:gd name="f35" fmla="*/ f26 1 73659"/>
                <a:gd name="f36" fmla="*/ f27 1 72897"/>
                <a:gd name="f37" fmla="*/ f28 1 73659"/>
                <a:gd name="f38" fmla="*/ f29 1 7289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659" h="72897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22" name="Freeform: Shape 26">
              <a:extLst>
                <a:ext uri="{FF2B5EF4-FFF2-40B4-BE49-F238E27FC236}">
                  <a16:creationId xmlns:a16="http://schemas.microsoft.com/office/drawing/2014/main" id="{74C64762-A62E-4C85-86F5-B05A7A9384DF}"/>
                </a:ext>
              </a:extLst>
            </p:cNvPr>
            <p:cNvSpPr/>
            <p:nvPr/>
          </p:nvSpPr>
          <p:spPr>
            <a:xfrm>
              <a:off x="2217480" y="3081565"/>
              <a:ext cx="69842" cy="6667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6"/>
                <a:gd name="f7" fmla="val 67945"/>
                <a:gd name="f8" fmla="val 34290"/>
                <a:gd name="f9" fmla="val 10414"/>
                <a:gd name="f10" fmla="val 45212"/>
                <a:gd name="f11" fmla="val 21082"/>
                <a:gd name="f12" fmla="val 56388"/>
                <a:gd name="f13" fmla="val 31877"/>
                <a:gd name="f14" fmla="val 69977"/>
                <a:gd name="f15" fmla="val 33274"/>
                <a:gd name="f16" fmla="val 38100"/>
                <a:gd name="f17" fmla="+- 0 0 -90"/>
                <a:gd name="f18" fmla="*/ f3 1 69976"/>
                <a:gd name="f19" fmla="*/ f4 1 67945"/>
                <a:gd name="f20" fmla="+- f7 0 f5"/>
                <a:gd name="f21" fmla="+- f6 0 f5"/>
                <a:gd name="f22" fmla="*/ f17 f0 1"/>
                <a:gd name="f23" fmla="*/ f21 1 69976"/>
                <a:gd name="f24" fmla="*/ f20 1 67945"/>
                <a:gd name="f25" fmla="*/ 0 f21 1"/>
                <a:gd name="f26" fmla="*/ 34290 f20 1"/>
                <a:gd name="f27" fmla="*/ 31877 f21 1"/>
                <a:gd name="f28" fmla="*/ 67945 f20 1"/>
                <a:gd name="f29" fmla="*/ 69977 f21 1"/>
                <a:gd name="f30" fmla="*/ 33274 f20 1"/>
                <a:gd name="f31" fmla="*/ 38100 f21 1"/>
                <a:gd name="f32" fmla="*/ 0 f20 1"/>
                <a:gd name="f33" fmla="*/ f22 1 f2"/>
                <a:gd name="f34" fmla="*/ f25 1 69976"/>
                <a:gd name="f35" fmla="*/ f26 1 67945"/>
                <a:gd name="f36" fmla="*/ f27 1 69976"/>
                <a:gd name="f37" fmla="*/ f28 1 67945"/>
                <a:gd name="f38" fmla="*/ f29 1 69976"/>
                <a:gd name="f39" fmla="*/ f30 1 67945"/>
                <a:gd name="f40" fmla="*/ f31 1 69976"/>
                <a:gd name="f41" fmla="*/ f32 1 6794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69976" h="6794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23" name="Freeform: Shape 27">
              <a:extLst>
                <a:ext uri="{FF2B5EF4-FFF2-40B4-BE49-F238E27FC236}">
                  <a16:creationId xmlns:a16="http://schemas.microsoft.com/office/drawing/2014/main" id="{29EC4AB0-246F-4174-8A0E-3F8345FEE8BD}"/>
                </a:ext>
              </a:extLst>
            </p:cNvPr>
            <p:cNvSpPr/>
            <p:nvPr/>
          </p:nvSpPr>
          <p:spPr>
            <a:xfrm>
              <a:off x="2138114" y="3149824"/>
              <a:ext cx="71429" cy="698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627"/>
                <a:gd name="f7" fmla="val 69723"/>
                <a:gd name="f8" fmla="val 35560"/>
                <a:gd name="f9" fmla="val 32385"/>
                <a:gd name="f10" fmla="val 71628"/>
                <a:gd name="f11" fmla="val 33909"/>
                <a:gd name="f12" fmla="val 39624"/>
                <a:gd name="f13" fmla="+- 0 0 -90"/>
                <a:gd name="f14" fmla="*/ f3 1 71627"/>
                <a:gd name="f15" fmla="*/ f4 1 69723"/>
                <a:gd name="f16" fmla="+- f7 0 f5"/>
                <a:gd name="f17" fmla="+- f6 0 f5"/>
                <a:gd name="f18" fmla="*/ f13 f0 1"/>
                <a:gd name="f19" fmla="*/ f17 1 71627"/>
                <a:gd name="f20" fmla="*/ f16 1 69723"/>
                <a:gd name="f21" fmla="*/ 0 f17 1"/>
                <a:gd name="f22" fmla="*/ 35560 f16 1"/>
                <a:gd name="f23" fmla="*/ 32385 f17 1"/>
                <a:gd name="f24" fmla="*/ 69723 f16 1"/>
                <a:gd name="f25" fmla="*/ 71628 f17 1"/>
                <a:gd name="f26" fmla="*/ 33909 f16 1"/>
                <a:gd name="f27" fmla="*/ 39624 f17 1"/>
                <a:gd name="f28" fmla="*/ 0 f16 1"/>
                <a:gd name="f29" fmla="*/ f18 1 f2"/>
                <a:gd name="f30" fmla="*/ f21 1 71627"/>
                <a:gd name="f31" fmla="*/ f22 1 69723"/>
                <a:gd name="f32" fmla="*/ f23 1 71627"/>
                <a:gd name="f33" fmla="*/ f24 1 69723"/>
                <a:gd name="f34" fmla="*/ f25 1 71627"/>
                <a:gd name="f35" fmla="*/ f26 1 69723"/>
                <a:gd name="f36" fmla="*/ f27 1 71627"/>
                <a:gd name="f37" fmla="*/ f28 1 6972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627" h="6972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24" name="Freeform: Shape 28">
              <a:extLst>
                <a:ext uri="{FF2B5EF4-FFF2-40B4-BE49-F238E27FC236}">
                  <a16:creationId xmlns:a16="http://schemas.microsoft.com/office/drawing/2014/main" id="{48A46391-E50A-4F8B-B2E0-0DBC73A068A5}"/>
                </a:ext>
              </a:extLst>
            </p:cNvPr>
            <p:cNvSpPr/>
            <p:nvPr/>
          </p:nvSpPr>
          <p:spPr>
            <a:xfrm>
              <a:off x="1998431" y="3002194"/>
              <a:ext cx="68254" cy="6667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214"/>
                <a:gd name="f7" fmla="val 67055"/>
                <a:gd name="f8" fmla="val 35941"/>
                <a:gd name="f9" fmla="val 29464"/>
                <a:gd name="f10" fmla="val 67056"/>
                <a:gd name="f11" fmla="val 69215"/>
                <a:gd name="f12" fmla="val 31115"/>
                <a:gd name="f13" fmla="val 40005"/>
                <a:gd name="f14" fmla="+- 0 0 -90"/>
                <a:gd name="f15" fmla="*/ f3 1 69214"/>
                <a:gd name="f16" fmla="*/ f4 1 67055"/>
                <a:gd name="f17" fmla="+- f7 0 f5"/>
                <a:gd name="f18" fmla="+- f6 0 f5"/>
                <a:gd name="f19" fmla="*/ f14 f0 1"/>
                <a:gd name="f20" fmla="*/ f18 1 69214"/>
                <a:gd name="f21" fmla="*/ f17 1 67055"/>
                <a:gd name="f22" fmla="*/ 0 f18 1"/>
                <a:gd name="f23" fmla="*/ 35941 f17 1"/>
                <a:gd name="f24" fmla="*/ 29464 f18 1"/>
                <a:gd name="f25" fmla="*/ 67056 f17 1"/>
                <a:gd name="f26" fmla="*/ 69215 f18 1"/>
                <a:gd name="f27" fmla="*/ 31115 f17 1"/>
                <a:gd name="f28" fmla="*/ 40005 f18 1"/>
                <a:gd name="f29" fmla="*/ 0 f17 1"/>
                <a:gd name="f30" fmla="*/ f19 1 f2"/>
                <a:gd name="f31" fmla="*/ f22 1 69214"/>
                <a:gd name="f32" fmla="*/ f23 1 67055"/>
                <a:gd name="f33" fmla="*/ f24 1 69214"/>
                <a:gd name="f34" fmla="*/ f25 1 67055"/>
                <a:gd name="f35" fmla="*/ f26 1 69214"/>
                <a:gd name="f36" fmla="*/ f27 1 67055"/>
                <a:gd name="f37" fmla="*/ f28 1 69214"/>
                <a:gd name="f38" fmla="*/ f29 1 6705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9214" h="6705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25" name="Freeform: Shape 29">
              <a:extLst>
                <a:ext uri="{FF2B5EF4-FFF2-40B4-BE49-F238E27FC236}">
                  <a16:creationId xmlns:a16="http://schemas.microsoft.com/office/drawing/2014/main" id="{3F7DF077-F969-49B8-8545-4FA044D95763}"/>
                </a:ext>
              </a:extLst>
            </p:cNvPr>
            <p:cNvSpPr/>
            <p:nvPr/>
          </p:nvSpPr>
          <p:spPr>
            <a:xfrm>
              <a:off x="1138106" y="3141887"/>
              <a:ext cx="773022" cy="70164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684"/>
                <a:gd name="f7" fmla="val 701547"/>
                <a:gd name="f8" fmla="val 666369"/>
                <a:gd name="f9" fmla="val 32893"/>
                <a:gd name="f10" fmla="val 701548"/>
                <a:gd name="f11" fmla="val 31750"/>
                <a:gd name="f12" fmla="val 743712"/>
                <a:gd name="f13" fmla="+- 0 0 -90"/>
                <a:gd name="f14" fmla="*/ f3 1 773684"/>
                <a:gd name="f15" fmla="*/ f4 1 701547"/>
                <a:gd name="f16" fmla="+- f7 0 f5"/>
                <a:gd name="f17" fmla="+- f6 0 f5"/>
                <a:gd name="f18" fmla="*/ f13 f0 1"/>
                <a:gd name="f19" fmla="*/ f17 1 773684"/>
                <a:gd name="f20" fmla="*/ f16 1 701547"/>
                <a:gd name="f21" fmla="*/ 0 f17 1"/>
                <a:gd name="f22" fmla="*/ 666369 f16 1"/>
                <a:gd name="f23" fmla="*/ 32893 f17 1"/>
                <a:gd name="f24" fmla="*/ 701548 f16 1"/>
                <a:gd name="f25" fmla="*/ 773684 f17 1"/>
                <a:gd name="f26" fmla="*/ 31750 f16 1"/>
                <a:gd name="f27" fmla="*/ 743712 f17 1"/>
                <a:gd name="f28" fmla="*/ 0 f16 1"/>
                <a:gd name="f29" fmla="*/ f18 1 f2"/>
                <a:gd name="f30" fmla="*/ f21 1 773684"/>
                <a:gd name="f31" fmla="*/ f22 1 701547"/>
                <a:gd name="f32" fmla="*/ f23 1 773684"/>
                <a:gd name="f33" fmla="*/ f24 1 701547"/>
                <a:gd name="f34" fmla="*/ f25 1 773684"/>
                <a:gd name="f35" fmla="*/ f26 1 701547"/>
                <a:gd name="f36" fmla="*/ f27 1 773684"/>
                <a:gd name="f37" fmla="*/ f28 1 7015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3684" h="70154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26" name="Freeform: Shape 30">
              <a:extLst>
                <a:ext uri="{FF2B5EF4-FFF2-40B4-BE49-F238E27FC236}">
                  <a16:creationId xmlns:a16="http://schemas.microsoft.com/office/drawing/2014/main" id="{7E3D0408-C3F0-469A-AB61-3FDB1346AF1A}"/>
                </a:ext>
              </a:extLst>
            </p:cNvPr>
            <p:cNvSpPr/>
            <p:nvPr/>
          </p:nvSpPr>
          <p:spPr>
            <a:xfrm>
              <a:off x="2153988" y="2862501"/>
              <a:ext cx="68254" cy="6667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072"/>
                <a:gd name="f7" fmla="val 65658"/>
                <a:gd name="f8" fmla="val 35306"/>
                <a:gd name="f9" fmla="val 29083"/>
                <a:gd name="f10" fmla="val 65659"/>
                <a:gd name="f11" fmla="val 30353"/>
                <a:gd name="f12" fmla="val 39370"/>
                <a:gd name="f13" fmla="+- 0 0 -90"/>
                <a:gd name="f14" fmla="*/ f3 1 68072"/>
                <a:gd name="f15" fmla="*/ f4 1 65658"/>
                <a:gd name="f16" fmla="+- f7 0 f5"/>
                <a:gd name="f17" fmla="+- f6 0 f5"/>
                <a:gd name="f18" fmla="*/ f13 f0 1"/>
                <a:gd name="f19" fmla="*/ f17 1 68072"/>
                <a:gd name="f20" fmla="*/ f16 1 65658"/>
                <a:gd name="f21" fmla="*/ 0 f17 1"/>
                <a:gd name="f22" fmla="*/ 35306 f16 1"/>
                <a:gd name="f23" fmla="*/ 29083 f17 1"/>
                <a:gd name="f24" fmla="*/ 65659 f16 1"/>
                <a:gd name="f25" fmla="*/ 68072 f17 1"/>
                <a:gd name="f26" fmla="*/ 30353 f16 1"/>
                <a:gd name="f27" fmla="*/ 39370 f17 1"/>
                <a:gd name="f28" fmla="*/ 0 f16 1"/>
                <a:gd name="f29" fmla="*/ f18 1 f2"/>
                <a:gd name="f30" fmla="*/ f21 1 68072"/>
                <a:gd name="f31" fmla="*/ f22 1 65658"/>
                <a:gd name="f32" fmla="*/ f23 1 68072"/>
                <a:gd name="f33" fmla="*/ f24 1 65658"/>
                <a:gd name="f34" fmla="*/ f25 1 68072"/>
                <a:gd name="f35" fmla="*/ f26 1 65658"/>
                <a:gd name="f36" fmla="*/ f27 1 68072"/>
                <a:gd name="f37" fmla="*/ f28 1 656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072" h="6565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27" name="Freeform: Shape 31">
              <a:extLst>
                <a:ext uri="{FF2B5EF4-FFF2-40B4-BE49-F238E27FC236}">
                  <a16:creationId xmlns:a16="http://schemas.microsoft.com/office/drawing/2014/main" id="{FCB3C6A6-88F0-4899-B04A-89B2AC99ED68}"/>
                </a:ext>
              </a:extLst>
            </p:cNvPr>
            <p:cNvSpPr/>
            <p:nvPr/>
          </p:nvSpPr>
          <p:spPr>
            <a:xfrm>
              <a:off x="2076209" y="2933934"/>
              <a:ext cx="68255" cy="63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183"/>
                <a:gd name="f7" fmla="val 64389"/>
                <a:gd name="f8" fmla="val 33655"/>
                <a:gd name="f9" fmla="val 29083"/>
                <a:gd name="f10" fmla="val 30480"/>
                <a:gd name="f11" fmla="val 37973"/>
                <a:gd name="f12" fmla="val 25146"/>
                <a:gd name="f13" fmla="val 10541"/>
                <a:gd name="f14" fmla="val 12573"/>
                <a:gd name="f15" fmla="val 22225"/>
                <a:gd name="f16" fmla="+- 0 0 -90"/>
                <a:gd name="f17" fmla="*/ f3 1 67183"/>
                <a:gd name="f18" fmla="*/ f4 1 64389"/>
                <a:gd name="f19" fmla="+- f7 0 f5"/>
                <a:gd name="f20" fmla="+- f6 0 f5"/>
                <a:gd name="f21" fmla="*/ f16 f0 1"/>
                <a:gd name="f22" fmla="*/ f20 1 67183"/>
                <a:gd name="f23" fmla="*/ f19 1 64389"/>
                <a:gd name="f24" fmla="*/ 0 f20 1"/>
                <a:gd name="f25" fmla="*/ 33655 f19 1"/>
                <a:gd name="f26" fmla="*/ 29083 f20 1"/>
                <a:gd name="f27" fmla="*/ 64389 f19 1"/>
                <a:gd name="f28" fmla="*/ 67183 f20 1"/>
                <a:gd name="f29" fmla="*/ 30480 f19 1"/>
                <a:gd name="f30" fmla="*/ 37973 f20 1"/>
                <a:gd name="f31" fmla="*/ 0 f19 1"/>
                <a:gd name="f32" fmla="*/ f21 1 f2"/>
                <a:gd name="f33" fmla="*/ f24 1 67183"/>
                <a:gd name="f34" fmla="*/ f25 1 64389"/>
                <a:gd name="f35" fmla="*/ f26 1 67183"/>
                <a:gd name="f36" fmla="*/ f27 1 64389"/>
                <a:gd name="f37" fmla="*/ f28 1 67183"/>
                <a:gd name="f38" fmla="*/ f29 1 64389"/>
                <a:gd name="f39" fmla="*/ f30 1 67183"/>
                <a:gd name="f40" fmla="*/ f31 1 6438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7183" h="6438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28" name="Freeform: Shape 32">
              <a:extLst>
                <a:ext uri="{FF2B5EF4-FFF2-40B4-BE49-F238E27FC236}">
                  <a16:creationId xmlns:a16="http://schemas.microsoft.com/office/drawing/2014/main" id="{8397B247-9336-4E99-B1B7-DF3F80600020}"/>
                </a:ext>
              </a:extLst>
            </p:cNvPr>
            <p:cNvSpPr/>
            <p:nvPr/>
          </p:nvSpPr>
          <p:spPr>
            <a:xfrm>
              <a:off x="1060327" y="3843528"/>
              <a:ext cx="69842" cy="698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2"/>
                <a:gd name="f7" fmla="val 68960"/>
                <a:gd name="f8" fmla="val 33401"/>
                <a:gd name="f9" fmla="val 33147"/>
                <a:gd name="f10" fmla="val 68961"/>
                <a:gd name="f11" fmla="val 69723"/>
                <a:gd name="f12" fmla="val 35433"/>
                <a:gd name="f13" fmla="val 36830"/>
                <a:gd name="f14" fmla="+- 0 0 -90"/>
                <a:gd name="f15" fmla="*/ f3 1 69722"/>
                <a:gd name="f16" fmla="*/ f4 1 68960"/>
                <a:gd name="f17" fmla="+- f7 0 f5"/>
                <a:gd name="f18" fmla="+- f6 0 f5"/>
                <a:gd name="f19" fmla="*/ f14 f0 1"/>
                <a:gd name="f20" fmla="*/ f18 1 69722"/>
                <a:gd name="f21" fmla="*/ f17 1 68960"/>
                <a:gd name="f22" fmla="*/ 0 f18 1"/>
                <a:gd name="f23" fmla="*/ 33401 f17 1"/>
                <a:gd name="f24" fmla="*/ 33147 f18 1"/>
                <a:gd name="f25" fmla="*/ 68961 f17 1"/>
                <a:gd name="f26" fmla="*/ 69723 f18 1"/>
                <a:gd name="f27" fmla="*/ 35433 f17 1"/>
                <a:gd name="f28" fmla="*/ 36830 f18 1"/>
                <a:gd name="f29" fmla="*/ 0 f17 1"/>
                <a:gd name="f30" fmla="*/ f19 1 f2"/>
                <a:gd name="f31" fmla="*/ f22 1 69722"/>
                <a:gd name="f32" fmla="*/ f23 1 68960"/>
                <a:gd name="f33" fmla="*/ f24 1 69722"/>
                <a:gd name="f34" fmla="*/ f25 1 68960"/>
                <a:gd name="f35" fmla="*/ f26 1 69722"/>
                <a:gd name="f36" fmla="*/ f27 1 68960"/>
                <a:gd name="f37" fmla="*/ f28 1 69722"/>
                <a:gd name="f38" fmla="*/ f29 1 6896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9722" h="68960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29" name="Freeform: Shape 33">
              <a:extLst>
                <a:ext uri="{FF2B5EF4-FFF2-40B4-BE49-F238E27FC236}">
                  <a16:creationId xmlns:a16="http://schemas.microsoft.com/office/drawing/2014/main" id="{59920A5B-9B4D-4DDD-A602-5D2FE7A26978}"/>
                </a:ext>
              </a:extLst>
            </p:cNvPr>
            <p:cNvSpPr/>
            <p:nvPr/>
          </p:nvSpPr>
          <p:spPr>
            <a:xfrm>
              <a:off x="2215892" y="2929172"/>
              <a:ext cx="79366" cy="7778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75"/>
                <a:gd name="f7" fmla="val 78104"/>
                <a:gd name="f8" fmla="val 34925"/>
                <a:gd name="f9" fmla="val 41275"/>
                <a:gd name="f10" fmla="val 78105"/>
                <a:gd name="f11" fmla="val 43307"/>
                <a:gd name="f12" fmla="val 38354"/>
                <a:gd name="f13" fmla="+- 0 0 -90"/>
                <a:gd name="f14" fmla="*/ f3 1 79375"/>
                <a:gd name="f15" fmla="*/ f4 1 78104"/>
                <a:gd name="f16" fmla="+- f7 0 f5"/>
                <a:gd name="f17" fmla="+- f6 0 f5"/>
                <a:gd name="f18" fmla="*/ f13 f0 1"/>
                <a:gd name="f19" fmla="*/ f17 1 79375"/>
                <a:gd name="f20" fmla="*/ f16 1 78104"/>
                <a:gd name="f21" fmla="*/ 0 f17 1"/>
                <a:gd name="f22" fmla="*/ 34925 f16 1"/>
                <a:gd name="f23" fmla="*/ 41275 f17 1"/>
                <a:gd name="f24" fmla="*/ 78105 f16 1"/>
                <a:gd name="f25" fmla="*/ 79375 f17 1"/>
                <a:gd name="f26" fmla="*/ 43307 f16 1"/>
                <a:gd name="f27" fmla="*/ 38354 f17 1"/>
                <a:gd name="f28" fmla="*/ 0 f16 1"/>
                <a:gd name="f29" fmla="*/ f18 1 f2"/>
                <a:gd name="f30" fmla="*/ f21 1 79375"/>
                <a:gd name="f31" fmla="*/ f22 1 78104"/>
                <a:gd name="f32" fmla="*/ f23 1 79375"/>
                <a:gd name="f33" fmla="*/ f24 1 78104"/>
                <a:gd name="f34" fmla="*/ f25 1 79375"/>
                <a:gd name="f35" fmla="*/ f26 1 78104"/>
                <a:gd name="f36" fmla="*/ f27 1 79375"/>
                <a:gd name="f37" fmla="*/ f28 1 7810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375" h="78104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30" name="Freeform: Shape 34">
              <a:extLst>
                <a:ext uri="{FF2B5EF4-FFF2-40B4-BE49-F238E27FC236}">
                  <a16:creationId xmlns:a16="http://schemas.microsoft.com/office/drawing/2014/main" id="{B349F629-57CA-42F8-8CB6-D044B305DA5E}"/>
                </a:ext>
              </a:extLst>
            </p:cNvPr>
            <p:cNvSpPr/>
            <p:nvPr/>
          </p:nvSpPr>
          <p:spPr>
            <a:xfrm>
              <a:off x="2060335" y="3068866"/>
              <a:ext cx="80954" cy="79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9247"/>
                <a:gd name="f8" fmla="val 35814"/>
                <a:gd name="f9" fmla="val 41275"/>
                <a:gd name="f10" fmla="val 79248"/>
                <a:gd name="f11" fmla="val 43434"/>
                <a:gd name="f12" fmla="val 39751"/>
                <a:gd name="f13" fmla="+- 0 0 -90"/>
                <a:gd name="f14" fmla="*/ f3 1 80772"/>
                <a:gd name="f15" fmla="*/ f4 1 79247"/>
                <a:gd name="f16" fmla="+- f7 0 f5"/>
                <a:gd name="f17" fmla="+- f6 0 f5"/>
                <a:gd name="f18" fmla="*/ f13 f0 1"/>
                <a:gd name="f19" fmla="*/ f17 1 80772"/>
                <a:gd name="f20" fmla="*/ f16 1 79247"/>
                <a:gd name="f21" fmla="*/ 0 f17 1"/>
                <a:gd name="f22" fmla="*/ 35814 f16 1"/>
                <a:gd name="f23" fmla="*/ 41275 f17 1"/>
                <a:gd name="f24" fmla="*/ 79248 f16 1"/>
                <a:gd name="f25" fmla="*/ 80772 f17 1"/>
                <a:gd name="f26" fmla="*/ 43434 f16 1"/>
                <a:gd name="f27" fmla="*/ 39751 f17 1"/>
                <a:gd name="f28" fmla="*/ 0 f16 1"/>
                <a:gd name="f29" fmla="*/ f18 1 f2"/>
                <a:gd name="f30" fmla="*/ f21 1 80772"/>
                <a:gd name="f31" fmla="*/ f22 1 79247"/>
                <a:gd name="f32" fmla="*/ f23 1 80772"/>
                <a:gd name="f33" fmla="*/ f24 1 79247"/>
                <a:gd name="f34" fmla="*/ f25 1 80772"/>
                <a:gd name="f35" fmla="*/ f26 1 79247"/>
                <a:gd name="f36" fmla="*/ f27 1 80772"/>
                <a:gd name="f37" fmla="*/ f28 1 792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772" h="7924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31" name="Freeform: Shape 35">
              <a:extLst>
                <a:ext uri="{FF2B5EF4-FFF2-40B4-BE49-F238E27FC236}">
                  <a16:creationId xmlns:a16="http://schemas.microsoft.com/office/drawing/2014/main" id="{0B9929AE-653A-4787-AAD3-A42450FE8813}"/>
                </a:ext>
              </a:extLst>
            </p:cNvPr>
            <p:cNvSpPr/>
            <p:nvPr/>
          </p:nvSpPr>
          <p:spPr>
            <a:xfrm>
              <a:off x="2139701" y="2999019"/>
              <a:ext cx="79366" cy="7778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248"/>
                <a:gd name="f7" fmla="val 77469"/>
                <a:gd name="f8" fmla="val 34036"/>
                <a:gd name="f9" fmla="val 41148"/>
                <a:gd name="f10" fmla="val 77470"/>
                <a:gd name="f11" fmla="val 43307"/>
                <a:gd name="f12" fmla="val 38100"/>
                <a:gd name="f13" fmla="+- 0 0 -90"/>
                <a:gd name="f14" fmla="*/ f3 1 79248"/>
                <a:gd name="f15" fmla="*/ f4 1 77469"/>
                <a:gd name="f16" fmla="+- f7 0 f5"/>
                <a:gd name="f17" fmla="+- f6 0 f5"/>
                <a:gd name="f18" fmla="*/ f13 f0 1"/>
                <a:gd name="f19" fmla="*/ f17 1 79248"/>
                <a:gd name="f20" fmla="*/ f16 1 77469"/>
                <a:gd name="f21" fmla="*/ 0 f17 1"/>
                <a:gd name="f22" fmla="*/ 34036 f16 1"/>
                <a:gd name="f23" fmla="*/ 41148 f17 1"/>
                <a:gd name="f24" fmla="*/ 77470 f16 1"/>
                <a:gd name="f25" fmla="*/ 79248 f17 1"/>
                <a:gd name="f26" fmla="*/ 43307 f16 1"/>
                <a:gd name="f27" fmla="*/ 38100 f17 1"/>
                <a:gd name="f28" fmla="*/ 0 f16 1"/>
                <a:gd name="f29" fmla="*/ f18 1 f2"/>
                <a:gd name="f30" fmla="*/ f21 1 79248"/>
                <a:gd name="f31" fmla="*/ f22 1 77469"/>
                <a:gd name="f32" fmla="*/ f23 1 79248"/>
                <a:gd name="f33" fmla="*/ f24 1 77469"/>
                <a:gd name="f34" fmla="*/ f25 1 79248"/>
                <a:gd name="f35" fmla="*/ f26 1 77469"/>
                <a:gd name="f36" fmla="*/ f27 1 79248"/>
                <a:gd name="f37" fmla="*/ f28 1 7746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248" h="77469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32" name="Freeform: Shape 36">
              <a:extLst>
                <a:ext uri="{FF2B5EF4-FFF2-40B4-BE49-F238E27FC236}">
                  <a16:creationId xmlns:a16="http://schemas.microsoft.com/office/drawing/2014/main" id="{F7000809-2335-4156-A40D-F31E0EBCD8BF}"/>
                </a:ext>
              </a:extLst>
            </p:cNvPr>
            <p:cNvSpPr/>
            <p:nvPr/>
          </p:nvSpPr>
          <p:spPr>
            <a:xfrm>
              <a:off x="901595" y="3984808"/>
              <a:ext cx="73017" cy="7302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8"/>
                <a:gd name="f7" fmla="val 71754"/>
                <a:gd name="f8" fmla="val 35433"/>
                <a:gd name="f9" fmla="val 33655"/>
                <a:gd name="f10" fmla="val 71755"/>
                <a:gd name="f11" fmla="val 73279"/>
                <a:gd name="f12" fmla="val 35941"/>
                <a:gd name="f13" fmla="val 39751"/>
                <a:gd name="f14" fmla="+- 0 0 -90"/>
                <a:gd name="f15" fmla="*/ f3 1 73278"/>
                <a:gd name="f16" fmla="*/ f4 1 71754"/>
                <a:gd name="f17" fmla="+- f7 0 f5"/>
                <a:gd name="f18" fmla="+- f6 0 f5"/>
                <a:gd name="f19" fmla="*/ f14 f0 1"/>
                <a:gd name="f20" fmla="*/ f18 1 73278"/>
                <a:gd name="f21" fmla="*/ f17 1 71754"/>
                <a:gd name="f22" fmla="*/ 0 f18 1"/>
                <a:gd name="f23" fmla="*/ 35433 f17 1"/>
                <a:gd name="f24" fmla="*/ 33655 f18 1"/>
                <a:gd name="f25" fmla="*/ 71755 f17 1"/>
                <a:gd name="f26" fmla="*/ 73279 f18 1"/>
                <a:gd name="f27" fmla="*/ 35941 f17 1"/>
                <a:gd name="f28" fmla="*/ 39751 f18 1"/>
                <a:gd name="f29" fmla="*/ 0 f17 1"/>
                <a:gd name="f30" fmla="*/ f19 1 f2"/>
                <a:gd name="f31" fmla="*/ f22 1 73278"/>
                <a:gd name="f32" fmla="*/ f23 1 71754"/>
                <a:gd name="f33" fmla="*/ f24 1 73278"/>
                <a:gd name="f34" fmla="*/ f25 1 71754"/>
                <a:gd name="f35" fmla="*/ f26 1 73278"/>
                <a:gd name="f36" fmla="*/ f27 1 71754"/>
                <a:gd name="f37" fmla="*/ f28 1 73278"/>
                <a:gd name="f38" fmla="*/ f29 1 71754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278" h="7175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33" name="Freeform: Shape 37">
              <a:extLst>
                <a:ext uri="{FF2B5EF4-FFF2-40B4-BE49-F238E27FC236}">
                  <a16:creationId xmlns:a16="http://schemas.microsoft.com/office/drawing/2014/main" id="{602F824A-4819-44B5-B587-DA1E88B8149B}"/>
                </a:ext>
              </a:extLst>
            </p:cNvPr>
            <p:cNvSpPr/>
            <p:nvPr/>
          </p:nvSpPr>
          <p:spPr>
            <a:xfrm>
              <a:off x="979374" y="3916549"/>
              <a:ext cx="69842" cy="698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358"/>
                <a:gd name="f7" fmla="val 69088"/>
                <a:gd name="f8" fmla="val 33020"/>
                <a:gd name="f9" fmla="val 33401"/>
                <a:gd name="f10" fmla="val 35687"/>
                <a:gd name="f11" fmla="val 36449"/>
                <a:gd name="f12" fmla="+- 0 0 -90"/>
                <a:gd name="f13" fmla="*/ f3 1 70358"/>
                <a:gd name="f14" fmla="*/ f4 1 69088"/>
                <a:gd name="f15" fmla="+- f7 0 f5"/>
                <a:gd name="f16" fmla="+- f6 0 f5"/>
                <a:gd name="f17" fmla="*/ f12 f0 1"/>
                <a:gd name="f18" fmla="*/ f16 1 70358"/>
                <a:gd name="f19" fmla="*/ f15 1 69088"/>
                <a:gd name="f20" fmla="*/ 0 f16 1"/>
                <a:gd name="f21" fmla="*/ 33020 f15 1"/>
                <a:gd name="f22" fmla="*/ 33401 f16 1"/>
                <a:gd name="f23" fmla="*/ 69088 f15 1"/>
                <a:gd name="f24" fmla="*/ 70358 f16 1"/>
                <a:gd name="f25" fmla="*/ 35687 f15 1"/>
                <a:gd name="f26" fmla="*/ 36449 f16 1"/>
                <a:gd name="f27" fmla="*/ 0 f15 1"/>
                <a:gd name="f28" fmla="*/ f17 1 f2"/>
                <a:gd name="f29" fmla="*/ f20 1 70358"/>
                <a:gd name="f30" fmla="*/ f21 1 69088"/>
                <a:gd name="f31" fmla="*/ f22 1 70358"/>
                <a:gd name="f32" fmla="*/ f23 1 69088"/>
                <a:gd name="f33" fmla="*/ f24 1 70358"/>
                <a:gd name="f34" fmla="*/ f25 1 69088"/>
                <a:gd name="f35" fmla="*/ f26 1 70358"/>
                <a:gd name="f36" fmla="*/ f27 1 6908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358" h="6908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34" name="Freeform: Shape 38">
              <a:extLst>
                <a:ext uri="{FF2B5EF4-FFF2-40B4-BE49-F238E27FC236}">
                  <a16:creationId xmlns:a16="http://schemas.microsoft.com/office/drawing/2014/main" id="{C21A7E58-BDDC-4D8B-B51D-6B08F58A0DEB}"/>
                </a:ext>
              </a:extLst>
            </p:cNvPr>
            <p:cNvSpPr/>
            <p:nvPr/>
          </p:nvSpPr>
          <p:spPr>
            <a:xfrm>
              <a:off x="822229" y="4056243"/>
              <a:ext cx="73017" cy="714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6"/>
                <a:gd name="f7" fmla="val 71247"/>
                <a:gd name="f8" fmla="val 34417"/>
                <a:gd name="f9" fmla="val 34036"/>
                <a:gd name="f10" fmla="val 36576"/>
                <a:gd name="f11" fmla="val 38354"/>
                <a:gd name="f12" fmla="+- 0 0 -90"/>
                <a:gd name="f13" fmla="*/ f3 1 72136"/>
                <a:gd name="f14" fmla="*/ f4 1 71247"/>
                <a:gd name="f15" fmla="+- f7 0 f5"/>
                <a:gd name="f16" fmla="+- f6 0 f5"/>
                <a:gd name="f17" fmla="*/ f12 f0 1"/>
                <a:gd name="f18" fmla="*/ f16 1 72136"/>
                <a:gd name="f19" fmla="*/ f15 1 71247"/>
                <a:gd name="f20" fmla="*/ 0 f16 1"/>
                <a:gd name="f21" fmla="*/ 34417 f15 1"/>
                <a:gd name="f22" fmla="*/ 34036 f16 1"/>
                <a:gd name="f23" fmla="*/ 71247 f15 1"/>
                <a:gd name="f24" fmla="*/ 72136 f16 1"/>
                <a:gd name="f25" fmla="*/ 36576 f15 1"/>
                <a:gd name="f26" fmla="*/ 38354 f16 1"/>
                <a:gd name="f27" fmla="*/ 0 f15 1"/>
                <a:gd name="f28" fmla="*/ f17 1 f2"/>
                <a:gd name="f29" fmla="*/ f20 1 72136"/>
                <a:gd name="f30" fmla="*/ f21 1 71247"/>
                <a:gd name="f31" fmla="*/ f22 1 72136"/>
                <a:gd name="f32" fmla="*/ f23 1 71247"/>
                <a:gd name="f33" fmla="*/ f24 1 72136"/>
                <a:gd name="f34" fmla="*/ f25 1 71247"/>
                <a:gd name="f35" fmla="*/ f26 1 72136"/>
                <a:gd name="f36" fmla="*/ f27 1 7124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136" h="7124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35" name="Freeform: Shape 39">
              <a:extLst>
                <a:ext uri="{FF2B5EF4-FFF2-40B4-BE49-F238E27FC236}">
                  <a16:creationId xmlns:a16="http://schemas.microsoft.com/office/drawing/2014/main" id="{46E40F38-502D-492B-A64D-058A58E00845}"/>
                </a:ext>
              </a:extLst>
            </p:cNvPr>
            <p:cNvSpPr/>
            <p:nvPr/>
          </p:nvSpPr>
          <p:spPr>
            <a:xfrm>
              <a:off x="2257163" y="5450000"/>
              <a:ext cx="79366" cy="79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121"/>
                <a:gd name="f7" fmla="val 78485"/>
                <a:gd name="f8" fmla="val 38862"/>
                <a:gd name="f9" fmla="val 36576"/>
                <a:gd name="f10" fmla="val 78486"/>
                <a:gd name="f11" fmla="val 39497"/>
                <a:gd name="f12" fmla="val 66421"/>
                <a:gd name="f13" fmla="val 26797"/>
                <a:gd name="f14" fmla="val 54610"/>
                <a:gd name="f15" fmla="val 13081"/>
                <a:gd name="f16" fmla="val 42291"/>
                <a:gd name="f17" fmla="+- 0 0 -90"/>
                <a:gd name="f18" fmla="*/ f3 1 79121"/>
                <a:gd name="f19" fmla="*/ f4 1 78485"/>
                <a:gd name="f20" fmla="+- f7 0 f5"/>
                <a:gd name="f21" fmla="+- f6 0 f5"/>
                <a:gd name="f22" fmla="*/ f17 f0 1"/>
                <a:gd name="f23" fmla="*/ f21 1 79121"/>
                <a:gd name="f24" fmla="*/ f20 1 78485"/>
                <a:gd name="f25" fmla="*/ 0 f21 1"/>
                <a:gd name="f26" fmla="*/ 38862 f20 1"/>
                <a:gd name="f27" fmla="*/ 36576 f21 1"/>
                <a:gd name="f28" fmla="*/ 78486 f20 1"/>
                <a:gd name="f29" fmla="*/ 79121 f21 1"/>
                <a:gd name="f30" fmla="*/ 39497 f20 1"/>
                <a:gd name="f31" fmla="*/ 42291 f21 1"/>
                <a:gd name="f32" fmla="*/ 0 f20 1"/>
                <a:gd name="f33" fmla="*/ f22 1 f2"/>
                <a:gd name="f34" fmla="*/ f25 1 79121"/>
                <a:gd name="f35" fmla="*/ f26 1 78485"/>
                <a:gd name="f36" fmla="*/ f27 1 79121"/>
                <a:gd name="f37" fmla="*/ f28 1 78485"/>
                <a:gd name="f38" fmla="*/ f29 1 79121"/>
                <a:gd name="f39" fmla="*/ f30 1 78485"/>
                <a:gd name="f40" fmla="*/ f31 1 79121"/>
                <a:gd name="f41" fmla="*/ f32 1 7848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9121" h="78485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36" name="Freeform: Shape 40">
              <a:extLst>
                <a:ext uri="{FF2B5EF4-FFF2-40B4-BE49-F238E27FC236}">
                  <a16:creationId xmlns:a16="http://schemas.microsoft.com/office/drawing/2014/main" id="{7BFD0EB8-3839-4114-B1B4-B6786B301BAE}"/>
                </a:ext>
              </a:extLst>
            </p:cNvPr>
            <p:cNvSpPr/>
            <p:nvPr/>
          </p:nvSpPr>
          <p:spPr>
            <a:xfrm>
              <a:off x="2412719" y="5454762"/>
              <a:ext cx="80954" cy="79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153"/>
                <a:gd name="f7" fmla="val 80009"/>
                <a:gd name="f8" fmla="val 39497"/>
                <a:gd name="f9" fmla="val 38100"/>
                <a:gd name="f10" fmla="val 80010"/>
                <a:gd name="f11" fmla="val 40005"/>
                <a:gd name="f12" fmla="val 43815"/>
                <a:gd name="f13" fmla="+- 0 0 -90"/>
                <a:gd name="f14" fmla="*/ f3 1 81153"/>
                <a:gd name="f15" fmla="*/ f4 1 80009"/>
                <a:gd name="f16" fmla="+- f7 0 f5"/>
                <a:gd name="f17" fmla="+- f6 0 f5"/>
                <a:gd name="f18" fmla="*/ f13 f0 1"/>
                <a:gd name="f19" fmla="*/ f17 1 81153"/>
                <a:gd name="f20" fmla="*/ f16 1 80009"/>
                <a:gd name="f21" fmla="*/ 0 f17 1"/>
                <a:gd name="f22" fmla="*/ 39497 f16 1"/>
                <a:gd name="f23" fmla="*/ 38100 f17 1"/>
                <a:gd name="f24" fmla="*/ 80010 f16 1"/>
                <a:gd name="f25" fmla="*/ 81153 f17 1"/>
                <a:gd name="f26" fmla="*/ 40005 f16 1"/>
                <a:gd name="f27" fmla="*/ 43815 f17 1"/>
                <a:gd name="f28" fmla="*/ 0 f16 1"/>
                <a:gd name="f29" fmla="*/ f18 1 f2"/>
                <a:gd name="f30" fmla="*/ f21 1 81153"/>
                <a:gd name="f31" fmla="*/ f22 1 80009"/>
                <a:gd name="f32" fmla="*/ f23 1 81153"/>
                <a:gd name="f33" fmla="*/ f24 1 80009"/>
                <a:gd name="f34" fmla="*/ f25 1 81153"/>
                <a:gd name="f35" fmla="*/ f26 1 80009"/>
                <a:gd name="f36" fmla="*/ f27 1 81153"/>
                <a:gd name="f37" fmla="*/ f28 1 8000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153" h="80009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37" name="Freeform: Shape 41">
              <a:extLst>
                <a:ext uri="{FF2B5EF4-FFF2-40B4-BE49-F238E27FC236}">
                  <a16:creationId xmlns:a16="http://schemas.microsoft.com/office/drawing/2014/main" id="{38F4B504-CAFE-4E77-8BA4-35598C7F38C4}"/>
                </a:ext>
              </a:extLst>
            </p:cNvPr>
            <p:cNvSpPr/>
            <p:nvPr/>
          </p:nvSpPr>
          <p:spPr>
            <a:xfrm>
              <a:off x="2250813" y="5603979"/>
              <a:ext cx="77779" cy="79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7977"/>
                <a:gd name="f8" fmla="val 36068"/>
                <a:gd name="f9" fmla="val 38100"/>
                <a:gd name="f10" fmla="val 77978"/>
                <a:gd name="f11" fmla="val 41529"/>
                <a:gd name="f12" fmla="val 39370"/>
                <a:gd name="f13" fmla="+- 0 0 -90"/>
                <a:gd name="f14" fmla="*/ f3 1 77470"/>
                <a:gd name="f15" fmla="*/ f4 1 77977"/>
                <a:gd name="f16" fmla="+- f7 0 f5"/>
                <a:gd name="f17" fmla="+- f6 0 f5"/>
                <a:gd name="f18" fmla="*/ f13 f0 1"/>
                <a:gd name="f19" fmla="*/ f17 1 77470"/>
                <a:gd name="f20" fmla="*/ f16 1 77977"/>
                <a:gd name="f21" fmla="*/ 0 f17 1"/>
                <a:gd name="f22" fmla="*/ 36068 f16 1"/>
                <a:gd name="f23" fmla="*/ 38100 f17 1"/>
                <a:gd name="f24" fmla="*/ 77978 f16 1"/>
                <a:gd name="f25" fmla="*/ 77470 f17 1"/>
                <a:gd name="f26" fmla="*/ 41529 f16 1"/>
                <a:gd name="f27" fmla="*/ 39370 f17 1"/>
                <a:gd name="f28" fmla="*/ 0 f16 1"/>
                <a:gd name="f29" fmla="*/ f18 1 f2"/>
                <a:gd name="f30" fmla="*/ f21 1 77470"/>
                <a:gd name="f31" fmla="*/ f22 1 77977"/>
                <a:gd name="f32" fmla="*/ f23 1 77470"/>
                <a:gd name="f33" fmla="*/ f24 1 77977"/>
                <a:gd name="f34" fmla="*/ f25 1 77470"/>
                <a:gd name="f35" fmla="*/ f26 1 77977"/>
                <a:gd name="f36" fmla="*/ f27 1 77470"/>
                <a:gd name="f37" fmla="*/ f28 1 7797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470" h="7797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38" name="Freeform: Shape 42">
              <a:extLst>
                <a:ext uri="{FF2B5EF4-FFF2-40B4-BE49-F238E27FC236}">
                  <a16:creationId xmlns:a16="http://schemas.microsoft.com/office/drawing/2014/main" id="{8671D5CD-72D0-443F-BC57-0AE9DF405788}"/>
                </a:ext>
              </a:extLst>
            </p:cNvPr>
            <p:cNvSpPr/>
            <p:nvPr/>
          </p:nvSpPr>
          <p:spPr>
            <a:xfrm>
              <a:off x="2330179" y="5529371"/>
              <a:ext cx="80954" cy="79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80136"/>
                <a:gd name="f8" fmla="val 38989"/>
                <a:gd name="f9" fmla="val 38100"/>
                <a:gd name="f10" fmla="val 80137"/>
                <a:gd name="f11" fmla="val 80518"/>
                <a:gd name="f12" fmla="val 40767"/>
                <a:gd name="f13" fmla="val 42418"/>
                <a:gd name="f14" fmla="+- 0 0 -90"/>
                <a:gd name="f15" fmla="*/ f3 1 80517"/>
                <a:gd name="f16" fmla="*/ f4 1 80136"/>
                <a:gd name="f17" fmla="+- f7 0 f5"/>
                <a:gd name="f18" fmla="+- f6 0 f5"/>
                <a:gd name="f19" fmla="*/ f14 f0 1"/>
                <a:gd name="f20" fmla="*/ f18 1 80517"/>
                <a:gd name="f21" fmla="*/ f17 1 80136"/>
                <a:gd name="f22" fmla="*/ 0 f18 1"/>
                <a:gd name="f23" fmla="*/ 38989 f17 1"/>
                <a:gd name="f24" fmla="*/ 38100 f18 1"/>
                <a:gd name="f25" fmla="*/ 80137 f17 1"/>
                <a:gd name="f26" fmla="*/ 80518 f18 1"/>
                <a:gd name="f27" fmla="*/ 40767 f17 1"/>
                <a:gd name="f28" fmla="*/ 42418 f18 1"/>
                <a:gd name="f29" fmla="*/ 0 f17 1"/>
                <a:gd name="f30" fmla="*/ f19 1 f2"/>
                <a:gd name="f31" fmla="*/ f22 1 80517"/>
                <a:gd name="f32" fmla="*/ f23 1 80136"/>
                <a:gd name="f33" fmla="*/ f24 1 80517"/>
                <a:gd name="f34" fmla="*/ f25 1 80136"/>
                <a:gd name="f35" fmla="*/ f26 1 80517"/>
                <a:gd name="f36" fmla="*/ f27 1 80136"/>
                <a:gd name="f37" fmla="*/ f28 1 80517"/>
                <a:gd name="f38" fmla="*/ f29 1 8013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80136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39" name="Freeform: Shape 43">
              <a:extLst>
                <a:ext uri="{FF2B5EF4-FFF2-40B4-BE49-F238E27FC236}">
                  <a16:creationId xmlns:a16="http://schemas.microsoft.com/office/drawing/2014/main" id="{81FAB0C3-5552-44AD-8F2B-6E8B00B5DA37}"/>
                </a:ext>
              </a:extLst>
            </p:cNvPr>
            <p:cNvSpPr/>
            <p:nvPr/>
          </p:nvSpPr>
          <p:spPr>
            <a:xfrm>
              <a:off x="2496848" y="5384915"/>
              <a:ext cx="71429" cy="7143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770"/>
                <a:gd name="f7" fmla="val 72644"/>
                <a:gd name="f8" fmla="val 32893"/>
                <a:gd name="f9" fmla="val 37084"/>
                <a:gd name="f10" fmla="val 72771"/>
                <a:gd name="f11" fmla="val 39370"/>
                <a:gd name="f12" fmla="val 60071"/>
                <a:gd name="f13" fmla="val 26670"/>
                <a:gd name="f14" fmla="val 48387"/>
                <a:gd name="f15" fmla="val 13081"/>
                <a:gd name="f16" fmla="val 36068"/>
                <a:gd name="f17" fmla="val 24257"/>
                <a:gd name="f18" fmla="val 10795"/>
                <a:gd name="f19" fmla="val 12319"/>
                <a:gd name="f20" fmla="val 21844"/>
                <a:gd name="f21" fmla="+- 0 0 -90"/>
                <a:gd name="f22" fmla="*/ f3 1 72770"/>
                <a:gd name="f23" fmla="*/ f4 1 72644"/>
                <a:gd name="f24" fmla="+- f7 0 f5"/>
                <a:gd name="f25" fmla="+- f6 0 f5"/>
                <a:gd name="f26" fmla="*/ f21 f0 1"/>
                <a:gd name="f27" fmla="*/ f25 1 72770"/>
                <a:gd name="f28" fmla="*/ f24 1 72644"/>
                <a:gd name="f29" fmla="*/ 0 f25 1"/>
                <a:gd name="f30" fmla="*/ 32893 f24 1"/>
                <a:gd name="f31" fmla="*/ 37084 f25 1"/>
                <a:gd name="f32" fmla="*/ 72644 f24 1"/>
                <a:gd name="f33" fmla="*/ 72771 f25 1"/>
                <a:gd name="f34" fmla="*/ 39370 f24 1"/>
                <a:gd name="f35" fmla="*/ 36068 f25 1"/>
                <a:gd name="f36" fmla="*/ 0 f24 1"/>
                <a:gd name="f37" fmla="*/ f26 1 f2"/>
                <a:gd name="f38" fmla="*/ f29 1 72770"/>
                <a:gd name="f39" fmla="*/ f30 1 72644"/>
                <a:gd name="f40" fmla="*/ f31 1 72770"/>
                <a:gd name="f41" fmla="*/ f32 1 72644"/>
                <a:gd name="f42" fmla="*/ f33 1 72770"/>
                <a:gd name="f43" fmla="*/ f34 1 72644"/>
                <a:gd name="f44" fmla="*/ f35 1 72770"/>
                <a:gd name="f45" fmla="*/ f36 1 7264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2770" h="72644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40" name="Freeform: Shape 44">
              <a:extLst>
                <a:ext uri="{FF2B5EF4-FFF2-40B4-BE49-F238E27FC236}">
                  <a16:creationId xmlns:a16="http://schemas.microsoft.com/office/drawing/2014/main" id="{80D57BE7-DFF5-4040-AB0A-8E1BAE5A67D2}"/>
                </a:ext>
              </a:extLst>
            </p:cNvPr>
            <p:cNvSpPr/>
            <p:nvPr/>
          </p:nvSpPr>
          <p:spPr>
            <a:xfrm>
              <a:off x="2177797" y="5526196"/>
              <a:ext cx="76191" cy="746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5565"/>
                <a:gd name="f8" fmla="val 36195"/>
                <a:gd name="f9" fmla="val 12065"/>
                <a:gd name="f10" fmla="val 48895"/>
                <a:gd name="f11" fmla="val 24130"/>
                <a:gd name="f12" fmla="val 62484"/>
                <a:gd name="f13" fmla="val 36322"/>
                <a:gd name="f14" fmla="val 39497"/>
                <a:gd name="f15" fmla="val 63119"/>
                <a:gd name="f16" fmla="val 26797"/>
                <a:gd name="f17" fmla="val 51562"/>
                <a:gd name="f18" fmla="val 13081"/>
                <a:gd name="f19" fmla="val 39370"/>
                <a:gd name="f20" fmla="+- 0 0 -90"/>
                <a:gd name="f21" fmla="*/ f3 1 75819"/>
                <a:gd name="f22" fmla="*/ f4 1 75565"/>
                <a:gd name="f23" fmla="+- f7 0 f5"/>
                <a:gd name="f24" fmla="+- f6 0 f5"/>
                <a:gd name="f25" fmla="*/ f20 f0 1"/>
                <a:gd name="f26" fmla="*/ f24 1 75819"/>
                <a:gd name="f27" fmla="*/ f23 1 75565"/>
                <a:gd name="f28" fmla="*/ 0 f24 1"/>
                <a:gd name="f29" fmla="*/ 36195 f23 1"/>
                <a:gd name="f30" fmla="*/ 36322 f24 1"/>
                <a:gd name="f31" fmla="*/ 75565 f23 1"/>
                <a:gd name="f32" fmla="*/ 75819 f24 1"/>
                <a:gd name="f33" fmla="*/ 39497 f23 1"/>
                <a:gd name="f34" fmla="*/ 39370 f24 1"/>
                <a:gd name="f35" fmla="*/ 0 f23 1"/>
                <a:gd name="f36" fmla="*/ f25 1 f2"/>
                <a:gd name="f37" fmla="*/ f28 1 75819"/>
                <a:gd name="f38" fmla="*/ f29 1 75565"/>
                <a:gd name="f39" fmla="*/ f30 1 75819"/>
                <a:gd name="f40" fmla="*/ f31 1 75565"/>
                <a:gd name="f41" fmla="*/ f32 1 75819"/>
                <a:gd name="f42" fmla="*/ f33 1 75565"/>
                <a:gd name="f43" fmla="*/ f34 1 75819"/>
                <a:gd name="f44" fmla="*/ f35 1 7556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5819" h="7556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41" name="Freeform: Shape 45">
              <a:extLst>
                <a:ext uri="{FF2B5EF4-FFF2-40B4-BE49-F238E27FC236}">
                  <a16:creationId xmlns:a16="http://schemas.microsoft.com/office/drawing/2014/main" id="{1DD0679A-25C7-4093-8A77-82A186E66A0E}"/>
                </a:ext>
              </a:extLst>
            </p:cNvPr>
            <p:cNvSpPr/>
            <p:nvPr/>
          </p:nvSpPr>
          <p:spPr>
            <a:xfrm>
              <a:off x="755562" y="3983221"/>
              <a:ext cx="71430" cy="698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373"/>
                <a:gd name="f7" fmla="val 70358"/>
                <a:gd name="f8" fmla="val 34290"/>
                <a:gd name="f9" fmla="val 33274"/>
                <a:gd name="f10" fmla="val 71374"/>
                <a:gd name="f11" fmla="val 36068"/>
                <a:gd name="f12" fmla="val 38100"/>
                <a:gd name="f13" fmla="+- 0 0 -90"/>
                <a:gd name="f14" fmla="*/ f3 1 71373"/>
                <a:gd name="f15" fmla="*/ f4 1 70358"/>
                <a:gd name="f16" fmla="+- f7 0 f5"/>
                <a:gd name="f17" fmla="+- f6 0 f5"/>
                <a:gd name="f18" fmla="*/ f13 f0 1"/>
                <a:gd name="f19" fmla="*/ f17 1 71373"/>
                <a:gd name="f20" fmla="*/ f16 1 70358"/>
                <a:gd name="f21" fmla="*/ 0 f17 1"/>
                <a:gd name="f22" fmla="*/ 34290 f16 1"/>
                <a:gd name="f23" fmla="*/ 33274 f17 1"/>
                <a:gd name="f24" fmla="*/ 70358 f16 1"/>
                <a:gd name="f25" fmla="*/ 71374 f17 1"/>
                <a:gd name="f26" fmla="*/ 36068 f16 1"/>
                <a:gd name="f27" fmla="*/ 38100 f17 1"/>
                <a:gd name="f28" fmla="*/ 0 f16 1"/>
                <a:gd name="f29" fmla="*/ f18 1 f2"/>
                <a:gd name="f30" fmla="*/ f21 1 71373"/>
                <a:gd name="f31" fmla="*/ f22 1 70358"/>
                <a:gd name="f32" fmla="*/ f23 1 71373"/>
                <a:gd name="f33" fmla="*/ f24 1 70358"/>
                <a:gd name="f34" fmla="*/ f25 1 71373"/>
                <a:gd name="f35" fmla="*/ f26 1 70358"/>
                <a:gd name="f36" fmla="*/ f27 1 71373"/>
                <a:gd name="f37" fmla="*/ f28 1 70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373" h="7035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42" name="Freeform: Shape 46">
              <a:extLst>
                <a:ext uri="{FF2B5EF4-FFF2-40B4-BE49-F238E27FC236}">
                  <a16:creationId xmlns:a16="http://schemas.microsoft.com/office/drawing/2014/main" id="{67E25D6A-76B9-410B-BB39-FF2617FC8F3F}"/>
                </a:ext>
              </a:extLst>
            </p:cNvPr>
            <p:cNvSpPr/>
            <p:nvPr/>
          </p:nvSpPr>
          <p:spPr>
            <a:xfrm>
              <a:off x="2327004" y="5686525"/>
              <a:ext cx="73017" cy="746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2"/>
                <a:gd name="f7" fmla="val 73405"/>
                <a:gd name="f8" fmla="val 36322"/>
                <a:gd name="f9" fmla="val 34163"/>
                <a:gd name="f10" fmla="val 73406"/>
                <a:gd name="f11" fmla="val 73533"/>
                <a:gd name="f12" fmla="val 36830"/>
                <a:gd name="f13" fmla="val 39497"/>
                <a:gd name="f14" fmla="+- 0 0 -90"/>
                <a:gd name="f15" fmla="*/ f3 1 73532"/>
                <a:gd name="f16" fmla="*/ f4 1 73405"/>
                <a:gd name="f17" fmla="+- f7 0 f5"/>
                <a:gd name="f18" fmla="+- f6 0 f5"/>
                <a:gd name="f19" fmla="*/ f14 f0 1"/>
                <a:gd name="f20" fmla="*/ f18 1 73532"/>
                <a:gd name="f21" fmla="*/ f17 1 73405"/>
                <a:gd name="f22" fmla="*/ 0 f18 1"/>
                <a:gd name="f23" fmla="*/ 36322 f17 1"/>
                <a:gd name="f24" fmla="*/ 34163 f18 1"/>
                <a:gd name="f25" fmla="*/ 73406 f17 1"/>
                <a:gd name="f26" fmla="*/ 73533 f18 1"/>
                <a:gd name="f27" fmla="*/ 36830 f17 1"/>
                <a:gd name="f28" fmla="*/ 39497 f18 1"/>
                <a:gd name="f29" fmla="*/ 0 f17 1"/>
                <a:gd name="f30" fmla="*/ f19 1 f2"/>
                <a:gd name="f31" fmla="*/ f22 1 73532"/>
                <a:gd name="f32" fmla="*/ f23 1 73405"/>
                <a:gd name="f33" fmla="*/ f24 1 73532"/>
                <a:gd name="f34" fmla="*/ f25 1 73405"/>
                <a:gd name="f35" fmla="*/ f26 1 73532"/>
                <a:gd name="f36" fmla="*/ f27 1 73405"/>
                <a:gd name="f37" fmla="*/ f28 1 73532"/>
                <a:gd name="f38" fmla="*/ f29 1 7340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532" h="7340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43" name="Freeform: Shape 47">
              <a:extLst>
                <a:ext uri="{FF2B5EF4-FFF2-40B4-BE49-F238E27FC236}">
                  <a16:creationId xmlns:a16="http://schemas.microsoft.com/office/drawing/2014/main" id="{42BB4A2B-DD6C-41C5-88D7-83F3310EA5A2}"/>
                </a:ext>
              </a:extLst>
            </p:cNvPr>
            <p:cNvSpPr/>
            <p:nvPr/>
          </p:nvSpPr>
          <p:spPr>
            <a:xfrm>
              <a:off x="2571451" y="5464286"/>
              <a:ext cx="69842" cy="698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7"/>
                <a:gd name="f7" fmla="val 69723"/>
                <a:gd name="f8" fmla="val 33147"/>
                <a:gd name="f9" fmla="val 34163"/>
                <a:gd name="f10" fmla="val 36703"/>
                <a:gd name="f11" fmla="val 35814"/>
                <a:gd name="f12" fmla="+- 0 0 -90"/>
                <a:gd name="f13" fmla="*/ f3 1 69977"/>
                <a:gd name="f14" fmla="*/ f4 1 69723"/>
                <a:gd name="f15" fmla="+- f7 0 f5"/>
                <a:gd name="f16" fmla="+- f6 0 f5"/>
                <a:gd name="f17" fmla="*/ f12 f0 1"/>
                <a:gd name="f18" fmla="*/ f16 1 69977"/>
                <a:gd name="f19" fmla="*/ f15 1 69723"/>
                <a:gd name="f20" fmla="*/ 0 f16 1"/>
                <a:gd name="f21" fmla="*/ 33147 f15 1"/>
                <a:gd name="f22" fmla="*/ 34163 f16 1"/>
                <a:gd name="f23" fmla="*/ 69723 f15 1"/>
                <a:gd name="f24" fmla="*/ 69977 f16 1"/>
                <a:gd name="f25" fmla="*/ 36703 f15 1"/>
                <a:gd name="f26" fmla="*/ 35814 f16 1"/>
                <a:gd name="f27" fmla="*/ 0 f15 1"/>
                <a:gd name="f28" fmla="*/ f17 1 f2"/>
                <a:gd name="f29" fmla="*/ f20 1 69977"/>
                <a:gd name="f30" fmla="*/ f21 1 69723"/>
                <a:gd name="f31" fmla="*/ f22 1 69977"/>
                <a:gd name="f32" fmla="*/ f23 1 69723"/>
                <a:gd name="f33" fmla="*/ f24 1 69977"/>
                <a:gd name="f34" fmla="*/ f25 1 69723"/>
                <a:gd name="f35" fmla="*/ f26 1 69977"/>
                <a:gd name="f36" fmla="*/ f27 1 6972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977" h="69723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44" name="Freeform: Shape 48">
              <a:extLst>
                <a:ext uri="{FF2B5EF4-FFF2-40B4-BE49-F238E27FC236}">
                  <a16:creationId xmlns:a16="http://schemas.microsoft.com/office/drawing/2014/main" id="{0F081467-9D40-4547-BEFB-1A95DDF9DCB3}"/>
                </a:ext>
              </a:extLst>
            </p:cNvPr>
            <p:cNvSpPr/>
            <p:nvPr/>
          </p:nvSpPr>
          <p:spPr>
            <a:xfrm>
              <a:off x="2338116" y="5375391"/>
              <a:ext cx="80953" cy="79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9120"/>
                <a:gd name="f8" fmla="val 39370"/>
                <a:gd name="f9" fmla="val 12357"/>
                <a:gd name="f10" fmla="val 52578"/>
                <a:gd name="f11" fmla="val 24638"/>
                <a:gd name="f12" fmla="val 65824"/>
                <a:gd name="f13" fmla="val 36830"/>
                <a:gd name="f14" fmla="val 79121"/>
                <a:gd name="f15" fmla="val 39751"/>
                <a:gd name="f16" fmla="val 67183"/>
                <a:gd name="f17" fmla="val 27051"/>
                <a:gd name="f18" fmla="val 55245"/>
                <a:gd name="f19" fmla="val 13208"/>
                <a:gd name="f20" fmla="val 42799"/>
                <a:gd name="f21" fmla="+- 0 0 -90"/>
                <a:gd name="f22" fmla="*/ f3 1 79883"/>
                <a:gd name="f23" fmla="*/ f4 1 79120"/>
                <a:gd name="f24" fmla="+- f7 0 f5"/>
                <a:gd name="f25" fmla="+- f6 0 f5"/>
                <a:gd name="f26" fmla="*/ f21 f0 1"/>
                <a:gd name="f27" fmla="*/ f25 1 79883"/>
                <a:gd name="f28" fmla="*/ f24 1 79120"/>
                <a:gd name="f29" fmla="*/ 0 f25 1"/>
                <a:gd name="f30" fmla="*/ 39370 f24 1"/>
                <a:gd name="f31" fmla="*/ 36830 f25 1"/>
                <a:gd name="f32" fmla="*/ 79121 f24 1"/>
                <a:gd name="f33" fmla="*/ 79883 f25 1"/>
                <a:gd name="f34" fmla="*/ 39751 f24 1"/>
                <a:gd name="f35" fmla="*/ 42799 f25 1"/>
                <a:gd name="f36" fmla="*/ 0 f24 1"/>
                <a:gd name="f37" fmla="*/ f26 1 f2"/>
                <a:gd name="f38" fmla="*/ f29 1 79883"/>
                <a:gd name="f39" fmla="*/ f30 1 79120"/>
                <a:gd name="f40" fmla="*/ f31 1 79883"/>
                <a:gd name="f41" fmla="*/ f32 1 79120"/>
                <a:gd name="f42" fmla="*/ f33 1 79883"/>
                <a:gd name="f43" fmla="*/ f34 1 79120"/>
                <a:gd name="f44" fmla="*/ f35 1 79883"/>
                <a:gd name="f45" fmla="*/ f36 1 7912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79883" h="7912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45" name="Freeform: Shape 49">
              <a:extLst>
                <a:ext uri="{FF2B5EF4-FFF2-40B4-BE49-F238E27FC236}">
                  <a16:creationId xmlns:a16="http://schemas.microsoft.com/office/drawing/2014/main" id="{E8CFFA79-C08E-4F0C-A5C3-6CAC693202DA}"/>
                </a:ext>
              </a:extLst>
            </p:cNvPr>
            <p:cNvSpPr/>
            <p:nvPr/>
          </p:nvSpPr>
          <p:spPr>
            <a:xfrm>
              <a:off x="2406370" y="5610329"/>
              <a:ext cx="77779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8"/>
                <a:gd name="f7" fmla="val 76327"/>
                <a:gd name="f8" fmla="val 39370"/>
                <a:gd name="f9" fmla="val 34036"/>
                <a:gd name="f10" fmla="val 36830"/>
                <a:gd name="f11" fmla="val 42545"/>
                <a:gd name="f12" fmla="+- 0 0 -90"/>
                <a:gd name="f13" fmla="*/ f3 1 76708"/>
                <a:gd name="f14" fmla="*/ f4 1 76327"/>
                <a:gd name="f15" fmla="+- f7 0 f5"/>
                <a:gd name="f16" fmla="+- f6 0 f5"/>
                <a:gd name="f17" fmla="*/ f12 f0 1"/>
                <a:gd name="f18" fmla="*/ f16 1 76708"/>
                <a:gd name="f19" fmla="*/ f15 1 76327"/>
                <a:gd name="f20" fmla="*/ 0 f16 1"/>
                <a:gd name="f21" fmla="*/ 39370 f15 1"/>
                <a:gd name="f22" fmla="*/ 34036 f16 1"/>
                <a:gd name="f23" fmla="*/ 76327 f15 1"/>
                <a:gd name="f24" fmla="*/ 76708 f16 1"/>
                <a:gd name="f25" fmla="*/ 36830 f15 1"/>
                <a:gd name="f26" fmla="*/ 42545 f16 1"/>
                <a:gd name="f27" fmla="*/ 0 f15 1"/>
                <a:gd name="f28" fmla="*/ f17 1 f2"/>
                <a:gd name="f29" fmla="*/ f20 1 76708"/>
                <a:gd name="f30" fmla="*/ f21 1 76327"/>
                <a:gd name="f31" fmla="*/ f22 1 76708"/>
                <a:gd name="f32" fmla="*/ f23 1 76327"/>
                <a:gd name="f33" fmla="*/ f24 1 76708"/>
                <a:gd name="f34" fmla="*/ f25 1 76327"/>
                <a:gd name="f35" fmla="*/ f26 1 76708"/>
                <a:gd name="f36" fmla="*/ f27 1 7632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708" h="7632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46" name="Freeform: Shape 50">
              <a:extLst>
                <a:ext uri="{FF2B5EF4-FFF2-40B4-BE49-F238E27FC236}">
                  <a16:creationId xmlns:a16="http://schemas.microsoft.com/office/drawing/2014/main" id="{A74DC318-5923-4506-9411-F5C4B1E984AB}"/>
                </a:ext>
              </a:extLst>
            </p:cNvPr>
            <p:cNvSpPr/>
            <p:nvPr/>
          </p:nvSpPr>
          <p:spPr>
            <a:xfrm>
              <a:off x="2487324" y="5535721"/>
              <a:ext cx="77778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708"/>
                <a:gd name="f8" fmla="val 40005"/>
                <a:gd name="f9" fmla="val 34036"/>
                <a:gd name="f10" fmla="val 36576"/>
                <a:gd name="f11" fmla="val 43180"/>
                <a:gd name="f12" fmla="+- 0 0 -90"/>
                <a:gd name="f13" fmla="*/ f3 1 77470"/>
                <a:gd name="f14" fmla="*/ f4 1 76708"/>
                <a:gd name="f15" fmla="+- f7 0 f5"/>
                <a:gd name="f16" fmla="+- f6 0 f5"/>
                <a:gd name="f17" fmla="*/ f12 f0 1"/>
                <a:gd name="f18" fmla="*/ f16 1 77470"/>
                <a:gd name="f19" fmla="*/ f15 1 76708"/>
                <a:gd name="f20" fmla="*/ 0 f16 1"/>
                <a:gd name="f21" fmla="*/ 40005 f15 1"/>
                <a:gd name="f22" fmla="*/ 34036 f16 1"/>
                <a:gd name="f23" fmla="*/ 76708 f15 1"/>
                <a:gd name="f24" fmla="*/ 77470 f16 1"/>
                <a:gd name="f25" fmla="*/ 36576 f15 1"/>
                <a:gd name="f26" fmla="*/ 43180 f16 1"/>
                <a:gd name="f27" fmla="*/ 0 f15 1"/>
                <a:gd name="f28" fmla="*/ f17 1 f2"/>
                <a:gd name="f29" fmla="*/ f20 1 77470"/>
                <a:gd name="f30" fmla="*/ f21 1 76708"/>
                <a:gd name="f31" fmla="*/ f22 1 77470"/>
                <a:gd name="f32" fmla="*/ f23 1 76708"/>
                <a:gd name="f33" fmla="*/ f24 1 77470"/>
                <a:gd name="f34" fmla="*/ f25 1 76708"/>
                <a:gd name="f35" fmla="*/ f26 1 77470"/>
                <a:gd name="f36" fmla="*/ f27 1 7670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70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47" name="Freeform: Shape 51">
              <a:extLst>
                <a:ext uri="{FF2B5EF4-FFF2-40B4-BE49-F238E27FC236}">
                  <a16:creationId xmlns:a16="http://schemas.microsoft.com/office/drawing/2014/main" id="{C9426105-2D25-4416-94DC-5B4013888BA2}"/>
                </a:ext>
              </a:extLst>
            </p:cNvPr>
            <p:cNvSpPr/>
            <p:nvPr/>
          </p:nvSpPr>
          <p:spPr>
            <a:xfrm>
              <a:off x="2350815" y="5227761"/>
              <a:ext cx="73017" cy="7302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882"/>
                <a:gd name="f8" fmla="val 33020"/>
                <a:gd name="f9" fmla="val 36195"/>
                <a:gd name="f10" fmla="val 38862"/>
                <a:gd name="f11" fmla="val 59690"/>
                <a:gd name="f12" fmla="val 26162"/>
                <a:gd name="f13" fmla="val 48260"/>
                <a:gd name="f14" fmla="val 13462"/>
                <a:gd name="f15" fmla="+- 0 0 -90"/>
                <a:gd name="f16" fmla="*/ f3 1 72390"/>
                <a:gd name="f17" fmla="*/ f4 1 71882"/>
                <a:gd name="f18" fmla="+- f7 0 f5"/>
                <a:gd name="f19" fmla="+- f6 0 f5"/>
                <a:gd name="f20" fmla="*/ f15 f0 1"/>
                <a:gd name="f21" fmla="*/ f19 1 72390"/>
                <a:gd name="f22" fmla="*/ f18 1 71882"/>
                <a:gd name="f23" fmla="*/ 0 f19 1"/>
                <a:gd name="f24" fmla="*/ 33020 f18 1"/>
                <a:gd name="f25" fmla="*/ 36195 f19 1"/>
                <a:gd name="f26" fmla="*/ 71882 f18 1"/>
                <a:gd name="f27" fmla="*/ 72390 f19 1"/>
                <a:gd name="f28" fmla="*/ 38862 f18 1"/>
                <a:gd name="f29" fmla="*/ 0 f18 1"/>
                <a:gd name="f30" fmla="*/ f20 1 f2"/>
                <a:gd name="f31" fmla="*/ f23 1 72390"/>
                <a:gd name="f32" fmla="*/ f24 1 71882"/>
                <a:gd name="f33" fmla="*/ f25 1 72390"/>
                <a:gd name="f34" fmla="*/ f26 1 71882"/>
                <a:gd name="f35" fmla="*/ f27 1 72390"/>
                <a:gd name="f36" fmla="*/ f28 1 71882"/>
                <a:gd name="f37" fmla="*/ f29 1 71882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2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7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9"/>
                </a:cxn>
                <a:cxn ang="f42">
                  <a:pos x="f56" y="f60"/>
                </a:cxn>
              </a:cxnLst>
              <a:rect l="f50" t="f53" r="f51" b="f52"/>
              <a:pathLst>
                <a:path w="72390" h="71882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cubicBezTo>
                    <a:pt x="f11" y="f12"/>
                    <a:pt x="f13" y="f14"/>
                    <a:pt x="f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48" name="Freeform: Shape 52">
              <a:extLst>
                <a:ext uri="{FF2B5EF4-FFF2-40B4-BE49-F238E27FC236}">
                  <a16:creationId xmlns:a16="http://schemas.microsoft.com/office/drawing/2014/main" id="{94EB20D4-3AC1-4212-AAA6-0C37687216C4}"/>
                </a:ext>
              </a:extLst>
            </p:cNvPr>
            <p:cNvSpPr/>
            <p:nvPr/>
          </p:nvSpPr>
          <p:spPr>
            <a:xfrm>
              <a:off x="1115883" y="4216572"/>
              <a:ext cx="1074612" cy="115405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4800"/>
                <a:gd name="f7" fmla="val 1153795"/>
                <a:gd name="f8" fmla="val 36195"/>
                <a:gd name="f9" fmla="val 282956"/>
                <a:gd name="f10" fmla="val 342138"/>
                <a:gd name="f11" fmla="val 647700"/>
                <a:gd name="f12" fmla="val 737108"/>
                <a:gd name="f13" fmla="val 1032637"/>
                <a:gd name="f14" fmla="val 1074801"/>
                <a:gd name="f15" fmla="val 1115695"/>
                <a:gd name="f16" fmla="val 685800"/>
                <a:gd name="f17" fmla="val 695452"/>
                <a:gd name="f18" fmla="val 319786"/>
                <a:gd name="f19" fmla="val 301752"/>
                <a:gd name="f20" fmla="val 39624"/>
                <a:gd name="f21" fmla="+- 0 0 -90"/>
                <a:gd name="f22" fmla="*/ f3 1 1074800"/>
                <a:gd name="f23" fmla="*/ f4 1 1153795"/>
                <a:gd name="f24" fmla="+- f7 0 f5"/>
                <a:gd name="f25" fmla="+- f6 0 f5"/>
                <a:gd name="f26" fmla="*/ f21 f0 1"/>
                <a:gd name="f27" fmla="*/ f25 1 1074800"/>
                <a:gd name="f28" fmla="*/ f24 1 1153795"/>
                <a:gd name="f29" fmla="*/ 0 f25 1"/>
                <a:gd name="f30" fmla="*/ 36195 f24 1"/>
                <a:gd name="f31" fmla="*/ 1032637 f25 1"/>
                <a:gd name="f32" fmla="*/ 1153795 f24 1"/>
                <a:gd name="f33" fmla="*/ 1074801 f25 1"/>
                <a:gd name="f34" fmla="*/ 1115695 f24 1"/>
                <a:gd name="f35" fmla="*/ 39624 f25 1"/>
                <a:gd name="f36" fmla="*/ 0 f24 1"/>
                <a:gd name="f37" fmla="*/ f26 1 f2"/>
                <a:gd name="f38" fmla="*/ f29 1 1074800"/>
                <a:gd name="f39" fmla="*/ f30 1 1153795"/>
                <a:gd name="f40" fmla="*/ f31 1 1074800"/>
                <a:gd name="f41" fmla="*/ f32 1 1153795"/>
                <a:gd name="f42" fmla="*/ f33 1 1074800"/>
                <a:gd name="f43" fmla="*/ f34 1 1153795"/>
                <a:gd name="f44" fmla="*/ f35 1 1074800"/>
                <a:gd name="f45" fmla="*/ f36 1 1153795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1074800" h="115379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49" name="Freeform: Shape 53">
              <a:extLst>
                <a:ext uri="{FF2B5EF4-FFF2-40B4-BE49-F238E27FC236}">
                  <a16:creationId xmlns:a16="http://schemas.microsoft.com/office/drawing/2014/main" id="{F2A07E29-4779-4808-A5CE-EC0425E64B14}"/>
                </a:ext>
              </a:extLst>
            </p:cNvPr>
            <p:cNvSpPr/>
            <p:nvPr/>
          </p:nvSpPr>
          <p:spPr>
            <a:xfrm>
              <a:off x="1276202" y="4073704"/>
              <a:ext cx="1073025" cy="11477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4038"/>
                <a:gd name="f7" fmla="val 1146683"/>
                <a:gd name="f8" fmla="val 33782"/>
                <a:gd name="f9" fmla="val 1037844"/>
                <a:gd name="f10" fmla="val 1074039"/>
                <a:gd name="f11" fmla="val 1113663"/>
                <a:gd name="f12" fmla="val 36830"/>
                <a:gd name="f13" fmla="+- 0 0 -90"/>
                <a:gd name="f14" fmla="*/ f3 1 1074038"/>
                <a:gd name="f15" fmla="*/ f4 1 1146683"/>
                <a:gd name="f16" fmla="+- f7 0 f5"/>
                <a:gd name="f17" fmla="+- f6 0 f5"/>
                <a:gd name="f18" fmla="*/ f13 f0 1"/>
                <a:gd name="f19" fmla="*/ f17 1 1074038"/>
                <a:gd name="f20" fmla="*/ f16 1 1146683"/>
                <a:gd name="f21" fmla="*/ 0 f17 1"/>
                <a:gd name="f22" fmla="*/ 33782 f16 1"/>
                <a:gd name="f23" fmla="*/ 1037844 f17 1"/>
                <a:gd name="f24" fmla="*/ 1146683 f16 1"/>
                <a:gd name="f25" fmla="*/ 1074039 f17 1"/>
                <a:gd name="f26" fmla="*/ 1113663 f16 1"/>
                <a:gd name="f27" fmla="*/ 36830 f17 1"/>
                <a:gd name="f28" fmla="*/ 0 f16 1"/>
                <a:gd name="f29" fmla="*/ f18 1 f2"/>
                <a:gd name="f30" fmla="*/ f21 1 1074038"/>
                <a:gd name="f31" fmla="*/ f22 1 1146683"/>
                <a:gd name="f32" fmla="*/ f23 1 1074038"/>
                <a:gd name="f33" fmla="*/ f24 1 1146683"/>
                <a:gd name="f34" fmla="*/ f25 1 1074038"/>
                <a:gd name="f35" fmla="*/ f26 1 1146683"/>
                <a:gd name="f36" fmla="*/ f27 1 1074038"/>
                <a:gd name="f37" fmla="*/ f28 1 11466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1074038" h="114668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50" name="Freeform: Shape 54">
              <a:extLst>
                <a:ext uri="{FF2B5EF4-FFF2-40B4-BE49-F238E27FC236}">
                  <a16:creationId xmlns:a16="http://schemas.microsoft.com/office/drawing/2014/main" id="{0EF8418D-455C-450D-9649-B865AF9A8570}"/>
                </a:ext>
              </a:extLst>
            </p:cNvPr>
            <p:cNvSpPr/>
            <p:nvPr/>
          </p:nvSpPr>
          <p:spPr>
            <a:xfrm>
              <a:off x="2422243" y="5305544"/>
              <a:ext cx="73017" cy="7302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2898"/>
                <a:gd name="f8" fmla="val 33020"/>
                <a:gd name="f9" fmla="val 37084"/>
                <a:gd name="f10" fmla="val 49784"/>
                <a:gd name="f11" fmla="val 61722"/>
                <a:gd name="f12" fmla="val 61214"/>
                <a:gd name="f13" fmla="val 50673"/>
                <a:gd name="f14" fmla="val 73152"/>
                <a:gd name="f15" fmla="val 39878"/>
                <a:gd name="f16" fmla="val 35941"/>
                <a:gd name="f17" fmla="+- 0 0 -90"/>
                <a:gd name="f18" fmla="*/ f3 1 73151"/>
                <a:gd name="f19" fmla="*/ f4 1 72898"/>
                <a:gd name="f20" fmla="+- f7 0 f5"/>
                <a:gd name="f21" fmla="+- f6 0 f5"/>
                <a:gd name="f22" fmla="*/ f17 f0 1"/>
                <a:gd name="f23" fmla="*/ f21 1 73151"/>
                <a:gd name="f24" fmla="*/ f20 1 72898"/>
                <a:gd name="f25" fmla="*/ 0 f21 1"/>
                <a:gd name="f26" fmla="*/ 33020 f20 1"/>
                <a:gd name="f27" fmla="*/ 37084 f21 1"/>
                <a:gd name="f28" fmla="*/ 72898 f20 1"/>
                <a:gd name="f29" fmla="*/ 73152 f21 1"/>
                <a:gd name="f30" fmla="*/ 39878 f20 1"/>
                <a:gd name="f31" fmla="*/ 35941 f21 1"/>
                <a:gd name="f32" fmla="*/ 0 f20 1"/>
                <a:gd name="f33" fmla="*/ f22 1 f2"/>
                <a:gd name="f34" fmla="*/ f25 1 73151"/>
                <a:gd name="f35" fmla="*/ f26 1 72898"/>
                <a:gd name="f36" fmla="*/ f27 1 73151"/>
                <a:gd name="f37" fmla="*/ f28 1 72898"/>
                <a:gd name="f38" fmla="*/ f29 1 73151"/>
                <a:gd name="f39" fmla="*/ f30 1 72898"/>
                <a:gd name="f40" fmla="*/ f31 1 73151"/>
                <a:gd name="f41" fmla="*/ f32 1 72898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3151" h="72898">
                  <a:moveTo>
                    <a:pt x="f5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51" name="Freeform: Shape 55">
              <a:extLst>
                <a:ext uri="{FF2B5EF4-FFF2-40B4-BE49-F238E27FC236}">
                  <a16:creationId xmlns:a16="http://schemas.microsoft.com/office/drawing/2014/main" id="{7BF2A58D-5D8D-4B66-BA42-51A0AB40C3F0}"/>
                </a:ext>
              </a:extLst>
            </p:cNvPr>
            <p:cNvSpPr/>
            <p:nvPr/>
          </p:nvSpPr>
          <p:spPr>
            <a:xfrm>
              <a:off x="965088" y="4210222"/>
              <a:ext cx="76191" cy="746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310"/>
                <a:gd name="f8" fmla="val 34671"/>
                <a:gd name="f9" fmla="val 38100"/>
                <a:gd name="f10" fmla="val 75311"/>
                <a:gd name="f11" fmla="val 40386"/>
                <a:gd name="f12" fmla="val 63500"/>
                <a:gd name="f13" fmla="val 26797"/>
                <a:gd name="f14" fmla="val 50800"/>
                <a:gd name="f15" fmla="val 13335"/>
                <a:gd name="f16" fmla="val 38862"/>
                <a:gd name="f17" fmla="+- 0 0 -90"/>
                <a:gd name="f18" fmla="*/ f3 1 76200"/>
                <a:gd name="f19" fmla="*/ f4 1 75310"/>
                <a:gd name="f20" fmla="+- f7 0 f5"/>
                <a:gd name="f21" fmla="+- f6 0 f5"/>
                <a:gd name="f22" fmla="*/ f17 f0 1"/>
                <a:gd name="f23" fmla="*/ f21 1 76200"/>
                <a:gd name="f24" fmla="*/ f20 1 75310"/>
                <a:gd name="f25" fmla="*/ 0 f21 1"/>
                <a:gd name="f26" fmla="*/ 34671 f20 1"/>
                <a:gd name="f27" fmla="*/ 38100 f21 1"/>
                <a:gd name="f28" fmla="*/ 75311 f20 1"/>
                <a:gd name="f29" fmla="*/ 76200 f21 1"/>
                <a:gd name="f30" fmla="*/ 40386 f20 1"/>
                <a:gd name="f31" fmla="*/ 38862 f21 1"/>
                <a:gd name="f32" fmla="*/ 0 f20 1"/>
                <a:gd name="f33" fmla="*/ f22 1 f2"/>
                <a:gd name="f34" fmla="*/ f25 1 76200"/>
                <a:gd name="f35" fmla="*/ f26 1 75310"/>
                <a:gd name="f36" fmla="*/ f27 1 76200"/>
                <a:gd name="f37" fmla="*/ f28 1 75310"/>
                <a:gd name="f38" fmla="*/ f29 1 76200"/>
                <a:gd name="f39" fmla="*/ f30 1 75310"/>
                <a:gd name="f40" fmla="*/ f31 1 76200"/>
                <a:gd name="f41" fmla="*/ f32 1 7531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531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52" name="Freeform: Shape 56">
              <a:extLst>
                <a:ext uri="{FF2B5EF4-FFF2-40B4-BE49-F238E27FC236}">
                  <a16:creationId xmlns:a16="http://schemas.microsoft.com/office/drawing/2014/main" id="{41A6453D-6476-480C-A225-19C0A46CF5EF}"/>
                </a:ext>
              </a:extLst>
            </p:cNvPr>
            <p:cNvSpPr/>
            <p:nvPr/>
          </p:nvSpPr>
          <p:spPr>
            <a:xfrm>
              <a:off x="1042867" y="4137201"/>
              <a:ext cx="76191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6200"/>
                <a:gd name="f8" fmla="val 36195"/>
                <a:gd name="f9" fmla="val 36830"/>
                <a:gd name="f10" fmla="val 76581"/>
                <a:gd name="f11" fmla="val 40005"/>
                <a:gd name="f12" fmla="val 39878"/>
                <a:gd name="f13" fmla="+- 0 0 -90"/>
                <a:gd name="f14" fmla="*/ f3 1 76580"/>
                <a:gd name="f15" fmla="*/ f4 1 76200"/>
                <a:gd name="f16" fmla="+- f7 0 f5"/>
                <a:gd name="f17" fmla="+- f6 0 f5"/>
                <a:gd name="f18" fmla="*/ f13 f0 1"/>
                <a:gd name="f19" fmla="*/ f17 1 76580"/>
                <a:gd name="f20" fmla="*/ f16 1 76200"/>
                <a:gd name="f21" fmla="*/ 0 f17 1"/>
                <a:gd name="f22" fmla="*/ 36195 f16 1"/>
                <a:gd name="f23" fmla="*/ 36830 f17 1"/>
                <a:gd name="f24" fmla="*/ 76200 f16 1"/>
                <a:gd name="f25" fmla="*/ 76581 f17 1"/>
                <a:gd name="f26" fmla="*/ 40005 f16 1"/>
                <a:gd name="f27" fmla="*/ 39878 f17 1"/>
                <a:gd name="f28" fmla="*/ 0 f16 1"/>
                <a:gd name="f29" fmla="*/ f18 1 f2"/>
                <a:gd name="f30" fmla="*/ f21 1 76580"/>
                <a:gd name="f31" fmla="*/ f22 1 76200"/>
                <a:gd name="f32" fmla="*/ f23 1 76580"/>
                <a:gd name="f33" fmla="*/ f24 1 76200"/>
                <a:gd name="f34" fmla="*/ f25 1 76580"/>
                <a:gd name="f35" fmla="*/ f26 1 76200"/>
                <a:gd name="f36" fmla="*/ f27 1 76580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580" h="76200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53" name="Freeform: Shape 57">
              <a:extLst>
                <a:ext uri="{FF2B5EF4-FFF2-40B4-BE49-F238E27FC236}">
                  <a16:creationId xmlns:a16="http://schemas.microsoft.com/office/drawing/2014/main" id="{882466AB-F679-417D-9937-C0F27BB6E367}"/>
                </a:ext>
              </a:extLst>
            </p:cNvPr>
            <p:cNvSpPr/>
            <p:nvPr/>
          </p:nvSpPr>
          <p:spPr>
            <a:xfrm>
              <a:off x="1195249" y="4148313"/>
              <a:ext cx="1076200" cy="11492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7595"/>
                <a:gd name="f7" fmla="val 1149096"/>
                <a:gd name="f8" fmla="val 33782"/>
                <a:gd name="f9" fmla="val 283337"/>
                <a:gd name="f10" fmla="val 338582"/>
                <a:gd name="f11" fmla="val 648462"/>
                <a:gd name="f12" fmla="val 732282"/>
                <a:gd name="f13" fmla="val 1035050"/>
                <a:gd name="f14" fmla="val 1110996"/>
                <a:gd name="f15" fmla="val 690880"/>
                <a:gd name="f16" fmla="val 697357"/>
                <a:gd name="f17" fmla="val 325374"/>
                <a:gd name="f18" fmla="val 306705"/>
                <a:gd name="f19" fmla="val 37719"/>
                <a:gd name="f20" fmla="+- 0 0 -90"/>
                <a:gd name="f21" fmla="*/ f3 1 1077595"/>
                <a:gd name="f22" fmla="*/ f4 1 1149096"/>
                <a:gd name="f23" fmla="+- f7 0 f5"/>
                <a:gd name="f24" fmla="+- f6 0 f5"/>
                <a:gd name="f25" fmla="*/ f20 f0 1"/>
                <a:gd name="f26" fmla="*/ f24 1 1077595"/>
                <a:gd name="f27" fmla="*/ f23 1 1149096"/>
                <a:gd name="f28" fmla="*/ 0 f24 1"/>
                <a:gd name="f29" fmla="*/ 33782 f23 1"/>
                <a:gd name="f30" fmla="*/ 1035050 f24 1"/>
                <a:gd name="f31" fmla="*/ 1149096 f23 1"/>
                <a:gd name="f32" fmla="*/ 1077595 f24 1"/>
                <a:gd name="f33" fmla="*/ 1110996 f23 1"/>
                <a:gd name="f34" fmla="*/ 37719 f24 1"/>
                <a:gd name="f35" fmla="*/ 0 f23 1"/>
                <a:gd name="f36" fmla="*/ f25 1 f2"/>
                <a:gd name="f37" fmla="*/ f28 1 1077595"/>
                <a:gd name="f38" fmla="*/ f29 1 1149096"/>
                <a:gd name="f39" fmla="*/ f30 1 1077595"/>
                <a:gd name="f40" fmla="*/ f31 1 1149096"/>
                <a:gd name="f41" fmla="*/ f32 1 1077595"/>
                <a:gd name="f42" fmla="*/ f33 1 1149096"/>
                <a:gd name="f43" fmla="*/ f34 1 1077595"/>
                <a:gd name="f44" fmla="*/ f35 1 1149096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77595" h="1149096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54" name="Freeform: Shape 58">
              <a:extLst>
                <a:ext uri="{FF2B5EF4-FFF2-40B4-BE49-F238E27FC236}">
                  <a16:creationId xmlns:a16="http://schemas.microsoft.com/office/drawing/2014/main" id="{9ABA3D36-ED8B-4EC4-9EDF-E737B625FE90}"/>
                </a:ext>
              </a:extLst>
            </p:cNvPr>
            <p:cNvSpPr/>
            <p:nvPr/>
          </p:nvSpPr>
          <p:spPr>
            <a:xfrm>
              <a:off x="2106368" y="5448412"/>
              <a:ext cx="76191" cy="746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5691"/>
                <a:gd name="f8" fmla="val 36195"/>
                <a:gd name="f9" fmla="val 12700"/>
                <a:gd name="f10" fmla="val 48895"/>
                <a:gd name="f11" fmla="val 24257"/>
                <a:gd name="f12" fmla="val 62484"/>
                <a:gd name="f13" fmla="val 36449"/>
                <a:gd name="f14" fmla="val 75692"/>
                <a:gd name="f15" fmla="val 39751"/>
                <a:gd name="f16" fmla="val 40005"/>
                <a:gd name="f17" fmla="+- 0 0 -90"/>
                <a:gd name="f18" fmla="*/ f3 1 75819"/>
                <a:gd name="f19" fmla="*/ f4 1 75691"/>
                <a:gd name="f20" fmla="+- f7 0 f5"/>
                <a:gd name="f21" fmla="+- f6 0 f5"/>
                <a:gd name="f22" fmla="*/ f17 f0 1"/>
                <a:gd name="f23" fmla="*/ f21 1 75819"/>
                <a:gd name="f24" fmla="*/ f20 1 75691"/>
                <a:gd name="f25" fmla="*/ 0 f21 1"/>
                <a:gd name="f26" fmla="*/ 36195 f20 1"/>
                <a:gd name="f27" fmla="*/ 36449 f21 1"/>
                <a:gd name="f28" fmla="*/ 75692 f20 1"/>
                <a:gd name="f29" fmla="*/ 75819 f21 1"/>
                <a:gd name="f30" fmla="*/ 39751 f20 1"/>
                <a:gd name="f31" fmla="*/ 40005 f21 1"/>
                <a:gd name="f32" fmla="*/ 0 f20 1"/>
                <a:gd name="f33" fmla="*/ f22 1 f2"/>
                <a:gd name="f34" fmla="*/ f25 1 75819"/>
                <a:gd name="f35" fmla="*/ f26 1 75691"/>
                <a:gd name="f36" fmla="*/ f27 1 75819"/>
                <a:gd name="f37" fmla="*/ f28 1 75691"/>
                <a:gd name="f38" fmla="*/ f29 1 75819"/>
                <a:gd name="f39" fmla="*/ f30 1 75691"/>
                <a:gd name="f40" fmla="*/ f31 1 75819"/>
                <a:gd name="f41" fmla="*/ f32 1 7569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5819" h="75691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55" name="Freeform: Shape 59">
              <a:extLst>
                <a:ext uri="{FF2B5EF4-FFF2-40B4-BE49-F238E27FC236}">
                  <a16:creationId xmlns:a16="http://schemas.microsoft.com/office/drawing/2014/main" id="{5DE9B0C9-8833-4F00-AB27-16E3DE3AE4FA}"/>
                </a:ext>
              </a:extLst>
            </p:cNvPr>
            <p:cNvSpPr/>
            <p:nvPr/>
          </p:nvSpPr>
          <p:spPr>
            <a:xfrm>
              <a:off x="2185734" y="5372216"/>
              <a:ext cx="79366" cy="7778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739"/>
                <a:gd name="f7" fmla="val 77851"/>
                <a:gd name="f8" fmla="val 38481"/>
                <a:gd name="f9" fmla="val 36322"/>
                <a:gd name="f10" fmla="val 78740"/>
                <a:gd name="f11" fmla="val 39116"/>
                <a:gd name="f12" fmla="val 42418"/>
                <a:gd name="f13" fmla="+- 0 0 -90"/>
                <a:gd name="f14" fmla="*/ f3 1 78739"/>
                <a:gd name="f15" fmla="*/ f4 1 77851"/>
                <a:gd name="f16" fmla="+- f7 0 f5"/>
                <a:gd name="f17" fmla="+- f6 0 f5"/>
                <a:gd name="f18" fmla="*/ f13 f0 1"/>
                <a:gd name="f19" fmla="*/ f17 1 78739"/>
                <a:gd name="f20" fmla="*/ f16 1 77851"/>
                <a:gd name="f21" fmla="*/ 0 f17 1"/>
                <a:gd name="f22" fmla="*/ 38481 f16 1"/>
                <a:gd name="f23" fmla="*/ 36322 f17 1"/>
                <a:gd name="f24" fmla="*/ 77851 f16 1"/>
                <a:gd name="f25" fmla="*/ 78740 f17 1"/>
                <a:gd name="f26" fmla="*/ 39116 f16 1"/>
                <a:gd name="f27" fmla="*/ 42418 f17 1"/>
                <a:gd name="f28" fmla="*/ 0 f16 1"/>
                <a:gd name="f29" fmla="*/ f18 1 f2"/>
                <a:gd name="f30" fmla="*/ f21 1 78739"/>
                <a:gd name="f31" fmla="*/ f22 1 77851"/>
                <a:gd name="f32" fmla="*/ f23 1 78739"/>
                <a:gd name="f33" fmla="*/ f24 1 77851"/>
                <a:gd name="f34" fmla="*/ f25 1 78739"/>
                <a:gd name="f35" fmla="*/ f26 1 77851"/>
                <a:gd name="f36" fmla="*/ f27 1 78739"/>
                <a:gd name="f37" fmla="*/ f28 1 7785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739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56" name="Freeform: Shape 60">
              <a:extLst>
                <a:ext uri="{FF2B5EF4-FFF2-40B4-BE49-F238E27FC236}">
                  <a16:creationId xmlns:a16="http://schemas.microsoft.com/office/drawing/2014/main" id="{B33EDE03-40D5-46E1-9ABF-37B75E567881}"/>
                </a:ext>
              </a:extLst>
            </p:cNvPr>
            <p:cNvSpPr/>
            <p:nvPr/>
          </p:nvSpPr>
          <p:spPr>
            <a:xfrm>
              <a:off x="2266686" y="5299194"/>
              <a:ext cx="79366" cy="7778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7850"/>
                <a:gd name="f8" fmla="val 38735"/>
                <a:gd name="f9" fmla="val 36195"/>
                <a:gd name="f10" fmla="val 77851"/>
                <a:gd name="f11" fmla="val 38862"/>
                <a:gd name="f12" fmla="val 42672"/>
                <a:gd name="f13" fmla="+- 0 0 -90"/>
                <a:gd name="f14" fmla="*/ f3 1 78994"/>
                <a:gd name="f15" fmla="*/ f4 1 77850"/>
                <a:gd name="f16" fmla="+- f7 0 f5"/>
                <a:gd name="f17" fmla="+- f6 0 f5"/>
                <a:gd name="f18" fmla="*/ f13 f0 1"/>
                <a:gd name="f19" fmla="*/ f17 1 78994"/>
                <a:gd name="f20" fmla="*/ f16 1 77850"/>
                <a:gd name="f21" fmla="*/ 0 f17 1"/>
                <a:gd name="f22" fmla="*/ 38735 f16 1"/>
                <a:gd name="f23" fmla="*/ 36195 f17 1"/>
                <a:gd name="f24" fmla="*/ 77851 f16 1"/>
                <a:gd name="f25" fmla="*/ 78994 f17 1"/>
                <a:gd name="f26" fmla="*/ 38862 f16 1"/>
                <a:gd name="f27" fmla="*/ 42672 f17 1"/>
                <a:gd name="f28" fmla="*/ 0 f16 1"/>
                <a:gd name="f29" fmla="*/ f18 1 f2"/>
                <a:gd name="f30" fmla="*/ f21 1 78994"/>
                <a:gd name="f31" fmla="*/ f22 1 77850"/>
                <a:gd name="f32" fmla="*/ f23 1 78994"/>
                <a:gd name="f33" fmla="*/ f24 1 77850"/>
                <a:gd name="f34" fmla="*/ f25 1 78994"/>
                <a:gd name="f35" fmla="*/ f26 1 77850"/>
                <a:gd name="f36" fmla="*/ f27 1 78994"/>
                <a:gd name="f37" fmla="*/ f28 1 7785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994" h="7785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57" name="Freeform: Shape 61">
              <a:extLst>
                <a:ext uri="{FF2B5EF4-FFF2-40B4-BE49-F238E27FC236}">
                  <a16:creationId xmlns:a16="http://schemas.microsoft.com/office/drawing/2014/main" id="{5C789FFA-73DC-4A8B-887C-916FEB7A3EA6}"/>
                </a:ext>
              </a:extLst>
            </p:cNvPr>
            <p:cNvSpPr/>
            <p:nvPr/>
          </p:nvSpPr>
          <p:spPr>
            <a:xfrm>
              <a:off x="1120645" y="4068942"/>
              <a:ext cx="76191" cy="746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183"/>
                <a:gd name="f7" fmla="val 73659"/>
                <a:gd name="f8" fmla="val 33782"/>
                <a:gd name="f9" fmla="val 37084"/>
                <a:gd name="f10" fmla="val 73660"/>
                <a:gd name="f11" fmla="val 75184"/>
                <a:gd name="f12" fmla="val 39497"/>
                <a:gd name="f13" fmla="val 38100"/>
                <a:gd name="f14" fmla="+- 0 0 -90"/>
                <a:gd name="f15" fmla="*/ f3 1 75183"/>
                <a:gd name="f16" fmla="*/ f4 1 73659"/>
                <a:gd name="f17" fmla="+- f7 0 f5"/>
                <a:gd name="f18" fmla="+- f6 0 f5"/>
                <a:gd name="f19" fmla="*/ f14 f0 1"/>
                <a:gd name="f20" fmla="*/ f18 1 75183"/>
                <a:gd name="f21" fmla="*/ f17 1 73659"/>
                <a:gd name="f22" fmla="*/ 0 f18 1"/>
                <a:gd name="f23" fmla="*/ 33782 f17 1"/>
                <a:gd name="f24" fmla="*/ 37084 f18 1"/>
                <a:gd name="f25" fmla="*/ 73660 f17 1"/>
                <a:gd name="f26" fmla="*/ 75184 f18 1"/>
                <a:gd name="f27" fmla="*/ 39497 f17 1"/>
                <a:gd name="f28" fmla="*/ 38100 f18 1"/>
                <a:gd name="f29" fmla="*/ 0 f17 1"/>
                <a:gd name="f30" fmla="*/ f19 1 f2"/>
                <a:gd name="f31" fmla="*/ f22 1 75183"/>
                <a:gd name="f32" fmla="*/ f23 1 73659"/>
                <a:gd name="f33" fmla="*/ f24 1 75183"/>
                <a:gd name="f34" fmla="*/ f25 1 73659"/>
                <a:gd name="f35" fmla="*/ f26 1 75183"/>
                <a:gd name="f36" fmla="*/ f27 1 73659"/>
                <a:gd name="f37" fmla="*/ f28 1 75183"/>
                <a:gd name="f38" fmla="*/ f29 1 7365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5183" h="7365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58" name="Freeform: Shape 62">
              <a:extLst>
                <a:ext uri="{FF2B5EF4-FFF2-40B4-BE49-F238E27FC236}">
                  <a16:creationId xmlns:a16="http://schemas.microsoft.com/office/drawing/2014/main" id="{5E0D2B50-710C-42DC-8BDC-27B2F2B07C36}"/>
                </a:ext>
              </a:extLst>
            </p:cNvPr>
            <p:cNvSpPr/>
            <p:nvPr/>
          </p:nvSpPr>
          <p:spPr>
            <a:xfrm>
              <a:off x="1038104" y="4289593"/>
              <a:ext cx="1069851" cy="115405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0228"/>
                <a:gd name="f7" fmla="val 1153033"/>
                <a:gd name="f8" fmla="val 34163"/>
                <a:gd name="f9" fmla="val 280797"/>
                <a:gd name="f10" fmla="val 338963"/>
                <a:gd name="f11" fmla="val 645541"/>
                <a:gd name="f12" fmla="val 734695"/>
                <a:gd name="f13" fmla="val 1030986"/>
                <a:gd name="f14" fmla="val 1070229"/>
                <a:gd name="f15" fmla="val 1117600"/>
                <a:gd name="f16" fmla="val 684149"/>
                <a:gd name="f17" fmla="val 699262"/>
                <a:gd name="f18" fmla="val 318770"/>
                <a:gd name="f19" fmla="val 303530"/>
                <a:gd name="f20" fmla="val 38100"/>
                <a:gd name="f21" fmla="+- 0 0 -90"/>
                <a:gd name="f22" fmla="*/ f3 1 1070228"/>
                <a:gd name="f23" fmla="*/ f4 1 1153033"/>
                <a:gd name="f24" fmla="+- f7 0 f5"/>
                <a:gd name="f25" fmla="+- f6 0 f5"/>
                <a:gd name="f26" fmla="*/ f21 f0 1"/>
                <a:gd name="f27" fmla="*/ f25 1 1070228"/>
                <a:gd name="f28" fmla="*/ f24 1 1153033"/>
                <a:gd name="f29" fmla="*/ 0 f25 1"/>
                <a:gd name="f30" fmla="*/ 34163 f24 1"/>
                <a:gd name="f31" fmla="*/ 1030986 f25 1"/>
                <a:gd name="f32" fmla="*/ 1153033 f24 1"/>
                <a:gd name="f33" fmla="*/ 1070229 f25 1"/>
                <a:gd name="f34" fmla="*/ 1117600 f24 1"/>
                <a:gd name="f35" fmla="*/ 38100 f25 1"/>
                <a:gd name="f36" fmla="*/ 0 f24 1"/>
                <a:gd name="f37" fmla="*/ f26 1 f2"/>
                <a:gd name="f38" fmla="*/ f29 1 1070228"/>
                <a:gd name="f39" fmla="*/ f30 1 1153033"/>
                <a:gd name="f40" fmla="*/ f31 1 1070228"/>
                <a:gd name="f41" fmla="*/ f32 1 1153033"/>
                <a:gd name="f42" fmla="*/ f33 1 1070228"/>
                <a:gd name="f43" fmla="*/ f34 1 1153033"/>
                <a:gd name="f44" fmla="*/ f35 1 1070228"/>
                <a:gd name="f45" fmla="*/ f36 1 1153033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1070228" h="1153033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59" name="Freeform: Shape 63">
              <a:extLst>
                <a:ext uri="{FF2B5EF4-FFF2-40B4-BE49-F238E27FC236}">
                  <a16:creationId xmlns:a16="http://schemas.microsoft.com/office/drawing/2014/main" id="{0DC7B9B1-2CFD-47A0-AD46-48107EBD6069}"/>
                </a:ext>
              </a:extLst>
            </p:cNvPr>
            <p:cNvSpPr/>
            <p:nvPr/>
          </p:nvSpPr>
          <p:spPr>
            <a:xfrm>
              <a:off x="1917477" y="3073627"/>
              <a:ext cx="69842" cy="6667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469"/>
                <a:gd name="f7" fmla="val 67183"/>
                <a:gd name="f8" fmla="val 35814"/>
                <a:gd name="f9" fmla="val 29845"/>
                <a:gd name="f10" fmla="val 31369"/>
                <a:gd name="f11" fmla="val 39878"/>
                <a:gd name="f12" fmla="+- 0 0 -90"/>
                <a:gd name="f13" fmla="*/ f3 1 69469"/>
                <a:gd name="f14" fmla="*/ f4 1 67183"/>
                <a:gd name="f15" fmla="+- f7 0 f5"/>
                <a:gd name="f16" fmla="+- f6 0 f5"/>
                <a:gd name="f17" fmla="*/ f12 f0 1"/>
                <a:gd name="f18" fmla="*/ f16 1 69469"/>
                <a:gd name="f19" fmla="*/ f15 1 67183"/>
                <a:gd name="f20" fmla="*/ 0 f16 1"/>
                <a:gd name="f21" fmla="*/ 35814 f15 1"/>
                <a:gd name="f22" fmla="*/ 29845 f16 1"/>
                <a:gd name="f23" fmla="*/ 67183 f15 1"/>
                <a:gd name="f24" fmla="*/ 69469 f16 1"/>
                <a:gd name="f25" fmla="*/ 31369 f15 1"/>
                <a:gd name="f26" fmla="*/ 39878 f16 1"/>
                <a:gd name="f27" fmla="*/ 0 f15 1"/>
                <a:gd name="f28" fmla="*/ f17 1 f2"/>
                <a:gd name="f29" fmla="*/ f20 1 69469"/>
                <a:gd name="f30" fmla="*/ f21 1 67183"/>
                <a:gd name="f31" fmla="*/ f22 1 69469"/>
                <a:gd name="f32" fmla="*/ f23 1 67183"/>
                <a:gd name="f33" fmla="*/ f24 1 69469"/>
                <a:gd name="f34" fmla="*/ f25 1 67183"/>
                <a:gd name="f35" fmla="*/ f26 1 69469"/>
                <a:gd name="f36" fmla="*/ f27 1 6718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469" h="67183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60" name="Freeform: Shape 64">
              <a:extLst>
                <a:ext uri="{FF2B5EF4-FFF2-40B4-BE49-F238E27FC236}">
                  <a16:creationId xmlns:a16="http://schemas.microsoft.com/office/drawing/2014/main" id="{931FCBAF-97F7-43BC-B4F0-A74225E74CBA}"/>
                </a:ext>
              </a:extLst>
            </p:cNvPr>
            <p:cNvSpPr/>
            <p:nvPr/>
          </p:nvSpPr>
          <p:spPr>
            <a:xfrm>
              <a:off x="246034" y="-2798"/>
              <a:ext cx="1768269" cy="286529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7961"/>
                <a:gd name="f7" fmla="val 2864230"/>
                <a:gd name="f8" fmla="val 1767962"/>
                <a:gd name="f9" fmla="val 2827909"/>
                <a:gd name="f10" fmla="val 1761739"/>
                <a:gd name="f11" fmla="val 2833878"/>
                <a:gd name="f12" fmla="val 1727703"/>
                <a:gd name="f13" fmla="val 2864231"/>
                <a:gd name="f14" fmla="val 1649090"/>
                <a:gd name="f15" fmla="val 2778633"/>
                <a:gd name="f16" fmla="val 858769"/>
                <a:gd name="f17" fmla="val 1935988"/>
                <a:gd name="f18" fmla="val 529966"/>
                <a:gd name="f19" fmla="val 1586865"/>
                <a:gd name="f20" fmla="val 402966"/>
                <a:gd name="f21" fmla="val 1452499"/>
                <a:gd name="f22" fmla="val 272918"/>
                <a:gd name="f23" fmla="val 1321562"/>
                <a:gd name="f24" fmla="val 152522"/>
                <a:gd name="f25" fmla="val 1182370"/>
                <a:gd name="f26" fmla="+- 0 0 43566"/>
                <a:gd name="f27" fmla="val 955548"/>
                <a:gd name="f28" fmla="+- 0 0 51567"/>
                <a:gd name="f29" fmla="val 639191"/>
                <a:gd name="f30" fmla="val 134234"/>
                <a:gd name="f31" fmla="val 406400"/>
                <a:gd name="f32" fmla="val 196464"/>
                <a:gd name="f33" fmla="val 328676"/>
                <a:gd name="f34" fmla="val 278125"/>
                <a:gd name="f35" fmla="val 265176"/>
                <a:gd name="f36" fmla="val 353690"/>
                <a:gd name="f37" fmla="val 197993"/>
                <a:gd name="f38" fmla="val 576067"/>
                <a:gd name="f39" fmla="val 1270"/>
                <a:gd name="f40" fmla="val 576470"/>
                <a:gd name="f41" fmla="val 782"/>
                <a:gd name="f42" fmla="val 576940"/>
                <a:gd name="f43" fmla="val 354"/>
                <a:gd name="f44" fmla="val 577464"/>
                <a:gd name="f45" fmla="val 658109"/>
                <a:gd name="f46" fmla="val 656712"/>
                <a:gd name="f47" fmla="val 519467"/>
                <a:gd name="f48" fmla="val 123698"/>
                <a:gd name="f49" fmla="val 381291"/>
                <a:gd name="f50" fmla="val 245237"/>
                <a:gd name="f51" fmla="val 242184"/>
                <a:gd name="f52" fmla="val 365887"/>
                <a:gd name="f53" fmla="val 40889"/>
                <a:gd name="f54" fmla="val 539877"/>
                <a:gd name="f55" fmla="+- 0 0 24516"/>
                <a:gd name="f56" fmla="val 895604"/>
                <a:gd name="f57" fmla="val 180081"/>
                <a:gd name="f58" fmla="val 1133729"/>
                <a:gd name="f59" fmla="val 308986"/>
                <a:gd name="f60" fmla="val 1283843"/>
                <a:gd name="f61" fmla="val 449067"/>
                <a:gd name="f62" fmla="val 1425067"/>
                <a:gd name="f63" fmla="val 584957"/>
                <a:gd name="f64" fmla="val 1569466"/>
                <a:gd name="f65" fmla="val 969005"/>
                <a:gd name="f66" fmla="val 1977644"/>
                <a:gd name="f67" fmla="val 1755897"/>
                <a:gd name="f68" fmla="val 2814066"/>
                <a:gd name="f69" fmla="+- 0 0 -90"/>
                <a:gd name="f70" fmla="*/ f3 1 1767961"/>
                <a:gd name="f71" fmla="*/ f4 1 2864230"/>
                <a:gd name="f72" fmla="+- f7 0 f5"/>
                <a:gd name="f73" fmla="+- f6 0 f5"/>
                <a:gd name="f74" fmla="*/ f69 f0 1"/>
                <a:gd name="f75" fmla="*/ f73 1 1767961"/>
                <a:gd name="f76" fmla="*/ f72 1 2864230"/>
                <a:gd name="f77" fmla="*/ 1767962 f73 1"/>
                <a:gd name="f78" fmla="*/ 2827909 f72 1"/>
                <a:gd name="f79" fmla="*/ 1761739 f73 1"/>
                <a:gd name="f80" fmla="*/ 2833878 f72 1"/>
                <a:gd name="f81" fmla="*/ 1727703 f73 1"/>
                <a:gd name="f82" fmla="*/ 2864231 f72 1"/>
                <a:gd name="f83" fmla="*/ 529966 f73 1"/>
                <a:gd name="f84" fmla="*/ 1586865 f72 1"/>
                <a:gd name="f85" fmla="*/ 152522 f73 1"/>
                <a:gd name="f86" fmla="*/ 1182370 f72 1"/>
                <a:gd name="f87" fmla="*/ 134234 f73 1"/>
                <a:gd name="f88" fmla="*/ 406400 f72 1"/>
                <a:gd name="f89" fmla="*/ 353690 f73 1"/>
                <a:gd name="f90" fmla="*/ 197993 f72 1"/>
                <a:gd name="f91" fmla="*/ 576067 f73 1"/>
                <a:gd name="f92" fmla="*/ 1270 f72 1"/>
                <a:gd name="f93" fmla="*/ 577464 f73 1"/>
                <a:gd name="f94" fmla="*/ 0 f72 1"/>
                <a:gd name="f95" fmla="*/ 658109 f73 1"/>
                <a:gd name="f96" fmla="*/ 656712 f73 1"/>
                <a:gd name="f97" fmla="*/ 242184 f73 1"/>
                <a:gd name="f98" fmla="*/ 365887 f72 1"/>
                <a:gd name="f99" fmla="*/ 180081 f73 1"/>
                <a:gd name="f100" fmla="*/ 1133729 f72 1"/>
                <a:gd name="f101" fmla="*/ 584957 f73 1"/>
                <a:gd name="f102" fmla="*/ 1569466 f72 1"/>
                <a:gd name="f103" fmla="*/ f74 1 f2"/>
                <a:gd name="f104" fmla="*/ f77 1 1767961"/>
                <a:gd name="f105" fmla="*/ f78 1 2864230"/>
                <a:gd name="f106" fmla="*/ f79 1 1767961"/>
                <a:gd name="f107" fmla="*/ f80 1 2864230"/>
                <a:gd name="f108" fmla="*/ f81 1 1767961"/>
                <a:gd name="f109" fmla="*/ f82 1 2864230"/>
                <a:gd name="f110" fmla="*/ f83 1 1767961"/>
                <a:gd name="f111" fmla="*/ f84 1 2864230"/>
                <a:gd name="f112" fmla="*/ f85 1 1767961"/>
                <a:gd name="f113" fmla="*/ f86 1 2864230"/>
                <a:gd name="f114" fmla="*/ f87 1 1767961"/>
                <a:gd name="f115" fmla="*/ f88 1 2864230"/>
                <a:gd name="f116" fmla="*/ f89 1 1767961"/>
                <a:gd name="f117" fmla="*/ f90 1 2864230"/>
                <a:gd name="f118" fmla="*/ f91 1 1767961"/>
                <a:gd name="f119" fmla="*/ f92 1 2864230"/>
                <a:gd name="f120" fmla="*/ f93 1 1767961"/>
                <a:gd name="f121" fmla="*/ f94 1 2864230"/>
                <a:gd name="f122" fmla="*/ f95 1 1767961"/>
                <a:gd name="f123" fmla="*/ f96 1 1767961"/>
                <a:gd name="f124" fmla="*/ f97 1 1767961"/>
                <a:gd name="f125" fmla="*/ f98 1 2864230"/>
                <a:gd name="f126" fmla="*/ f99 1 1767961"/>
                <a:gd name="f127" fmla="*/ f100 1 2864230"/>
                <a:gd name="f128" fmla="*/ f101 1 1767961"/>
                <a:gd name="f129" fmla="*/ f102 1 2864230"/>
                <a:gd name="f130" fmla="*/ f5 1 f75"/>
                <a:gd name="f131" fmla="*/ f6 1 f75"/>
                <a:gd name="f132" fmla="*/ f5 1 f76"/>
                <a:gd name="f133" fmla="*/ f7 1 f76"/>
                <a:gd name="f134" fmla="+- f103 0 f1"/>
                <a:gd name="f135" fmla="*/ f104 1 f75"/>
                <a:gd name="f136" fmla="*/ f105 1 f76"/>
                <a:gd name="f137" fmla="*/ f106 1 f75"/>
                <a:gd name="f138" fmla="*/ f107 1 f76"/>
                <a:gd name="f139" fmla="*/ f108 1 f75"/>
                <a:gd name="f140" fmla="*/ f109 1 f76"/>
                <a:gd name="f141" fmla="*/ f110 1 f75"/>
                <a:gd name="f142" fmla="*/ f111 1 f76"/>
                <a:gd name="f143" fmla="*/ f112 1 f75"/>
                <a:gd name="f144" fmla="*/ f113 1 f76"/>
                <a:gd name="f145" fmla="*/ f114 1 f75"/>
                <a:gd name="f146" fmla="*/ f115 1 f76"/>
                <a:gd name="f147" fmla="*/ f116 1 f75"/>
                <a:gd name="f148" fmla="*/ f117 1 f76"/>
                <a:gd name="f149" fmla="*/ f118 1 f75"/>
                <a:gd name="f150" fmla="*/ f119 1 f76"/>
                <a:gd name="f151" fmla="*/ f120 1 f75"/>
                <a:gd name="f152" fmla="*/ f121 1 f76"/>
                <a:gd name="f153" fmla="*/ f122 1 f75"/>
                <a:gd name="f154" fmla="*/ f123 1 f75"/>
                <a:gd name="f155" fmla="*/ f124 1 f75"/>
                <a:gd name="f156" fmla="*/ f125 1 f76"/>
                <a:gd name="f157" fmla="*/ f126 1 f75"/>
                <a:gd name="f158" fmla="*/ f127 1 f76"/>
                <a:gd name="f159" fmla="*/ f128 1 f75"/>
                <a:gd name="f160" fmla="*/ f129 1 f76"/>
                <a:gd name="f161" fmla="*/ f130 f70 1"/>
                <a:gd name="f162" fmla="*/ f131 f70 1"/>
                <a:gd name="f163" fmla="*/ f133 f71 1"/>
                <a:gd name="f164" fmla="*/ f132 f71 1"/>
                <a:gd name="f165" fmla="*/ f135 f70 1"/>
                <a:gd name="f166" fmla="*/ f136 f71 1"/>
                <a:gd name="f167" fmla="*/ f137 f70 1"/>
                <a:gd name="f168" fmla="*/ f138 f71 1"/>
                <a:gd name="f169" fmla="*/ f139 f70 1"/>
                <a:gd name="f170" fmla="*/ f140 f71 1"/>
                <a:gd name="f171" fmla="*/ f141 f70 1"/>
                <a:gd name="f172" fmla="*/ f142 f71 1"/>
                <a:gd name="f173" fmla="*/ f143 f70 1"/>
                <a:gd name="f174" fmla="*/ f144 f71 1"/>
                <a:gd name="f175" fmla="*/ f145 f70 1"/>
                <a:gd name="f176" fmla="*/ f146 f71 1"/>
                <a:gd name="f177" fmla="*/ f147 f70 1"/>
                <a:gd name="f178" fmla="*/ f148 f71 1"/>
                <a:gd name="f179" fmla="*/ f149 f70 1"/>
                <a:gd name="f180" fmla="*/ f150 f71 1"/>
                <a:gd name="f181" fmla="*/ f151 f70 1"/>
                <a:gd name="f182" fmla="*/ f152 f71 1"/>
                <a:gd name="f183" fmla="*/ f153 f70 1"/>
                <a:gd name="f184" fmla="*/ f154 f70 1"/>
                <a:gd name="f185" fmla="*/ f155 f70 1"/>
                <a:gd name="f186" fmla="*/ f156 f71 1"/>
                <a:gd name="f187" fmla="*/ f157 f70 1"/>
                <a:gd name="f188" fmla="*/ f158 f71 1"/>
                <a:gd name="f189" fmla="*/ f159 f70 1"/>
                <a:gd name="f190" fmla="*/ f160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4">
                  <a:pos x="f165" y="f166"/>
                </a:cxn>
                <a:cxn ang="f134">
                  <a:pos x="f167" y="f168"/>
                </a:cxn>
                <a:cxn ang="f134">
                  <a:pos x="f169" y="f170"/>
                </a:cxn>
                <a:cxn ang="f134">
                  <a:pos x="f171" y="f172"/>
                </a:cxn>
                <a:cxn ang="f134">
                  <a:pos x="f173" y="f174"/>
                </a:cxn>
                <a:cxn ang="f134">
                  <a:pos x="f175" y="f176"/>
                </a:cxn>
                <a:cxn ang="f134">
                  <a:pos x="f177" y="f178"/>
                </a:cxn>
                <a:cxn ang="f134">
                  <a:pos x="f179" y="f180"/>
                </a:cxn>
                <a:cxn ang="f134">
                  <a:pos x="f181" y="f182"/>
                </a:cxn>
                <a:cxn ang="f134">
                  <a:pos x="f183" y="f182"/>
                </a:cxn>
                <a:cxn ang="f134">
                  <a:pos x="f184" y="f180"/>
                </a:cxn>
                <a:cxn ang="f134">
                  <a:pos x="f185" y="f186"/>
                </a:cxn>
                <a:cxn ang="f134">
                  <a:pos x="f187" y="f188"/>
                </a:cxn>
                <a:cxn ang="f134">
                  <a:pos x="f189" y="f190"/>
                </a:cxn>
                <a:cxn ang="f134">
                  <a:pos x="f165" y="f166"/>
                </a:cxn>
              </a:cxnLst>
              <a:rect l="f161" t="f164" r="f162" b="f163"/>
              <a:pathLst>
                <a:path w="1767961" h="2864230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ubicBezTo>
                    <a:pt x="f26" y="f27"/>
                    <a:pt x="f28" y="f29"/>
                    <a:pt x="f30" y="f31"/>
                  </a:cubicBezTo>
                  <a:cubicBezTo>
                    <a:pt x="f32" y="f33"/>
                    <a:pt x="f34" y="f35"/>
                    <a:pt x="f36" y="f37"/>
                  </a:cubicBezTo>
                  <a:lnTo>
                    <a:pt x="f38" y="f39"/>
                  </a:lnTo>
                  <a:cubicBezTo>
                    <a:pt x="f40" y="f41"/>
                    <a:pt x="f42" y="f43"/>
                    <a:pt x="f44" y="f5"/>
                  </a:cubicBezTo>
                  <a:lnTo>
                    <a:pt x="f45" y="f5"/>
                  </a:lnTo>
                  <a:lnTo>
                    <a:pt x="f46" y="f39"/>
                  </a:ln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61" name="Freeform: Shape 65">
              <a:extLst>
                <a:ext uri="{FF2B5EF4-FFF2-40B4-BE49-F238E27FC236}">
                  <a16:creationId xmlns:a16="http://schemas.microsoft.com/office/drawing/2014/main" id="{62B873D1-B3EB-442B-B9E4-63F000826A9E}"/>
                </a:ext>
              </a:extLst>
            </p:cNvPr>
            <p:cNvSpPr/>
            <p:nvPr/>
          </p:nvSpPr>
          <p:spPr>
            <a:xfrm>
              <a:off x="355559" y="-2798"/>
              <a:ext cx="1738111" cy="27938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37387"/>
                <a:gd name="f7" fmla="val 2792729"/>
                <a:gd name="f8" fmla="val 2758567"/>
                <a:gd name="f9" fmla="val 1699287"/>
                <a:gd name="f10" fmla="val 2792730"/>
                <a:gd name="f11" fmla="val 1616356"/>
                <a:gd name="f12" fmla="val 2703830"/>
                <a:gd name="f13" fmla="val 1535965"/>
                <a:gd name="f14" fmla="val 2616073"/>
                <a:gd name="f15" fmla="val 1454431"/>
                <a:gd name="f16" fmla="val 2529713"/>
                <a:gd name="f17" fmla="val 1019748"/>
                <a:gd name="f18" fmla="val 2068195"/>
                <a:gd name="f19" fmla="val 584777"/>
                <a:gd name="f20" fmla="val 1606766"/>
                <a:gd name="f21" fmla="val 149506"/>
                <a:gd name="f22" fmla="val 1145413"/>
                <a:gd name="f23" fmla="+- 0 0 36803"/>
                <a:gd name="f24" fmla="val 949071"/>
                <a:gd name="f25" fmla="+- 0 0 53059"/>
                <a:gd name="f26" fmla="val 647700"/>
                <a:gd name="f27" fmla="val 123725"/>
                <a:gd name="f28" fmla="val 453390"/>
                <a:gd name="f29" fmla="val 203481"/>
                <a:gd name="f30" fmla="val 366014"/>
                <a:gd name="f31" fmla="val 297969"/>
                <a:gd name="f32" fmla="val 291084"/>
                <a:gd name="f33" fmla="val 387123"/>
                <a:gd name="f34" fmla="val 212090"/>
                <a:gd name="f35" fmla="val 624486"/>
                <a:gd name="f36" fmla="val 1270"/>
                <a:gd name="f37" fmla="val 625883"/>
                <a:gd name="f38" fmla="val 702845"/>
                <a:gd name="f39" fmla="val 701448"/>
                <a:gd name="f40" fmla="val 615977"/>
                <a:gd name="f41" fmla="val 77470"/>
                <a:gd name="f42" fmla="val 482500"/>
                <a:gd name="f43" fmla="val 195961"/>
                <a:gd name="f44" fmla="val 352706"/>
                <a:gd name="f45" fmla="val 319659"/>
                <a:gd name="f46" fmla="val 214911"/>
                <a:gd name="f47" fmla="val 433705"/>
                <a:gd name="f48" fmla="val 26443"/>
                <a:gd name="f49" fmla="val 589788"/>
                <a:gd name="f50" fmla="+- 0 0 10641"/>
                <a:gd name="f51" fmla="val 898525"/>
                <a:gd name="f52" fmla="val 177700"/>
                <a:gd name="f53" fmla="val 1099185"/>
                <a:gd name="f54" fmla="val 390044"/>
                <a:gd name="f55" fmla="val 1325588"/>
                <a:gd name="f56" fmla="val 602854"/>
                <a:gd name="f57" fmla="val 1551851"/>
                <a:gd name="f58" fmla="val 816129"/>
                <a:gd name="f59" fmla="val 1778000"/>
                <a:gd name="f60" fmla="val 1115595"/>
                <a:gd name="f61" fmla="val 2095500"/>
                <a:gd name="f62" fmla="val 1728243"/>
                <a:gd name="f63" fmla="val 2747645"/>
                <a:gd name="f64" fmla="+- 0 0 -90"/>
                <a:gd name="f65" fmla="*/ f3 1 1737387"/>
                <a:gd name="f66" fmla="*/ f4 1 2792729"/>
                <a:gd name="f67" fmla="+- f7 0 f5"/>
                <a:gd name="f68" fmla="+- f6 0 f5"/>
                <a:gd name="f69" fmla="*/ f64 f0 1"/>
                <a:gd name="f70" fmla="*/ f68 1 1737387"/>
                <a:gd name="f71" fmla="*/ f67 1 2792729"/>
                <a:gd name="f72" fmla="*/ 1737387 f68 1"/>
                <a:gd name="f73" fmla="*/ 2758567 f67 1"/>
                <a:gd name="f74" fmla="*/ 1699287 f68 1"/>
                <a:gd name="f75" fmla="*/ 2792730 f67 1"/>
                <a:gd name="f76" fmla="*/ 1454431 f68 1"/>
                <a:gd name="f77" fmla="*/ 2529713 f67 1"/>
                <a:gd name="f78" fmla="*/ 149506 f68 1"/>
                <a:gd name="f79" fmla="*/ 1145413 f67 1"/>
                <a:gd name="f80" fmla="*/ 123725 f68 1"/>
                <a:gd name="f81" fmla="*/ 453390 f67 1"/>
                <a:gd name="f82" fmla="*/ 387123 f68 1"/>
                <a:gd name="f83" fmla="*/ 212090 f67 1"/>
                <a:gd name="f84" fmla="*/ 624486 f68 1"/>
                <a:gd name="f85" fmla="*/ 1270 f67 1"/>
                <a:gd name="f86" fmla="*/ 625883 f68 1"/>
                <a:gd name="f87" fmla="*/ 0 f67 1"/>
                <a:gd name="f88" fmla="*/ 702845 f68 1"/>
                <a:gd name="f89" fmla="*/ 701448 f68 1"/>
                <a:gd name="f90" fmla="*/ 615977 f68 1"/>
                <a:gd name="f91" fmla="*/ 77470 f67 1"/>
                <a:gd name="f92" fmla="*/ 214911 f68 1"/>
                <a:gd name="f93" fmla="*/ 433705 f67 1"/>
                <a:gd name="f94" fmla="*/ 177700 f68 1"/>
                <a:gd name="f95" fmla="*/ 1099185 f67 1"/>
                <a:gd name="f96" fmla="*/ 816129 f68 1"/>
                <a:gd name="f97" fmla="*/ 1778000 f67 1"/>
                <a:gd name="f98" fmla="*/ f69 1 f2"/>
                <a:gd name="f99" fmla="*/ f72 1 1737387"/>
                <a:gd name="f100" fmla="*/ f73 1 2792729"/>
                <a:gd name="f101" fmla="*/ f74 1 1737387"/>
                <a:gd name="f102" fmla="*/ f75 1 2792729"/>
                <a:gd name="f103" fmla="*/ f76 1 1737387"/>
                <a:gd name="f104" fmla="*/ f77 1 2792729"/>
                <a:gd name="f105" fmla="*/ f78 1 1737387"/>
                <a:gd name="f106" fmla="*/ f79 1 2792729"/>
                <a:gd name="f107" fmla="*/ f80 1 1737387"/>
                <a:gd name="f108" fmla="*/ f81 1 2792729"/>
                <a:gd name="f109" fmla="*/ f82 1 1737387"/>
                <a:gd name="f110" fmla="*/ f83 1 2792729"/>
                <a:gd name="f111" fmla="*/ f84 1 1737387"/>
                <a:gd name="f112" fmla="*/ f85 1 2792729"/>
                <a:gd name="f113" fmla="*/ f86 1 1737387"/>
                <a:gd name="f114" fmla="*/ f87 1 2792729"/>
                <a:gd name="f115" fmla="*/ f88 1 1737387"/>
                <a:gd name="f116" fmla="*/ f89 1 1737387"/>
                <a:gd name="f117" fmla="*/ f90 1 1737387"/>
                <a:gd name="f118" fmla="*/ f91 1 2792729"/>
                <a:gd name="f119" fmla="*/ f92 1 1737387"/>
                <a:gd name="f120" fmla="*/ f93 1 2792729"/>
                <a:gd name="f121" fmla="*/ f94 1 1737387"/>
                <a:gd name="f122" fmla="*/ f95 1 2792729"/>
                <a:gd name="f123" fmla="*/ f96 1 1737387"/>
                <a:gd name="f124" fmla="*/ f97 1 2792729"/>
                <a:gd name="f125" fmla="*/ f5 1 f70"/>
                <a:gd name="f126" fmla="*/ f6 1 f70"/>
                <a:gd name="f127" fmla="*/ f5 1 f71"/>
                <a:gd name="f128" fmla="*/ f7 1 f71"/>
                <a:gd name="f129" fmla="+- f98 0 f1"/>
                <a:gd name="f130" fmla="*/ f99 1 f70"/>
                <a:gd name="f131" fmla="*/ f100 1 f71"/>
                <a:gd name="f132" fmla="*/ f101 1 f70"/>
                <a:gd name="f133" fmla="*/ f102 1 f71"/>
                <a:gd name="f134" fmla="*/ f103 1 f70"/>
                <a:gd name="f135" fmla="*/ f104 1 f71"/>
                <a:gd name="f136" fmla="*/ f105 1 f70"/>
                <a:gd name="f137" fmla="*/ f106 1 f71"/>
                <a:gd name="f138" fmla="*/ f107 1 f70"/>
                <a:gd name="f139" fmla="*/ f108 1 f71"/>
                <a:gd name="f140" fmla="*/ f109 1 f70"/>
                <a:gd name="f141" fmla="*/ f110 1 f71"/>
                <a:gd name="f142" fmla="*/ f111 1 f70"/>
                <a:gd name="f143" fmla="*/ f112 1 f71"/>
                <a:gd name="f144" fmla="*/ f113 1 f70"/>
                <a:gd name="f145" fmla="*/ f114 1 f71"/>
                <a:gd name="f146" fmla="*/ f115 1 f70"/>
                <a:gd name="f147" fmla="*/ f116 1 f70"/>
                <a:gd name="f148" fmla="*/ f117 1 f70"/>
                <a:gd name="f149" fmla="*/ f118 1 f71"/>
                <a:gd name="f150" fmla="*/ f119 1 f70"/>
                <a:gd name="f151" fmla="*/ f120 1 f71"/>
                <a:gd name="f152" fmla="*/ f121 1 f70"/>
                <a:gd name="f153" fmla="*/ f122 1 f71"/>
                <a:gd name="f154" fmla="*/ f123 1 f70"/>
                <a:gd name="f155" fmla="*/ f124 1 f71"/>
                <a:gd name="f156" fmla="*/ f125 f65 1"/>
                <a:gd name="f157" fmla="*/ f126 f65 1"/>
                <a:gd name="f158" fmla="*/ f128 f66 1"/>
                <a:gd name="f159" fmla="*/ f127 f66 1"/>
                <a:gd name="f160" fmla="*/ f130 f65 1"/>
                <a:gd name="f161" fmla="*/ f131 f66 1"/>
                <a:gd name="f162" fmla="*/ f132 f65 1"/>
                <a:gd name="f163" fmla="*/ f133 f66 1"/>
                <a:gd name="f164" fmla="*/ f134 f65 1"/>
                <a:gd name="f165" fmla="*/ f135 f66 1"/>
                <a:gd name="f166" fmla="*/ f136 f65 1"/>
                <a:gd name="f167" fmla="*/ f137 f66 1"/>
                <a:gd name="f168" fmla="*/ f138 f65 1"/>
                <a:gd name="f169" fmla="*/ f139 f66 1"/>
                <a:gd name="f170" fmla="*/ f140 f65 1"/>
                <a:gd name="f171" fmla="*/ f141 f66 1"/>
                <a:gd name="f172" fmla="*/ f142 f65 1"/>
                <a:gd name="f173" fmla="*/ f143 f66 1"/>
                <a:gd name="f174" fmla="*/ f144 f65 1"/>
                <a:gd name="f175" fmla="*/ f145 f66 1"/>
                <a:gd name="f176" fmla="*/ f146 f65 1"/>
                <a:gd name="f177" fmla="*/ f147 f65 1"/>
                <a:gd name="f178" fmla="*/ f148 f65 1"/>
                <a:gd name="f179" fmla="*/ f149 f66 1"/>
                <a:gd name="f180" fmla="*/ f150 f65 1"/>
                <a:gd name="f181" fmla="*/ f151 f66 1"/>
                <a:gd name="f182" fmla="*/ f152 f65 1"/>
                <a:gd name="f183" fmla="*/ f153 f66 1"/>
                <a:gd name="f184" fmla="*/ f154 f65 1"/>
                <a:gd name="f185" fmla="*/ f155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0" y="f161"/>
                </a:cxn>
                <a:cxn ang="f129">
                  <a:pos x="f162" y="f163"/>
                </a:cxn>
                <a:cxn ang="f129">
                  <a:pos x="f164" y="f165"/>
                </a:cxn>
                <a:cxn ang="f129">
                  <a:pos x="f166" y="f167"/>
                </a:cxn>
                <a:cxn ang="f129">
                  <a:pos x="f168" y="f169"/>
                </a:cxn>
                <a:cxn ang="f129">
                  <a:pos x="f170" y="f171"/>
                </a:cxn>
                <a:cxn ang="f129">
                  <a:pos x="f172" y="f173"/>
                </a:cxn>
                <a:cxn ang="f129">
                  <a:pos x="f174" y="f175"/>
                </a:cxn>
                <a:cxn ang="f129">
                  <a:pos x="f176" y="f175"/>
                </a:cxn>
                <a:cxn ang="f129">
                  <a:pos x="f177" y="f173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60" y="f161"/>
                </a:cxn>
              </a:cxnLst>
              <a:rect l="f156" t="f159" r="f157" b="f158"/>
              <a:pathLst>
                <a:path w="1737387" h="2792729">
                  <a:moveTo>
                    <a:pt x="f6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36"/>
                  </a:lnTo>
                  <a:lnTo>
                    <a:pt x="f37" y="f5"/>
                  </a:lnTo>
                  <a:lnTo>
                    <a:pt x="f38" y="f5"/>
                  </a:lnTo>
                  <a:lnTo>
                    <a:pt x="f39" y="f36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62" name="Freeform: Shape 66">
              <a:extLst>
                <a:ext uri="{FF2B5EF4-FFF2-40B4-BE49-F238E27FC236}">
                  <a16:creationId xmlns:a16="http://schemas.microsoft.com/office/drawing/2014/main" id="{8B92D30D-4B36-4CFE-8BF1-6BF339C8E175}"/>
                </a:ext>
              </a:extLst>
            </p:cNvPr>
            <p:cNvSpPr/>
            <p:nvPr/>
          </p:nvSpPr>
          <p:spPr>
            <a:xfrm>
              <a:off x="141272" y="-2798"/>
              <a:ext cx="1793666" cy="293355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94177"/>
                <a:gd name="f7" fmla="val 2933700"/>
                <a:gd name="f8" fmla="val 1794178"/>
                <a:gd name="f9" fmla="val 2899156"/>
                <a:gd name="f10" fmla="val 1756078"/>
                <a:gd name="f11" fmla="val 1636825"/>
                <a:gd name="f12" fmla="val 2805557"/>
                <a:gd name="f13" fmla="val 614602"/>
                <a:gd name="f14" fmla="val 1718818"/>
                <a:gd name="f15" fmla="val 200455"/>
                <a:gd name="f16" fmla="val 1279144"/>
                <a:gd name="f17" fmla="+- 0 0 40845"/>
                <a:gd name="f18" fmla="val 1023366"/>
                <a:gd name="f19" fmla="+- 0 0 68912"/>
                <a:gd name="f20" fmla="val 638683"/>
                <a:gd name="f21" fmla="val 141400"/>
                <a:gd name="f22" fmla="val 361823"/>
                <a:gd name="f23" fmla="val 203884"/>
                <a:gd name="f24" fmla="val 279400"/>
                <a:gd name="f25" fmla="val 287450"/>
                <a:gd name="f26" fmla="val 211582"/>
                <a:gd name="f27" fmla="val 365809"/>
                <a:gd name="f28" fmla="val 141732"/>
                <a:gd name="f29" fmla="val 418387"/>
                <a:gd name="f30" fmla="val 94911"/>
                <a:gd name="f31" fmla="val 471007"/>
                <a:gd name="f32" fmla="val 48091"/>
                <a:gd name="f33" fmla="val 523670"/>
                <a:gd name="f34" fmla="val 1270"/>
                <a:gd name="f35" fmla="val 524072"/>
                <a:gd name="f36" fmla="val 782"/>
                <a:gd name="f37" fmla="val 524542"/>
                <a:gd name="f38" fmla="val 354"/>
                <a:gd name="f39" fmla="val 525067"/>
                <a:gd name="f40" fmla="val 600378"/>
                <a:gd name="f41" fmla="val 598854"/>
                <a:gd name="f42" fmla="val 483115"/>
                <a:gd name="f43" fmla="val 104055"/>
                <a:gd name="f44" fmla="val 368053"/>
                <a:gd name="f45" fmla="val 207433"/>
                <a:gd name="f46" fmla="val 253668"/>
                <a:gd name="f47" fmla="val 311404"/>
                <a:gd name="f48" fmla="val 17194"/>
                <a:gd name="f49" fmla="val 526288"/>
                <a:gd name="f50" fmla="+- 0 0 14175"/>
                <a:gd name="f51" fmla="val 915797"/>
                <a:gd name="f52" fmla="val 185088"/>
                <a:gd name="f53" fmla="val 1177417"/>
                <a:gd name="f54" fmla="val 230600"/>
                <a:gd name="f55" fmla="val 1234951"/>
                <a:gd name="f56" fmla="val 279095"/>
                <a:gd name="f57" fmla="val 1290066"/>
                <a:gd name="f58" fmla="val 330376"/>
                <a:gd name="f59" fmla="val 1342517"/>
                <a:gd name="f60" fmla="val 798625"/>
                <a:gd name="f61" fmla="val 1839468"/>
                <a:gd name="f62" fmla="val 1735758"/>
                <a:gd name="f63" fmla="val 2835402"/>
                <a:gd name="f64" fmla="+- 0 0 -90"/>
                <a:gd name="f65" fmla="*/ f3 1 1794177"/>
                <a:gd name="f66" fmla="*/ f4 1 2933700"/>
                <a:gd name="f67" fmla="+- f7 0 f5"/>
                <a:gd name="f68" fmla="+- f6 0 f5"/>
                <a:gd name="f69" fmla="*/ f64 f0 1"/>
                <a:gd name="f70" fmla="*/ f68 1 1794177"/>
                <a:gd name="f71" fmla="*/ f67 1 2933700"/>
                <a:gd name="f72" fmla="*/ 1794178 f68 1"/>
                <a:gd name="f73" fmla="*/ 2899156 f67 1"/>
                <a:gd name="f74" fmla="*/ 1756078 f68 1"/>
                <a:gd name="f75" fmla="*/ 2933700 f67 1"/>
                <a:gd name="f76" fmla="*/ 200455 f68 1"/>
                <a:gd name="f77" fmla="*/ 1279144 f67 1"/>
                <a:gd name="f78" fmla="*/ 141400 f68 1"/>
                <a:gd name="f79" fmla="*/ 361823 f67 1"/>
                <a:gd name="f80" fmla="*/ 365809 f68 1"/>
                <a:gd name="f81" fmla="*/ 141732 f67 1"/>
                <a:gd name="f82" fmla="*/ 523670 f68 1"/>
                <a:gd name="f83" fmla="*/ 1270 f67 1"/>
                <a:gd name="f84" fmla="*/ 525067 f68 1"/>
                <a:gd name="f85" fmla="*/ 0 f67 1"/>
                <a:gd name="f86" fmla="*/ 600378 f68 1"/>
                <a:gd name="f87" fmla="*/ 598854 f68 1"/>
                <a:gd name="f88" fmla="*/ 253668 f68 1"/>
                <a:gd name="f89" fmla="*/ 311404 f67 1"/>
                <a:gd name="f90" fmla="*/ 185088 f68 1"/>
                <a:gd name="f91" fmla="*/ 1177417 f67 1"/>
                <a:gd name="f92" fmla="*/ 330376 f68 1"/>
                <a:gd name="f93" fmla="*/ 1342517 f67 1"/>
                <a:gd name="f94" fmla="*/ f69 1 f2"/>
                <a:gd name="f95" fmla="*/ f72 1 1794177"/>
                <a:gd name="f96" fmla="*/ f73 1 2933700"/>
                <a:gd name="f97" fmla="*/ f74 1 1794177"/>
                <a:gd name="f98" fmla="*/ f75 1 2933700"/>
                <a:gd name="f99" fmla="*/ f76 1 1794177"/>
                <a:gd name="f100" fmla="*/ f77 1 2933700"/>
                <a:gd name="f101" fmla="*/ f78 1 1794177"/>
                <a:gd name="f102" fmla="*/ f79 1 2933700"/>
                <a:gd name="f103" fmla="*/ f80 1 1794177"/>
                <a:gd name="f104" fmla="*/ f81 1 2933700"/>
                <a:gd name="f105" fmla="*/ f82 1 1794177"/>
                <a:gd name="f106" fmla="*/ f83 1 2933700"/>
                <a:gd name="f107" fmla="*/ f84 1 1794177"/>
                <a:gd name="f108" fmla="*/ f85 1 2933700"/>
                <a:gd name="f109" fmla="*/ f86 1 1794177"/>
                <a:gd name="f110" fmla="*/ f87 1 1794177"/>
                <a:gd name="f111" fmla="*/ f88 1 1794177"/>
                <a:gd name="f112" fmla="*/ f89 1 2933700"/>
                <a:gd name="f113" fmla="*/ f90 1 1794177"/>
                <a:gd name="f114" fmla="*/ f91 1 2933700"/>
                <a:gd name="f115" fmla="*/ f92 1 1794177"/>
                <a:gd name="f116" fmla="*/ f93 1 2933700"/>
                <a:gd name="f117" fmla="*/ f5 1 f70"/>
                <a:gd name="f118" fmla="*/ f6 1 f70"/>
                <a:gd name="f119" fmla="*/ f5 1 f71"/>
                <a:gd name="f120" fmla="*/ f7 1 f71"/>
                <a:gd name="f121" fmla="+- f94 0 f1"/>
                <a:gd name="f122" fmla="*/ f95 1 f70"/>
                <a:gd name="f123" fmla="*/ f96 1 f71"/>
                <a:gd name="f124" fmla="*/ f97 1 f70"/>
                <a:gd name="f125" fmla="*/ f98 1 f71"/>
                <a:gd name="f126" fmla="*/ f99 1 f70"/>
                <a:gd name="f127" fmla="*/ f100 1 f71"/>
                <a:gd name="f128" fmla="*/ f101 1 f70"/>
                <a:gd name="f129" fmla="*/ f102 1 f71"/>
                <a:gd name="f130" fmla="*/ f103 1 f70"/>
                <a:gd name="f131" fmla="*/ f104 1 f71"/>
                <a:gd name="f132" fmla="*/ f105 1 f70"/>
                <a:gd name="f133" fmla="*/ f106 1 f71"/>
                <a:gd name="f134" fmla="*/ f107 1 f70"/>
                <a:gd name="f135" fmla="*/ f108 1 f71"/>
                <a:gd name="f136" fmla="*/ f109 1 f70"/>
                <a:gd name="f137" fmla="*/ f110 1 f70"/>
                <a:gd name="f138" fmla="*/ f111 1 f70"/>
                <a:gd name="f139" fmla="*/ f112 1 f71"/>
                <a:gd name="f140" fmla="*/ f113 1 f70"/>
                <a:gd name="f141" fmla="*/ f114 1 f71"/>
                <a:gd name="f142" fmla="*/ f115 1 f70"/>
                <a:gd name="f143" fmla="*/ f116 1 f71"/>
                <a:gd name="f144" fmla="*/ f117 f65 1"/>
                <a:gd name="f145" fmla="*/ f118 f65 1"/>
                <a:gd name="f146" fmla="*/ f120 f66 1"/>
                <a:gd name="f147" fmla="*/ f119 f66 1"/>
                <a:gd name="f148" fmla="*/ f122 f65 1"/>
                <a:gd name="f149" fmla="*/ f123 f66 1"/>
                <a:gd name="f150" fmla="*/ f124 f65 1"/>
                <a:gd name="f151" fmla="*/ f125 f66 1"/>
                <a:gd name="f152" fmla="*/ f126 f65 1"/>
                <a:gd name="f153" fmla="*/ f127 f66 1"/>
                <a:gd name="f154" fmla="*/ f128 f65 1"/>
                <a:gd name="f155" fmla="*/ f129 f66 1"/>
                <a:gd name="f156" fmla="*/ f130 f65 1"/>
                <a:gd name="f157" fmla="*/ f131 f66 1"/>
                <a:gd name="f158" fmla="*/ f132 f65 1"/>
                <a:gd name="f159" fmla="*/ f133 f66 1"/>
                <a:gd name="f160" fmla="*/ f134 f65 1"/>
                <a:gd name="f161" fmla="*/ f135 f66 1"/>
                <a:gd name="f162" fmla="*/ f136 f65 1"/>
                <a:gd name="f163" fmla="*/ f137 f65 1"/>
                <a:gd name="f164" fmla="*/ f138 f65 1"/>
                <a:gd name="f165" fmla="*/ f139 f66 1"/>
                <a:gd name="f166" fmla="*/ f140 f65 1"/>
                <a:gd name="f167" fmla="*/ f141 f66 1"/>
                <a:gd name="f168" fmla="*/ f142 f65 1"/>
                <a:gd name="f169" fmla="*/ f143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1">
                  <a:pos x="f148" y="f149"/>
                </a:cxn>
                <a:cxn ang="f121">
                  <a:pos x="f150" y="f151"/>
                </a:cxn>
                <a:cxn ang="f121">
                  <a:pos x="f152" y="f153"/>
                </a:cxn>
                <a:cxn ang="f121">
                  <a:pos x="f154" y="f155"/>
                </a:cxn>
                <a:cxn ang="f121">
                  <a:pos x="f156" y="f157"/>
                </a:cxn>
                <a:cxn ang="f121">
                  <a:pos x="f158" y="f159"/>
                </a:cxn>
                <a:cxn ang="f121">
                  <a:pos x="f160" y="f161"/>
                </a:cxn>
                <a:cxn ang="f121">
                  <a:pos x="f162" y="f161"/>
                </a:cxn>
                <a:cxn ang="f121">
                  <a:pos x="f163" y="f159"/>
                </a:cxn>
                <a:cxn ang="f121">
                  <a:pos x="f164" y="f165"/>
                </a:cxn>
                <a:cxn ang="f121">
                  <a:pos x="f166" y="f167"/>
                </a:cxn>
                <a:cxn ang="f121">
                  <a:pos x="f168" y="f169"/>
                </a:cxn>
                <a:cxn ang="f121">
                  <a:pos x="f148" y="f149"/>
                </a:cxn>
              </a:cxnLst>
              <a:rect l="f144" t="f147" r="f145" b="f146"/>
              <a:pathLst>
                <a:path w="1794177" h="2933700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5"/>
                  </a:cubicBezTo>
                  <a:lnTo>
                    <a:pt x="f40" y="f5"/>
                  </a:lnTo>
                  <a:lnTo>
                    <a:pt x="f41" y="f34"/>
                  </a:ln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63" name="Freeform: Shape 67">
              <a:extLst>
                <a:ext uri="{FF2B5EF4-FFF2-40B4-BE49-F238E27FC236}">
                  <a16:creationId xmlns:a16="http://schemas.microsoft.com/office/drawing/2014/main" id="{AAEF4294-03CA-454E-88B9-8E5C9442F26D}"/>
                </a:ext>
              </a:extLst>
            </p:cNvPr>
            <p:cNvSpPr/>
            <p:nvPr/>
          </p:nvSpPr>
          <p:spPr>
            <a:xfrm>
              <a:off x="912707" y="3845115"/>
              <a:ext cx="69842" cy="682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7"/>
                <a:gd name="f7" fmla="val 68452"/>
                <a:gd name="f8" fmla="val 32639"/>
                <a:gd name="f9" fmla="val 33274"/>
                <a:gd name="f10" fmla="val 68453"/>
                <a:gd name="f11" fmla="val 35687"/>
                <a:gd name="f12" fmla="val 36449"/>
                <a:gd name="f13" fmla="+- 0 0 -90"/>
                <a:gd name="f14" fmla="*/ f3 1 69977"/>
                <a:gd name="f15" fmla="*/ f4 1 68452"/>
                <a:gd name="f16" fmla="+- f7 0 f5"/>
                <a:gd name="f17" fmla="+- f6 0 f5"/>
                <a:gd name="f18" fmla="*/ f13 f0 1"/>
                <a:gd name="f19" fmla="*/ f17 1 69977"/>
                <a:gd name="f20" fmla="*/ f16 1 68452"/>
                <a:gd name="f21" fmla="*/ 0 f17 1"/>
                <a:gd name="f22" fmla="*/ 32639 f16 1"/>
                <a:gd name="f23" fmla="*/ 33274 f17 1"/>
                <a:gd name="f24" fmla="*/ 68453 f16 1"/>
                <a:gd name="f25" fmla="*/ 69977 f17 1"/>
                <a:gd name="f26" fmla="*/ 35687 f16 1"/>
                <a:gd name="f27" fmla="*/ 36449 f17 1"/>
                <a:gd name="f28" fmla="*/ 0 f16 1"/>
                <a:gd name="f29" fmla="*/ f18 1 f2"/>
                <a:gd name="f30" fmla="*/ f21 1 69977"/>
                <a:gd name="f31" fmla="*/ f22 1 68452"/>
                <a:gd name="f32" fmla="*/ f23 1 69977"/>
                <a:gd name="f33" fmla="*/ f24 1 68452"/>
                <a:gd name="f34" fmla="*/ f25 1 69977"/>
                <a:gd name="f35" fmla="*/ f26 1 68452"/>
                <a:gd name="f36" fmla="*/ f27 1 69977"/>
                <a:gd name="f37" fmla="*/ f28 1 6845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977" h="68452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64" name="Freeform: Shape 68">
              <a:extLst>
                <a:ext uri="{FF2B5EF4-FFF2-40B4-BE49-F238E27FC236}">
                  <a16:creationId xmlns:a16="http://schemas.microsoft.com/office/drawing/2014/main" id="{30E279D8-89BD-46F3-84C0-CCF0BA750A93}"/>
                </a:ext>
              </a:extLst>
            </p:cNvPr>
            <p:cNvSpPr/>
            <p:nvPr/>
          </p:nvSpPr>
          <p:spPr>
            <a:xfrm>
              <a:off x="1069851" y="3072041"/>
              <a:ext cx="777785" cy="7000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7747"/>
                <a:gd name="f7" fmla="val 700023"/>
                <a:gd name="f8" fmla="val 664337"/>
                <a:gd name="f9" fmla="val 33274"/>
                <a:gd name="f10" fmla="val 700024"/>
                <a:gd name="f11" fmla="val 777748"/>
                <a:gd name="f12" fmla="val 34798"/>
                <a:gd name="f13" fmla="val 744855"/>
                <a:gd name="f14" fmla="val 520319"/>
                <a:gd name="f15" fmla="val 200406"/>
                <a:gd name="f16" fmla="val 265303"/>
                <a:gd name="f17" fmla="val 427736"/>
                <a:gd name="f18" fmla="+- 0 0 -90"/>
                <a:gd name="f19" fmla="*/ f3 1 777747"/>
                <a:gd name="f20" fmla="*/ f4 1 700023"/>
                <a:gd name="f21" fmla="+- f7 0 f5"/>
                <a:gd name="f22" fmla="+- f6 0 f5"/>
                <a:gd name="f23" fmla="*/ f18 f0 1"/>
                <a:gd name="f24" fmla="*/ f22 1 777747"/>
                <a:gd name="f25" fmla="*/ f21 1 700023"/>
                <a:gd name="f26" fmla="*/ 0 f22 1"/>
                <a:gd name="f27" fmla="*/ 664337 f21 1"/>
                <a:gd name="f28" fmla="*/ 33274 f22 1"/>
                <a:gd name="f29" fmla="*/ 700024 f21 1"/>
                <a:gd name="f30" fmla="*/ 777748 f22 1"/>
                <a:gd name="f31" fmla="*/ 34798 f21 1"/>
                <a:gd name="f32" fmla="*/ 744855 f22 1"/>
                <a:gd name="f33" fmla="*/ 0 f21 1"/>
                <a:gd name="f34" fmla="*/ f23 1 f2"/>
                <a:gd name="f35" fmla="*/ f26 1 777747"/>
                <a:gd name="f36" fmla="*/ f27 1 700023"/>
                <a:gd name="f37" fmla="*/ f28 1 777747"/>
                <a:gd name="f38" fmla="*/ f29 1 700023"/>
                <a:gd name="f39" fmla="*/ f30 1 777747"/>
                <a:gd name="f40" fmla="*/ f31 1 700023"/>
                <a:gd name="f41" fmla="*/ f32 1 777747"/>
                <a:gd name="f42" fmla="*/ f33 1 700023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  <a:cxn ang="f47">
                  <a:pos x="f60" y="f61"/>
                </a:cxn>
              </a:cxnLst>
              <a:rect l="f56" t="f59" r="f57" b="f58"/>
              <a:pathLst>
                <a:path w="777747" h="700023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ubicBezTo>
                    <a:pt x="f14" y="f15"/>
                    <a:pt x="f16" y="f17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65" name="Freeform: Shape 69">
              <a:extLst>
                <a:ext uri="{FF2B5EF4-FFF2-40B4-BE49-F238E27FC236}">
                  <a16:creationId xmlns:a16="http://schemas.microsoft.com/office/drawing/2014/main" id="{960EA603-1BD4-4227-ABA6-9055C6F1AD48}"/>
                </a:ext>
              </a:extLst>
            </p:cNvPr>
            <p:cNvSpPr/>
            <p:nvPr/>
          </p:nvSpPr>
          <p:spPr>
            <a:xfrm>
              <a:off x="1931763" y="2932347"/>
              <a:ext cx="73017" cy="698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0739"/>
                <a:gd name="f8" fmla="val 36068"/>
                <a:gd name="f9" fmla="val 32893"/>
                <a:gd name="f10" fmla="val 34798"/>
                <a:gd name="f11" fmla="val 40259"/>
                <a:gd name="f12" fmla="+- 0 0 -90"/>
                <a:gd name="f13" fmla="*/ f3 1 73025"/>
                <a:gd name="f14" fmla="*/ f4 1 70739"/>
                <a:gd name="f15" fmla="+- f7 0 f5"/>
                <a:gd name="f16" fmla="+- f6 0 f5"/>
                <a:gd name="f17" fmla="*/ f12 f0 1"/>
                <a:gd name="f18" fmla="*/ f16 1 73025"/>
                <a:gd name="f19" fmla="*/ f15 1 70739"/>
                <a:gd name="f20" fmla="*/ 0 f16 1"/>
                <a:gd name="f21" fmla="*/ 36068 f15 1"/>
                <a:gd name="f22" fmla="*/ 32893 f16 1"/>
                <a:gd name="f23" fmla="*/ 70739 f15 1"/>
                <a:gd name="f24" fmla="*/ 73025 f16 1"/>
                <a:gd name="f25" fmla="*/ 34798 f15 1"/>
                <a:gd name="f26" fmla="*/ 40259 f16 1"/>
                <a:gd name="f27" fmla="*/ 0 f15 1"/>
                <a:gd name="f28" fmla="*/ f17 1 f2"/>
                <a:gd name="f29" fmla="*/ f20 1 73025"/>
                <a:gd name="f30" fmla="*/ f21 1 70739"/>
                <a:gd name="f31" fmla="*/ f22 1 73025"/>
                <a:gd name="f32" fmla="*/ f23 1 70739"/>
                <a:gd name="f33" fmla="*/ f24 1 73025"/>
                <a:gd name="f34" fmla="*/ f25 1 70739"/>
                <a:gd name="f35" fmla="*/ f26 1 73025"/>
                <a:gd name="f36" fmla="*/ f27 1 7073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025" h="7073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66" name="Freeform: Shape 70">
              <a:extLst>
                <a:ext uri="{FF2B5EF4-FFF2-40B4-BE49-F238E27FC236}">
                  <a16:creationId xmlns:a16="http://schemas.microsoft.com/office/drawing/2014/main" id="{0DFED4EF-6007-4C56-AEE7-815A9AC10D99}"/>
                </a:ext>
              </a:extLst>
            </p:cNvPr>
            <p:cNvSpPr/>
            <p:nvPr/>
          </p:nvSpPr>
          <p:spPr>
            <a:xfrm>
              <a:off x="993659" y="3772093"/>
              <a:ext cx="69842" cy="682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612"/>
                <a:gd name="f7" fmla="val 69088"/>
                <a:gd name="f8" fmla="val 33401"/>
                <a:gd name="f9" fmla="val 33274"/>
                <a:gd name="f10" fmla="val 35814"/>
                <a:gd name="f11" fmla="val 37338"/>
                <a:gd name="f12" fmla="+- 0 0 -90"/>
                <a:gd name="f13" fmla="*/ f3 1 70612"/>
                <a:gd name="f14" fmla="*/ f4 1 69088"/>
                <a:gd name="f15" fmla="+- f7 0 f5"/>
                <a:gd name="f16" fmla="+- f6 0 f5"/>
                <a:gd name="f17" fmla="*/ f12 f0 1"/>
                <a:gd name="f18" fmla="*/ f16 1 70612"/>
                <a:gd name="f19" fmla="*/ f15 1 69088"/>
                <a:gd name="f20" fmla="*/ 0 f16 1"/>
                <a:gd name="f21" fmla="*/ 33401 f15 1"/>
                <a:gd name="f22" fmla="*/ 33274 f16 1"/>
                <a:gd name="f23" fmla="*/ 69088 f15 1"/>
                <a:gd name="f24" fmla="*/ 70612 f16 1"/>
                <a:gd name="f25" fmla="*/ 35814 f15 1"/>
                <a:gd name="f26" fmla="*/ 37338 f16 1"/>
                <a:gd name="f27" fmla="*/ 0 f15 1"/>
                <a:gd name="f28" fmla="*/ f17 1 f2"/>
                <a:gd name="f29" fmla="*/ f20 1 70612"/>
                <a:gd name="f30" fmla="*/ f21 1 69088"/>
                <a:gd name="f31" fmla="*/ f22 1 70612"/>
                <a:gd name="f32" fmla="*/ f23 1 69088"/>
                <a:gd name="f33" fmla="*/ f24 1 70612"/>
                <a:gd name="f34" fmla="*/ f25 1 69088"/>
                <a:gd name="f35" fmla="*/ f26 1 70612"/>
                <a:gd name="f36" fmla="*/ f27 1 6908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612" h="6908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67" name="Freeform: Shape 71">
              <a:extLst>
                <a:ext uri="{FF2B5EF4-FFF2-40B4-BE49-F238E27FC236}">
                  <a16:creationId xmlns:a16="http://schemas.microsoft.com/office/drawing/2014/main" id="{85F47FE3-F2B9-4176-9C52-E846DB419115}"/>
                </a:ext>
              </a:extLst>
            </p:cNvPr>
            <p:cNvSpPr/>
            <p:nvPr/>
          </p:nvSpPr>
          <p:spPr>
            <a:xfrm>
              <a:off x="2011129" y="2864088"/>
              <a:ext cx="71429" cy="682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8072"/>
                <a:gd name="f8" fmla="val 33401"/>
                <a:gd name="f9" fmla="val 32766"/>
                <a:gd name="f10" fmla="val 34544"/>
                <a:gd name="f11" fmla="val 58166"/>
                <a:gd name="f12" fmla="val 20955"/>
                <a:gd name="f13" fmla="val 46863"/>
                <a:gd name="f14" fmla="val 9144"/>
                <a:gd name="f15" fmla="val 38100"/>
                <a:gd name="f16" fmla="+- 0 0 -90"/>
                <a:gd name="f17" fmla="*/ f3 1 70866"/>
                <a:gd name="f18" fmla="*/ f4 1 68072"/>
                <a:gd name="f19" fmla="+- f7 0 f5"/>
                <a:gd name="f20" fmla="+- f6 0 f5"/>
                <a:gd name="f21" fmla="*/ f16 f0 1"/>
                <a:gd name="f22" fmla="*/ f20 1 70866"/>
                <a:gd name="f23" fmla="*/ f19 1 68072"/>
                <a:gd name="f24" fmla="*/ 0 f20 1"/>
                <a:gd name="f25" fmla="*/ 33401 f19 1"/>
                <a:gd name="f26" fmla="*/ 32766 f20 1"/>
                <a:gd name="f27" fmla="*/ 68072 f19 1"/>
                <a:gd name="f28" fmla="*/ 70866 f20 1"/>
                <a:gd name="f29" fmla="*/ 34544 f19 1"/>
                <a:gd name="f30" fmla="*/ 38100 f20 1"/>
                <a:gd name="f31" fmla="*/ 0 f19 1"/>
                <a:gd name="f32" fmla="*/ f21 1 f2"/>
                <a:gd name="f33" fmla="*/ f24 1 70866"/>
                <a:gd name="f34" fmla="*/ f25 1 68072"/>
                <a:gd name="f35" fmla="*/ f26 1 70866"/>
                <a:gd name="f36" fmla="*/ f27 1 68072"/>
                <a:gd name="f37" fmla="*/ f28 1 70866"/>
                <a:gd name="f38" fmla="*/ f29 1 68072"/>
                <a:gd name="f39" fmla="*/ f30 1 70866"/>
                <a:gd name="f40" fmla="*/ f31 1 68072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0866" h="68072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68" name="Freeform: Shape 72">
              <a:extLst>
                <a:ext uri="{FF2B5EF4-FFF2-40B4-BE49-F238E27FC236}">
                  <a16:creationId xmlns:a16="http://schemas.microsoft.com/office/drawing/2014/main" id="{98E1797D-5D9E-4486-8BBD-03F91D5AEF9C}"/>
                </a:ext>
              </a:extLst>
            </p:cNvPr>
            <p:cNvSpPr/>
            <p:nvPr/>
          </p:nvSpPr>
          <p:spPr>
            <a:xfrm>
              <a:off x="833341" y="3911787"/>
              <a:ext cx="73017" cy="7143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1373"/>
                <a:gd name="f8" fmla="val 35433"/>
                <a:gd name="f9" fmla="val 33401"/>
                <a:gd name="f10" fmla="val 71374"/>
                <a:gd name="f11" fmla="val 35941"/>
                <a:gd name="f12" fmla="val 39751"/>
                <a:gd name="f13" fmla="+- 0 0 -90"/>
                <a:gd name="f14" fmla="*/ f3 1 73025"/>
                <a:gd name="f15" fmla="*/ f4 1 71373"/>
                <a:gd name="f16" fmla="+- f7 0 f5"/>
                <a:gd name="f17" fmla="+- f6 0 f5"/>
                <a:gd name="f18" fmla="*/ f13 f0 1"/>
                <a:gd name="f19" fmla="*/ f17 1 73025"/>
                <a:gd name="f20" fmla="*/ f16 1 71373"/>
                <a:gd name="f21" fmla="*/ 0 f17 1"/>
                <a:gd name="f22" fmla="*/ 35433 f16 1"/>
                <a:gd name="f23" fmla="*/ 33401 f17 1"/>
                <a:gd name="f24" fmla="*/ 71374 f16 1"/>
                <a:gd name="f25" fmla="*/ 73025 f17 1"/>
                <a:gd name="f26" fmla="*/ 35941 f16 1"/>
                <a:gd name="f27" fmla="*/ 39751 f17 1"/>
                <a:gd name="f28" fmla="*/ 0 f16 1"/>
                <a:gd name="f29" fmla="*/ f18 1 f2"/>
                <a:gd name="f30" fmla="*/ f21 1 73025"/>
                <a:gd name="f31" fmla="*/ f22 1 71373"/>
                <a:gd name="f32" fmla="*/ f23 1 73025"/>
                <a:gd name="f33" fmla="*/ f24 1 71373"/>
                <a:gd name="f34" fmla="*/ f25 1 73025"/>
                <a:gd name="f35" fmla="*/ f26 1 71373"/>
                <a:gd name="f36" fmla="*/ f27 1 73025"/>
                <a:gd name="f37" fmla="*/ f28 1 7137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025" h="71373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69" name="Freeform: Shape 73">
              <a:extLst>
                <a:ext uri="{FF2B5EF4-FFF2-40B4-BE49-F238E27FC236}">
                  <a16:creationId xmlns:a16="http://schemas.microsoft.com/office/drawing/2014/main" id="{B409AAD3-6EB6-4A44-A04B-4CD166608309}"/>
                </a:ext>
              </a:extLst>
            </p:cNvPr>
            <p:cNvSpPr/>
            <p:nvPr/>
          </p:nvSpPr>
          <p:spPr>
            <a:xfrm>
              <a:off x="34921" y="-2798"/>
              <a:ext cx="1822238" cy="300340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2086"/>
                <a:gd name="f7" fmla="val 3003550"/>
                <a:gd name="f8" fmla="val 2968625"/>
                <a:gd name="f9" fmla="val 1812434"/>
                <a:gd name="f10" fmla="val 2977261"/>
                <a:gd name="f11" fmla="val 1802528"/>
                <a:gd name="f12" fmla="val 2985897"/>
                <a:gd name="f13" fmla="val 1792749"/>
                <a:gd name="f14" fmla="val 2994787"/>
                <a:gd name="f15" fmla="val 1780049"/>
                <a:gd name="f16" fmla="val 1721121"/>
                <a:gd name="f17" fmla="val 2939034"/>
                <a:gd name="f18" fmla="val 692929"/>
                <a:gd name="f19" fmla="val 1843024"/>
                <a:gd name="f20" fmla="val 237126"/>
                <a:gd name="f21" fmla="val 1358900"/>
                <a:gd name="f22" fmla="val 57802"/>
                <a:gd name="f23" fmla="val 1168400"/>
                <a:gd name="f24" fmla="+- 0 0 23732"/>
                <a:gd name="f25" fmla="val 945642"/>
                <a:gd name="f26" fmla="val 5986"/>
                <a:gd name="f27" fmla="val 689229"/>
                <a:gd name="f28" fmla="val 28084"/>
                <a:gd name="f29" fmla="val 498729"/>
                <a:gd name="f30" fmla="val 103395"/>
                <a:gd name="f31" fmla="val 331343"/>
                <a:gd name="f32" fmla="val 251096"/>
                <a:gd name="f33" fmla="val 199771"/>
                <a:gd name="f34" fmla="val 473981"/>
                <a:gd name="f35" fmla="val 1270"/>
                <a:gd name="f36" fmla="val 475505"/>
                <a:gd name="f37" fmla="val 548784"/>
                <a:gd name="f38" fmla="val 547387"/>
                <a:gd name="f39" fmla="val 530623"/>
                <a:gd name="f40" fmla="val 16383"/>
                <a:gd name="f41" fmla="val 453026"/>
                <a:gd name="f42" fmla="val 85471"/>
                <a:gd name="f43" fmla="val 377207"/>
                <a:gd name="f44" fmla="val 156083"/>
                <a:gd name="f45" fmla="val 298848"/>
                <a:gd name="f46" fmla="val 224917"/>
                <a:gd name="f47" fmla="val 152417"/>
                <a:gd name="f48" fmla="val 352679"/>
                <a:gd name="f49" fmla="val 77360"/>
                <a:gd name="f50" fmla="val 515493"/>
                <a:gd name="f51" fmla="val 57167"/>
                <a:gd name="f52" fmla="val 701929"/>
                <a:gd name="f53" fmla="val 30497"/>
                <a:gd name="f54" fmla="val 949325"/>
                <a:gd name="f55" fmla="val 117238"/>
                <a:gd name="f56" fmla="val 1159129"/>
                <a:gd name="f57" fmla="val 290085"/>
                <a:gd name="f58" fmla="val 1341755"/>
                <a:gd name="f59" fmla="val 780559"/>
                <a:gd name="f60" fmla="val 1859280"/>
                <a:gd name="f61" fmla="val 1755284"/>
                <a:gd name="f62" fmla="val 2896489"/>
                <a:gd name="f63" fmla="+- 0 0 -90"/>
                <a:gd name="f64" fmla="*/ f3 1 1822086"/>
                <a:gd name="f65" fmla="*/ f4 1 3003550"/>
                <a:gd name="f66" fmla="+- f7 0 f5"/>
                <a:gd name="f67" fmla="+- f6 0 f5"/>
                <a:gd name="f68" fmla="*/ f63 f0 1"/>
                <a:gd name="f69" fmla="*/ f67 1 1822086"/>
                <a:gd name="f70" fmla="*/ f66 1 3003550"/>
                <a:gd name="f71" fmla="*/ 1822086 f67 1"/>
                <a:gd name="f72" fmla="*/ 2968625 f66 1"/>
                <a:gd name="f73" fmla="*/ 1792749 f67 1"/>
                <a:gd name="f74" fmla="*/ 2994787 f66 1"/>
                <a:gd name="f75" fmla="*/ 1780049 f67 1"/>
                <a:gd name="f76" fmla="*/ 3003550 f66 1"/>
                <a:gd name="f77" fmla="*/ 237126 f67 1"/>
                <a:gd name="f78" fmla="*/ 1358900 f66 1"/>
                <a:gd name="f79" fmla="*/ 5986 f67 1"/>
                <a:gd name="f80" fmla="*/ 689229 f66 1"/>
                <a:gd name="f81" fmla="*/ 251096 f67 1"/>
                <a:gd name="f82" fmla="*/ 199771 f66 1"/>
                <a:gd name="f83" fmla="*/ 473981 f67 1"/>
                <a:gd name="f84" fmla="*/ 1270 f66 1"/>
                <a:gd name="f85" fmla="*/ 475505 f67 1"/>
                <a:gd name="f86" fmla="*/ 0 f66 1"/>
                <a:gd name="f87" fmla="*/ 548784 f67 1"/>
                <a:gd name="f88" fmla="*/ 547387 f67 1"/>
                <a:gd name="f89" fmla="*/ 530623 f67 1"/>
                <a:gd name="f90" fmla="*/ 16383 f66 1"/>
                <a:gd name="f91" fmla="*/ 298848 f67 1"/>
                <a:gd name="f92" fmla="*/ 224917 f66 1"/>
                <a:gd name="f93" fmla="*/ 57167 f67 1"/>
                <a:gd name="f94" fmla="*/ 701929 f66 1"/>
                <a:gd name="f95" fmla="*/ 290085 f67 1"/>
                <a:gd name="f96" fmla="*/ 1341755 f66 1"/>
                <a:gd name="f97" fmla="*/ f68 1 f2"/>
                <a:gd name="f98" fmla="*/ f71 1 1822086"/>
                <a:gd name="f99" fmla="*/ f72 1 3003550"/>
                <a:gd name="f100" fmla="*/ f73 1 1822086"/>
                <a:gd name="f101" fmla="*/ f74 1 3003550"/>
                <a:gd name="f102" fmla="*/ f75 1 1822086"/>
                <a:gd name="f103" fmla="*/ f76 1 3003550"/>
                <a:gd name="f104" fmla="*/ f77 1 1822086"/>
                <a:gd name="f105" fmla="*/ f78 1 3003550"/>
                <a:gd name="f106" fmla="*/ f79 1 1822086"/>
                <a:gd name="f107" fmla="*/ f80 1 3003550"/>
                <a:gd name="f108" fmla="*/ f81 1 1822086"/>
                <a:gd name="f109" fmla="*/ f82 1 3003550"/>
                <a:gd name="f110" fmla="*/ f83 1 1822086"/>
                <a:gd name="f111" fmla="*/ f84 1 3003550"/>
                <a:gd name="f112" fmla="*/ f85 1 1822086"/>
                <a:gd name="f113" fmla="*/ f86 1 3003550"/>
                <a:gd name="f114" fmla="*/ f87 1 1822086"/>
                <a:gd name="f115" fmla="*/ f88 1 1822086"/>
                <a:gd name="f116" fmla="*/ f89 1 1822086"/>
                <a:gd name="f117" fmla="*/ f90 1 3003550"/>
                <a:gd name="f118" fmla="*/ f91 1 1822086"/>
                <a:gd name="f119" fmla="*/ f92 1 3003550"/>
                <a:gd name="f120" fmla="*/ f93 1 1822086"/>
                <a:gd name="f121" fmla="*/ f94 1 3003550"/>
                <a:gd name="f122" fmla="*/ f95 1 1822086"/>
                <a:gd name="f123" fmla="*/ f96 1 3003550"/>
                <a:gd name="f124" fmla="*/ f5 1 f69"/>
                <a:gd name="f125" fmla="*/ f6 1 f69"/>
                <a:gd name="f126" fmla="*/ f5 1 f70"/>
                <a:gd name="f127" fmla="*/ f7 1 f70"/>
                <a:gd name="f128" fmla="+- f97 0 f1"/>
                <a:gd name="f129" fmla="*/ f98 1 f69"/>
                <a:gd name="f130" fmla="*/ f99 1 f70"/>
                <a:gd name="f131" fmla="*/ f100 1 f69"/>
                <a:gd name="f132" fmla="*/ f101 1 f70"/>
                <a:gd name="f133" fmla="*/ f102 1 f69"/>
                <a:gd name="f134" fmla="*/ f103 1 f70"/>
                <a:gd name="f135" fmla="*/ f104 1 f69"/>
                <a:gd name="f136" fmla="*/ f105 1 f70"/>
                <a:gd name="f137" fmla="*/ f106 1 f69"/>
                <a:gd name="f138" fmla="*/ f107 1 f70"/>
                <a:gd name="f139" fmla="*/ f108 1 f69"/>
                <a:gd name="f140" fmla="*/ f109 1 f70"/>
                <a:gd name="f141" fmla="*/ f110 1 f69"/>
                <a:gd name="f142" fmla="*/ f111 1 f70"/>
                <a:gd name="f143" fmla="*/ f112 1 f69"/>
                <a:gd name="f144" fmla="*/ f113 1 f70"/>
                <a:gd name="f145" fmla="*/ f114 1 f69"/>
                <a:gd name="f146" fmla="*/ f115 1 f69"/>
                <a:gd name="f147" fmla="*/ f116 1 f69"/>
                <a:gd name="f148" fmla="*/ f117 1 f70"/>
                <a:gd name="f149" fmla="*/ f118 1 f69"/>
                <a:gd name="f150" fmla="*/ f119 1 f70"/>
                <a:gd name="f151" fmla="*/ f120 1 f69"/>
                <a:gd name="f152" fmla="*/ f121 1 f70"/>
                <a:gd name="f153" fmla="*/ f122 1 f69"/>
                <a:gd name="f154" fmla="*/ f123 1 f70"/>
                <a:gd name="f155" fmla="*/ f124 f64 1"/>
                <a:gd name="f156" fmla="*/ f125 f64 1"/>
                <a:gd name="f157" fmla="*/ f127 f65 1"/>
                <a:gd name="f158" fmla="*/ f126 f65 1"/>
                <a:gd name="f159" fmla="*/ f129 f64 1"/>
                <a:gd name="f160" fmla="*/ f130 f65 1"/>
                <a:gd name="f161" fmla="*/ f131 f64 1"/>
                <a:gd name="f162" fmla="*/ f132 f65 1"/>
                <a:gd name="f163" fmla="*/ f133 f64 1"/>
                <a:gd name="f164" fmla="*/ f134 f65 1"/>
                <a:gd name="f165" fmla="*/ f135 f64 1"/>
                <a:gd name="f166" fmla="*/ f136 f65 1"/>
                <a:gd name="f167" fmla="*/ f137 f64 1"/>
                <a:gd name="f168" fmla="*/ f138 f65 1"/>
                <a:gd name="f169" fmla="*/ f139 f64 1"/>
                <a:gd name="f170" fmla="*/ f140 f65 1"/>
                <a:gd name="f171" fmla="*/ f141 f64 1"/>
                <a:gd name="f172" fmla="*/ f142 f65 1"/>
                <a:gd name="f173" fmla="*/ f143 f64 1"/>
                <a:gd name="f174" fmla="*/ f144 f65 1"/>
                <a:gd name="f175" fmla="*/ f145 f64 1"/>
                <a:gd name="f176" fmla="*/ f146 f64 1"/>
                <a:gd name="f177" fmla="*/ f147 f64 1"/>
                <a:gd name="f178" fmla="*/ f148 f65 1"/>
                <a:gd name="f179" fmla="*/ f149 f64 1"/>
                <a:gd name="f180" fmla="*/ f150 f65 1"/>
                <a:gd name="f181" fmla="*/ f151 f64 1"/>
                <a:gd name="f182" fmla="*/ f152 f65 1"/>
                <a:gd name="f183" fmla="*/ f153 f64 1"/>
                <a:gd name="f184" fmla="*/ f154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2"/>
                </a:cxn>
                <a:cxn ang="f128">
                  <a:pos x="f173" y="f174"/>
                </a:cxn>
                <a:cxn ang="f128">
                  <a:pos x="f175" y="f174"/>
                </a:cxn>
                <a:cxn ang="f128">
                  <a:pos x="f176" y="f172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81" y="f182"/>
                </a:cxn>
                <a:cxn ang="f128">
                  <a:pos x="f183" y="f184"/>
                </a:cxn>
                <a:cxn ang="f128">
                  <a:pos x="f159" y="f160"/>
                </a:cxn>
              </a:cxnLst>
              <a:rect l="f155" t="f158" r="f156" b="f157"/>
              <a:pathLst>
                <a:path w="1822086" h="3003550">
                  <a:moveTo>
                    <a:pt x="f6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7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5"/>
                  </a:lnTo>
                  <a:lnTo>
                    <a:pt x="f37" y="f5"/>
                  </a:lnTo>
                  <a:lnTo>
                    <a:pt x="f38" y="f35"/>
                  </a:lnTo>
                  <a:lnTo>
                    <a:pt x="f39" y="f40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70" name="Freeform: Shape 74">
              <a:extLst>
                <a:ext uri="{FF2B5EF4-FFF2-40B4-BE49-F238E27FC236}">
                  <a16:creationId xmlns:a16="http://schemas.microsoft.com/office/drawing/2014/main" id="{E13D690C-0D40-496F-9A73-E204DED62B76}"/>
                </a:ext>
              </a:extLst>
            </p:cNvPr>
            <p:cNvSpPr/>
            <p:nvPr/>
          </p:nvSpPr>
          <p:spPr>
            <a:xfrm>
              <a:off x="1852398" y="3003781"/>
              <a:ext cx="73017" cy="698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0866"/>
                <a:gd name="f8" fmla="val 36195"/>
                <a:gd name="f9" fmla="val 33020"/>
                <a:gd name="f10" fmla="val 34925"/>
                <a:gd name="f11" fmla="val 40640"/>
                <a:gd name="f12" fmla="+- 0 0 -90"/>
                <a:gd name="f13" fmla="*/ f3 1 73279"/>
                <a:gd name="f14" fmla="*/ f4 1 70866"/>
                <a:gd name="f15" fmla="+- f7 0 f5"/>
                <a:gd name="f16" fmla="+- f6 0 f5"/>
                <a:gd name="f17" fmla="*/ f12 f0 1"/>
                <a:gd name="f18" fmla="*/ f16 1 73279"/>
                <a:gd name="f19" fmla="*/ f15 1 70866"/>
                <a:gd name="f20" fmla="*/ 0 f16 1"/>
                <a:gd name="f21" fmla="*/ 36195 f15 1"/>
                <a:gd name="f22" fmla="*/ 33020 f16 1"/>
                <a:gd name="f23" fmla="*/ 70866 f15 1"/>
                <a:gd name="f24" fmla="*/ 73279 f16 1"/>
                <a:gd name="f25" fmla="*/ 34925 f15 1"/>
                <a:gd name="f26" fmla="*/ 40640 f16 1"/>
                <a:gd name="f27" fmla="*/ 0 f15 1"/>
                <a:gd name="f28" fmla="*/ f17 1 f2"/>
                <a:gd name="f29" fmla="*/ f20 1 73279"/>
                <a:gd name="f30" fmla="*/ f21 1 70866"/>
                <a:gd name="f31" fmla="*/ f22 1 73279"/>
                <a:gd name="f32" fmla="*/ f23 1 70866"/>
                <a:gd name="f33" fmla="*/ f24 1 73279"/>
                <a:gd name="f34" fmla="*/ f25 1 70866"/>
                <a:gd name="f35" fmla="*/ f26 1 73279"/>
                <a:gd name="f36" fmla="*/ f27 1 70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279" h="7086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71" name="Freeform: Shape 75">
              <a:extLst>
                <a:ext uri="{FF2B5EF4-FFF2-40B4-BE49-F238E27FC236}">
                  <a16:creationId xmlns:a16="http://schemas.microsoft.com/office/drawing/2014/main" id="{9BCDFE41-871B-451B-92E0-BB0AEB79564E}"/>
                </a:ext>
              </a:extLst>
            </p:cNvPr>
            <p:cNvSpPr/>
            <p:nvPr/>
          </p:nvSpPr>
          <p:spPr>
            <a:xfrm>
              <a:off x="2087320" y="2794241"/>
              <a:ext cx="73017" cy="698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104"/>
                <a:gd name="f8" fmla="val 35687"/>
                <a:gd name="f9" fmla="val 8763"/>
                <a:gd name="f10" fmla="val 44831"/>
                <a:gd name="f11" fmla="val 19812"/>
                <a:gd name="f12" fmla="val 56261"/>
                <a:gd name="f13" fmla="val 32893"/>
                <a:gd name="f14" fmla="val 34544"/>
                <a:gd name="f15" fmla="val 40005"/>
                <a:gd name="f16" fmla="+- 0 0 -90"/>
                <a:gd name="f17" fmla="*/ f3 1 72644"/>
                <a:gd name="f18" fmla="*/ f4 1 70104"/>
                <a:gd name="f19" fmla="+- f7 0 f5"/>
                <a:gd name="f20" fmla="+- f6 0 f5"/>
                <a:gd name="f21" fmla="*/ f16 f0 1"/>
                <a:gd name="f22" fmla="*/ f20 1 72644"/>
                <a:gd name="f23" fmla="*/ f19 1 70104"/>
                <a:gd name="f24" fmla="*/ 0 f20 1"/>
                <a:gd name="f25" fmla="*/ 35687 f19 1"/>
                <a:gd name="f26" fmla="*/ 32893 f20 1"/>
                <a:gd name="f27" fmla="*/ 70104 f19 1"/>
                <a:gd name="f28" fmla="*/ 72644 f20 1"/>
                <a:gd name="f29" fmla="*/ 34544 f19 1"/>
                <a:gd name="f30" fmla="*/ 40005 f20 1"/>
                <a:gd name="f31" fmla="*/ 0 f19 1"/>
                <a:gd name="f32" fmla="*/ f21 1 f2"/>
                <a:gd name="f33" fmla="*/ f24 1 72644"/>
                <a:gd name="f34" fmla="*/ f25 1 70104"/>
                <a:gd name="f35" fmla="*/ f26 1 72644"/>
                <a:gd name="f36" fmla="*/ f27 1 70104"/>
                <a:gd name="f37" fmla="*/ f28 1 72644"/>
                <a:gd name="f38" fmla="*/ f29 1 70104"/>
                <a:gd name="f39" fmla="*/ f30 1 72644"/>
                <a:gd name="f40" fmla="*/ f31 1 70104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2644" h="70104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lnTo>
                    <a:pt x="f1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72" name="Freeform: Shape 76">
              <a:extLst>
                <a:ext uri="{FF2B5EF4-FFF2-40B4-BE49-F238E27FC236}">
                  <a16:creationId xmlns:a16="http://schemas.microsoft.com/office/drawing/2014/main" id="{5C9B4526-3F0B-4777-BB58-3D87F1431F47}"/>
                </a:ext>
              </a:extLst>
            </p:cNvPr>
            <p:cNvSpPr/>
            <p:nvPr/>
          </p:nvSpPr>
          <p:spPr>
            <a:xfrm>
              <a:off x="2146050" y="5411902"/>
              <a:ext cx="76191" cy="746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6073"/>
                <a:gd name="f8" fmla="val 36576"/>
                <a:gd name="f9" fmla="val 36322"/>
                <a:gd name="f10" fmla="val 76581"/>
                <a:gd name="f11" fmla="val 39370"/>
                <a:gd name="f12" fmla="val 40259"/>
                <a:gd name="f13" fmla="+- 0 0 -90"/>
                <a:gd name="f14" fmla="*/ f3 1 76580"/>
                <a:gd name="f15" fmla="*/ f4 1 76073"/>
                <a:gd name="f16" fmla="+- f7 0 f5"/>
                <a:gd name="f17" fmla="+- f6 0 f5"/>
                <a:gd name="f18" fmla="*/ f13 f0 1"/>
                <a:gd name="f19" fmla="*/ f17 1 76580"/>
                <a:gd name="f20" fmla="*/ f16 1 76073"/>
                <a:gd name="f21" fmla="*/ 0 f17 1"/>
                <a:gd name="f22" fmla="*/ 36576 f16 1"/>
                <a:gd name="f23" fmla="*/ 36322 f17 1"/>
                <a:gd name="f24" fmla="*/ 76073 f16 1"/>
                <a:gd name="f25" fmla="*/ 76581 f17 1"/>
                <a:gd name="f26" fmla="*/ 39370 f16 1"/>
                <a:gd name="f27" fmla="*/ 40259 f17 1"/>
                <a:gd name="f28" fmla="*/ 0 f16 1"/>
                <a:gd name="f29" fmla="*/ f18 1 f2"/>
                <a:gd name="f30" fmla="*/ f21 1 76580"/>
                <a:gd name="f31" fmla="*/ f22 1 76073"/>
                <a:gd name="f32" fmla="*/ f23 1 76580"/>
                <a:gd name="f33" fmla="*/ f24 1 76073"/>
                <a:gd name="f34" fmla="*/ f25 1 76580"/>
                <a:gd name="f35" fmla="*/ f26 1 76073"/>
                <a:gd name="f36" fmla="*/ f27 1 76580"/>
                <a:gd name="f37" fmla="*/ f28 1 7607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580" h="7607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73" name="Freeform: Shape 77">
              <a:extLst>
                <a:ext uri="{FF2B5EF4-FFF2-40B4-BE49-F238E27FC236}">
                  <a16:creationId xmlns:a16="http://schemas.microsoft.com/office/drawing/2014/main" id="{9C3EAB6A-E63A-4EF4-88AE-6990C86589C1}"/>
                </a:ext>
              </a:extLst>
            </p:cNvPr>
            <p:cNvSpPr/>
            <p:nvPr/>
          </p:nvSpPr>
          <p:spPr>
            <a:xfrm>
              <a:off x="1003183" y="4173712"/>
              <a:ext cx="76191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6580"/>
                <a:gd name="f8" fmla="val 36195"/>
                <a:gd name="f9" fmla="val 12700"/>
                <a:gd name="f10" fmla="val 49530"/>
                <a:gd name="f11" fmla="val 24638"/>
                <a:gd name="f12" fmla="val 62992"/>
                <a:gd name="f13" fmla="val 37338"/>
                <a:gd name="f14" fmla="val 76581"/>
                <a:gd name="f15" fmla="val 40259"/>
                <a:gd name="f16" fmla="val 38862"/>
                <a:gd name="f17" fmla="+- 0 0 -90"/>
                <a:gd name="f18" fmla="*/ f3 1 76200"/>
                <a:gd name="f19" fmla="*/ f4 1 76580"/>
                <a:gd name="f20" fmla="+- f7 0 f5"/>
                <a:gd name="f21" fmla="+- f6 0 f5"/>
                <a:gd name="f22" fmla="*/ f17 f0 1"/>
                <a:gd name="f23" fmla="*/ f21 1 76200"/>
                <a:gd name="f24" fmla="*/ f20 1 76580"/>
                <a:gd name="f25" fmla="*/ 0 f21 1"/>
                <a:gd name="f26" fmla="*/ 36195 f20 1"/>
                <a:gd name="f27" fmla="*/ 37338 f21 1"/>
                <a:gd name="f28" fmla="*/ 76581 f20 1"/>
                <a:gd name="f29" fmla="*/ 76200 f21 1"/>
                <a:gd name="f30" fmla="*/ 40259 f20 1"/>
                <a:gd name="f31" fmla="*/ 38862 f21 1"/>
                <a:gd name="f32" fmla="*/ 0 f20 1"/>
                <a:gd name="f33" fmla="*/ f22 1 f2"/>
                <a:gd name="f34" fmla="*/ f25 1 76200"/>
                <a:gd name="f35" fmla="*/ f26 1 76580"/>
                <a:gd name="f36" fmla="*/ f27 1 76200"/>
                <a:gd name="f37" fmla="*/ f28 1 76580"/>
                <a:gd name="f38" fmla="*/ f29 1 76200"/>
                <a:gd name="f39" fmla="*/ f30 1 76580"/>
                <a:gd name="f40" fmla="*/ f31 1 76200"/>
                <a:gd name="f41" fmla="*/ f32 1 7658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658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74" name="Freeform: Shape 78">
              <a:extLst>
                <a:ext uri="{FF2B5EF4-FFF2-40B4-BE49-F238E27FC236}">
                  <a16:creationId xmlns:a16="http://schemas.microsoft.com/office/drawing/2014/main" id="{AC7D8B8D-35E9-4FE2-8014-BF71F81C3127}"/>
                </a:ext>
              </a:extLst>
            </p:cNvPr>
            <p:cNvSpPr/>
            <p:nvPr/>
          </p:nvSpPr>
          <p:spPr>
            <a:xfrm>
              <a:off x="1076200" y="4253083"/>
              <a:ext cx="1073025" cy="11540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2388"/>
                <a:gd name="f7" fmla="val 1154303"/>
                <a:gd name="f8" fmla="val 36703"/>
                <a:gd name="f9" fmla="val 280670"/>
                <a:gd name="f10" fmla="val 340614"/>
                <a:gd name="f11" fmla="val 646049"/>
                <a:gd name="f12" fmla="val 736346"/>
                <a:gd name="f13" fmla="val 1032129"/>
                <a:gd name="f14" fmla="val 1045591"/>
                <a:gd name="f15" fmla="val 1141857"/>
                <a:gd name="f16" fmla="val 1059015"/>
                <a:gd name="f17" fmla="val 1129627"/>
                <a:gd name="f18" fmla="val 1117600"/>
                <a:gd name="f19" fmla="val 687705"/>
                <a:gd name="f20" fmla="val 701040"/>
                <a:gd name="f21" fmla="val 323088"/>
                <a:gd name="f22" fmla="val 306070"/>
                <a:gd name="f23" fmla="val 39751"/>
                <a:gd name="f24" fmla="+- 0 0 -90"/>
                <a:gd name="f25" fmla="*/ f3 1 1072388"/>
                <a:gd name="f26" fmla="*/ f4 1 1154303"/>
                <a:gd name="f27" fmla="+- f7 0 f5"/>
                <a:gd name="f28" fmla="+- f6 0 f5"/>
                <a:gd name="f29" fmla="*/ f24 f0 1"/>
                <a:gd name="f30" fmla="*/ f28 1 1072388"/>
                <a:gd name="f31" fmla="*/ f27 1 1154303"/>
                <a:gd name="f32" fmla="*/ 0 f28 1"/>
                <a:gd name="f33" fmla="*/ 36703 f27 1"/>
                <a:gd name="f34" fmla="*/ 1032129 f28 1"/>
                <a:gd name="f35" fmla="*/ 1154303 f27 1"/>
                <a:gd name="f36" fmla="*/ 1072388 f28 1"/>
                <a:gd name="f37" fmla="*/ 1117600 f27 1"/>
                <a:gd name="f38" fmla="*/ 39751 f28 1"/>
                <a:gd name="f39" fmla="*/ 0 f27 1"/>
                <a:gd name="f40" fmla="*/ f29 1 f2"/>
                <a:gd name="f41" fmla="*/ f32 1 1072388"/>
                <a:gd name="f42" fmla="*/ f33 1 1154303"/>
                <a:gd name="f43" fmla="*/ f34 1 1072388"/>
                <a:gd name="f44" fmla="*/ f35 1 1154303"/>
                <a:gd name="f45" fmla="*/ f36 1 1072388"/>
                <a:gd name="f46" fmla="*/ f37 1 1154303"/>
                <a:gd name="f47" fmla="*/ f38 1 1072388"/>
                <a:gd name="f48" fmla="*/ f39 1 1154303"/>
                <a:gd name="f49" fmla="*/ f5 1 f30"/>
                <a:gd name="f50" fmla="*/ f6 1 f30"/>
                <a:gd name="f51" fmla="*/ f5 1 f31"/>
                <a:gd name="f52" fmla="*/ f7 1 f31"/>
                <a:gd name="f53" fmla="+- f40 0 f1"/>
                <a:gd name="f54" fmla="*/ f41 1 f30"/>
                <a:gd name="f55" fmla="*/ f42 1 f31"/>
                <a:gd name="f56" fmla="*/ f43 1 f30"/>
                <a:gd name="f57" fmla="*/ f44 1 f31"/>
                <a:gd name="f58" fmla="*/ f45 1 f30"/>
                <a:gd name="f59" fmla="*/ f46 1 f31"/>
                <a:gd name="f60" fmla="*/ f47 1 f30"/>
                <a:gd name="f61" fmla="*/ f48 1 f31"/>
                <a:gd name="f62" fmla="*/ f49 f25 1"/>
                <a:gd name="f63" fmla="*/ f50 f25 1"/>
                <a:gd name="f64" fmla="*/ f52 f26 1"/>
                <a:gd name="f65" fmla="*/ f51 f26 1"/>
                <a:gd name="f66" fmla="*/ f54 f25 1"/>
                <a:gd name="f67" fmla="*/ f55 f26 1"/>
                <a:gd name="f68" fmla="*/ f56 f25 1"/>
                <a:gd name="f69" fmla="*/ f57 f26 1"/>
                <a:gd name="f70" fmla="*/ f58 f25 1"/>
                <a:gd name="f71" fmla="*/ f59 f26 1"/>
                <a:gd name="f72" fmla="*/ f60 f25 1"/>
                <a:gd name="f73" fmla="*/ f61 f2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3">
                  <a:pos x="f66" y="f67"/>
                </a:cxn>
                <a:cxn ang="f53">
                  <a:pos x="f68" y="f69"/>
                </a:cxn>
                <a:cxn ang="f53">
                  <a:pos x="f70" y="f71"/>
                </a:cxn>
                <a:cxn ang="f53">
                  <a:pos x="f72" y="f73"/>
                </a:cxn>
              </a:cxnLst>
              <a:rect l="f62" t="f65" r="f63" b="f64"/>
              <a:pathLst>
                <a:path w="1072388" h="1154303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cubicBezTo>
                    <a:pt x="f14" y="f15"/>
                    <a:pt x="f16" y="f17"/>
                    <a:pt x="f6" y="f18"/>
                  </a:cubicBezTo>
                  <a:cubicBezTo>
                    <a:pt x="f19" y="f20"/>
                    <a:pt x="f21" y="f22"/>
                    <a:pt x="f23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75" name="Freeform: Shape 79">
              <a:extLst>
                <a:ext uri="{FF2B5EF4-FFF2-40B4-BE49-F238E27FC236}">
                  <a16:creationId xmlns:a16="http://schemas.microsoft.com/office/drawing/2014/main" id="{020997DD-3938-4712-B7D5-C5136F5004F9}"/>
                </a:ext>
              </a:extLst>
            </p:cNvPr>
            <p:cNvSpPr/>
            <p:nvPr/>
          </p:nvSpPr>
          <p:spPr>
            <a:xfrm>
              <a:off x="928580" y="4092753"/>
              <a:ext cx="79366" cy="79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755"/>
                <a:gd name="f7" fmla="val 79121"/>
                <a:gd name="f8" fmla="val 35941"/>
                <a:gd name="f9" fmla="val 13123"/>
                <a:gd name="f10" fmla="val 50076"/>
                <a:gd name="f11" fmla="val 26416"/>
                <a:gd name="f12" fmla="val 64478"/>
                <a:gd name="f13" fmla="val 39878"/>
                <a:gd name="f14" fmla="val 79756"/>
                <a:gd name="f15" fmla="val 43307"/>
                <a:gd name="f16" fmla="val 39624"/>
                <a:gd name="f17" fmla="+- 0 0 -90"/>
                <a:gd name="f18" fmla="*/ f3 1 79755"/>
                <a:gd name="f19" fmla="*/ f4 1 79121"/>
                <a:gd name="f20" fmla="+- f7 0 f5"/>
                <a:gd name="f21" fmla="+- f6 0 f5"/>
                <a:gd name="f22" fmla="*/ f17 f0 1"/>
                <a:gd name="f23" fmla="*/ f21 1 79755"/>
                <a:gd name="f24" fmla="*/ f20 1 79121"/>
                <a:gd name="f25" fmla="*/ 0 f21 1"/>
                <a:gd name="f26" fmla="*/ 35941 f20 1"/>
                <a:gd name="f27" fmla="*/ 39878 f21 1"/>
                <a:gd name="f28" fmla="*/ 79121 f20 1"/>
                <a:gd name="f29" fmla="*/ 79756 f21 1"/>
                <a:gd name="f30" fmla="*/ 43307 f20 1"/>
                <a:gd name="f31" fmla="*/ 39624 f21 1"/>
                <a:gd name="f32" fmla="*/ 0 f20 1"/>
                <a:gd name="f33" fmla="*/ f22 1 f2"/>
                <a:gd name="f34" fmla="*/ f25 1 79755"/>
                <a:gd name="f35" fmla="*/ f26 1 79121"/>
                <a:gd name="f36" fmla="*/ f27 1 79755"/>
                <a:gd name="f37" fmla="*/ f28 1 79121"/>
                <a:gd name="f38" fmla="*/ f29 1 79755"/>
                <a:gd name="f39" fmla="*/ f30 1 79121"/>
                <a:gd name="f40" fmla="*/ f31 1 79755"/>
                <a:gd name="f41" fmla="*/ f32 1 7912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9755" h="79121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76" name="Freeform: Shape 80">
              <a:extLst>
                <a:ext uri="{FF2B5EF4-FFF2-40B4-BE49-F238E27FC236}">
                  <a16:creationId xmlns:a16="http://schemas.microsoft.com/office/drawing/2014/main" id="{832AF3C5-7195-43BD-BE80-E533441B0625}"/>
                </a:ext>
              </a:extLst>
            </p:cNvPr>
            <p:cNvSpPr/>
            <p:nvPr/>
          </p:nvSpPr>
          <p:spPr>
            <a:xfrm>
              <a:off x="2290497" y="5567469"/>
              <a:ext cx="77778" cy="79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104"/>
                <a:gd name="f7" fmla="val 78232"/>
                <a:gd name="f8" fmla="val 36703"/>
                <a:gd name="f9" fmla="val 38100"/>
                <a:gd name="f10" fmla="val 78105"/>
                <a:gd name="f11" fmla="val 41148"/>
                <a:gd name="f12" fmla="val 40005"/>
                <a:gd name="f13" fmla="+- 0 0 -90"/>
                <a:gd name="f14" fmla="*/ f3 1 78104"/>
                <a:gd name="f15" fmla="*/ f4 1 78232"/>
                <a:gd name="f16" fmla="+- f7 0 f5"/>
                <a:gd name="f17" fmla="+- f6 0 f5"/>
                <a:gd name="f18" fmla="*/ f13 f0 1"/>
                <a:gd name="f19" fmla="*/ f17 1 78104"/>
                <a:gd name="f20" fmla="*/ f16 1 78232"/>
                <a:gd name="f21" fmla="*/ 0 f17 1"/>
                <a:gd name="f22" fmla="*/ 36703 f16 1"/>
                <a:gd name="f23" fmla="*/ 38100 f17 1"/>
                <a:gd name="f24" fmla="*/ 78232 f16 1"/>
                <a:gd name="f25" fmla="*/ 78105 f17 1"/>
                <a:gd name="f26" fmla="*/ 41148 f16 1"/>
                <a:gd name="f27" fmla="*/ 40005 f17 1"/>
                <a:gd name="f28" fmla="*/ 0 f16 1"/>
                <a:gd name="f29" fmla="*/ f18 1 f2"/>
                <a:gd name="f30" fmla="*/ f21 1 78104"/>
                <a:gd name="f31" fmla="*/ f22 1 78232"/>
                <a:gd name="f32" fmla="*/ f23 1 78104"/>
                <a:gd name="f33" fmla="*/ f24 1 78232"/>
                <a:gd name="f34" fmla="*/ f25 1 78104"/>
                <a:gd name="f35" fmla="*/ f26 1 78232"/>
                <a:gd name="f36" fmla="*/ f27 1 78104"/>
                <a:gd name="f37" fmla="*/ f28 1 7823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104" h="78232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77" name="Freeform: Shape 81">
              <a:extLst>
                <a:ext uri="{FF2B5EF4-FFF2-40B4-BE49-F238E27FC236}">
                  <a16:creationId xmlns:a16="http://schemas.microsoft.com/office/drawing/2014/main" id="{74CB0CC2-656D-49D7-BCD9-ABC47BA0D445}"/>
                </a:ext>
              </a:extLst>
            </p:cNvPr>
            <p:cNvSpPr/>
            <p:nvPr/>
          </p:nvSpPr>
          <p:spPr>
            <a:xfrm>
              <a:off x="0" y="3476833"/>
              <a:ext cx="798420" cy="4682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321"/>
                <a:gd name="f7" fmla="val 469435"/>
                <a:gd name="f8" fmla="val 798322"/>
                <a:gd name="f9" fmla="val 434003"/>
                <a:gd name="f10" fmla="val 758698"/>
                <a:gd name="f11" fmla="val 469436"/>
                <a:gd name="f12" fmla="val 631698"/>
                <a:gd name="f13" fmla="val 331513"/>
                <a:gd name="f14" fmla="val 552958"/>
                <a:gd name="f15" fmla="val 247186"/>
                <a:gd name="f16" fmla="val 542798"/>
                <a:gd name="f17" fmla="val 236391"/>
                <a:gd name="f18" fmla="val 388239"/>
                <a:gd name="f19" fmla="val 76371"/>
                <a:gd name="f20" fmla="val 189357"/>
                <a:gd name="f21" fmla="val 20491"/>
                <a:gd name="f22" fmla="val 72942"/>
                <a:gd name="f23" fmla="val 16426"/>
                <a:gd name="f24" fmla="val 194691"/>
                <a:gd name="f25" fmla="+- 0 0 31071"/>
                <a:gd name="f26" fmla="val 402717"/>
                <a:gd name="f27" fmla="val 24809"/>
                <a:gd name="f28" fmla="val 560578"/>
                <a:gd name="f29" fmla="val 179241"/>
                <a:gd name="f30" fmla="val 572516"/>
                <a:gd name="f31" fmla="val 191432"/>
                <a:gd name="f32" fmla="val 659003"/>
                <a:gd name="f33" fmla="val 283761"/>
                <a:gd name="f34" fmla="+- 0 0 -90"/>
                <a:gd name="f35" fmla="*/ f3 1 798321"/>
                <a:gd name="f36" fmla="*/ f4 1 469435"/>
                <a:gd name="f37" fmla="+- f7 0 f5"/>
                <a:gd name="f38" fmla="+- f6 0 f5"/>
                <a:gd name="f39" fmla="*/ f34 f0 1"/>
                <a:gd name="f40" fmla="*/ f38 1 798321"/>
                <a:gd name="f41" fmla="*/ f37 1 469435"/>
                <a:gd name="f42" fmla="*/ 798322 f38 1"/>
                <a:gd name="f43" fmla="*/ 434003 f37 1"/>
                <a:gd name="f44" fmla="*/ 758698 f38 1"/>
                <a:gd name="f45" fmla="*/ 469436 f37 1"/>
                <a:gd name="f46" fmla="*/ 542798 f38 1"/>
                <a:gd name="f47" fmla="*/ 236391 f37 1"/>
                <a:gd name="f48" fmla="*/ 0 f38 1"/>
                <a:gd name="f49" fmla="*/ 72942 f37 1"/>
                <a:gd name="f50" fmla="*/ 16426 f37 1"/>
                <a:gd name="f51" fmla="*/ 560578 f38 1"/>
                <a:gd name="f52" fmla="*/ 179241 f37 1"/>
                <a:gd name="f53" fmla="*/ f39 1 f2"/>
                <a:gd name="f54" fmla="*/ f42 1 798321"/>
                <a:gd name="f55" fmla="*/ f43 1 469435"/>
                <a:gd name="f56" fmla="*/ f44 1 798321"/>
                <a:gd name="f57" fmla="*/ f45 1 469435"/>
                <a:gd name="f58" fmla="*/ f46 1 798321"/>
                <a:gd name="f59" fmla="*/ f47 1 469435"/>
                <a:gd name="f60" fmla="*/ f48 1 798321"/>
                <a:gd name="f61" fmla="*/ f49 1 469435"/>
                <a:gd name="f62" fmla="*/ f50 1 469435"/>
                <a:gd name="f63" fmla="*/ f51 1 798321"/>
                <a:gd name="f64" fmla="*/ f52 1 469435"/>
                <a:gd name="f65" fmla="*/ f5 1 f40"/>
                <a:gd name="f66" fmla="*/ f6 1 f40"/>
                <a:gd name="f67" fmla="*/ f5 1 f41"/>
                <a:gd name="f68" fmla="*/ f7 1 f41"/>
                <a:gd name="f69" fmla="+- f53 0 f1"/>
                <a:gd name="f70" fmla="*/ f54 1 f40"/>
                <a:gd name="f71" fmla="*/ f55 1 f41"/>
                <a:gd name="f72" fmla="*/ f56 1 f40"/>
                <a:gd name="f73" fmla="*/ f57 1 f41"/>
                <a:gd name="f74" fmla="*/ f58 1 f40"/>
                <a:gd name="f75" fmla="*/ f59 1 f41"/>
                <a:gd name="f76" fmla="*/ f60 1 f40"/>
                <a:gd name="f77" fmla="*/ f61 1 f41"/>
                <a:gd name="f78" fmla="*/ f62 1 f41"/>
                <a:gd name="f79" fmla="*/ f63 1 f40"/>
                <a:gd name="f80" fmla="*/ f64 1 f41"/>
                <a:gd name="f81" fmla="*/ f65 f35 1"/>
                <a:gd name="f82" fmla="*/ f66 f35 1"/>
                <a:gd name="f83" fmla="*/ f68 f36 1"/>
                <a:gd name="f84" fmla="*/ f67 f36 1"/>
                <a:gd name="f85" fmla="*/ f70 f35 1"/>
                <a:gd name="f86" fmla="*/ f71 f36 1"/>
                <a:gd name="f87" fmla="*/ f72 f35 1"/>
                <a:gd name="f88" fmla="*/ f73 f36 1"/>
                <a:gd name="f89" fmla="*/ f74 f35 1"/>
                <a:gd name="f90" fmla="*/ f75 f36 1"/>
                <a:gd name="f91" fmla="*/ f76 f35 1"/>
                <a:gd name="f92" fmla="*/ f77 f36 1"/>
                <a:gd name="f93" fmla="*/ f78 f36 1"/>
                <a:gd name="f94" fmla="*/ f79 f35 1"/>
                <a:gd name="f95" fmla="*/ f80 f3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9">
                  <a:pos x="f85" y="f86"/>
                </a:cxn>
                <a:cxn ang="f69">
                  <a:pos x="f87" y="f88"/>
                </a:cxn>
                <a:cxn ang="f69">
                  <a:pos x="f89" y="f90"/>
                </a:cxn>
                <a:cxn ang="f69">
                  <a:pos x="f91" y="f92"/>
                </a:cxn>
                <a:cxn ang="f69">
                  <a:pos x="f91" y="f93"/>
                </a:cxn>
                <a:cxn ang="f69">
                  <a:pos x="f94" y="f95"/>
                </a:cxn>
                <a:cxn ang="f69">
                  <a:pos x="f85" y="f86"/>
                </a:cxn>
              </a:cxnLst>
              <a:rect l="f81" t="f84" r="f82" b="f83"/>
              <a:pathLst>
                <a:path w="798321" h="46943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78" name="Freeform: Shape 82">
              <a:extLst>
                <a:ext uri="{FF2B5EF4-FFF2-40B4-BE49-F238E27FC236}">
                  <a16:creationId xmlns:a16="http://schemas.microsoft.com/office/drawing/2014/main" id="{76B11F4C-D40E-4DE2-9CB2-EAE1F2132C5D}"/>
                </a:ext>
              </a:extLst>
            </p:cNvPr>
            <p:cNvSpPr/>
            <p:nvPr/>
          </p:nvSpPr>
          <p:spPr>
            <a:xfrm>
              <a:off x="2366688" y="5650015"/>
              <a:ext cx="74603" cy="746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3914"/>
                <a:gd name="f8" fmla="val 37084"/>
                <a:gd name="f9" fmla="val 34036"/>
                <a:gd name="f10" fmla="val 36957"/>
                <a:gd name="f11" fmla="val 40005"/>
                <a:gd name="f12" fmla="+- 0 0 -90"/>
                <a:gd name="f13" fmla="*/ f3 1 74041"/>
                <a:gd name="f14" fmla="*/ f4 1 73914"/>
                <a:gd name="f15" fmla="+- f7 0 f5"/>
                <a:gd name="f16" fmla="+- f6 0 f5"/>
                <a:gd name="f17" fmla="*/ f12 f0 1"/>
                <a:gd name="f18" fmla="*/ f16 1 74041"/>
                <a:gd name="f19" fmla="*/ f15 1 73914"/>
                <a:gd name="f20" fmla="*/ 0 f16 1"/>
                <a:gd name="f21" fmla="*/ 37084 f15 1"/>
                <a:gd name="f22" fmla="*/ 34036 f16 1"/>
                <a:gd name="f23" fmla="*/ 73914 f15 1"/>
                <a:gd name="f24" fmla="*/ 74041 f16 1"/>
                <a:gd name="f25" fmla="*/ 36957 f15 1"/>
                <a:gd name="f26" fmla="*/ 40005 f16 1"/>
                <a:gd name="f27" fmla="*/ 0 f15 1"/>
                <a:gd name="f28" fmla="*/ f17 1 f2"/>
                <a:gd name="f29" fmla="*/ f20 1 74041"/>
                <a:gd name="f30" fmla="*/ f21 1 73914"/>
                <a:gd name="f31" fmla="*/ f22 1 74041"/>
                <a:gd name="f32" fmla="*/ f23 1 73914"/>
                <a:gd name="f33" fmla="*/ f24 1 74041"/>
                <a:gd name="f34" fmla="*/ f25 1 73914"/>
                <a:gd name="f35" fmla="*/ f26 1 74041"/>
                <a:gd name="f36" fmla="*/ f27 1 7391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041" h="73914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79" name="Freeform: Shape 83">
              <a:extLst>
                <a:ext uri="{FF2B5EF4-FFF2-40B4-BE49-F238E27FC236}">
                  <a16:creationId xmlns:a16="http://schemas.microsoft.com/office/drawing/2014/main" id="{2467CF5D-9308-47EF-8456-03584EF5D0FF}"/>
                </a:ext>
              </a:extLst>
            </p:cNvPr>
            <p:cNvSpPr/>
            <p:nvPr/>
          </p:nvSpPr>
          <p:spPr>
            <a:xfrm>
              <a:off x="2217480" y="5489685"/>
              <a:ext cx="77778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7"/>
                <a:gd name="f7" fmla="val 76327"/>
                <a:gd name="f8" fmla="val 36830"/>
                <a:gd name="f9" fmla="val 12700"/>
                <a:gd name="f10" fmla="val 49530"/>
                <a:gd name="f11" fmla="val 24257"/>
                <a:gd name="f12" fmla="val 63119"/>
                <a:gd name="f13" fmla="val 36449"/>
                <a:gd name="f14" fmla="val 76708"/>
                <a:gd name="f15" fmla="val 39624"/>
                <a:gd name="f16" fmla="val 40132"/>
                <a:gd name="f17" fmla="+- 0 0 -90"/>
                <a:gd name="f18" fmla="*/ f3 1 76707"/>
                <a:gd name="f19" fmla="*/ f4 1 76327"/>
                <a:gd name="f20" fmla="+- f7 0 f5"/>
                <a:gd name="f21" fmla="+- f6 0 f5"/>
                <a:gd name="f22" fmla="*/ f17 f0 1"/>
                <a:gd name="f23" fmla="*/ f21 1 76707"/>
                <a:gd name="f24" fmla="*/ f20 1 76327"/>
                <a:gd name="f25" fmla="*/ 0 f21 1"/>
                <a:gd name="f26" fmla="*/ 36830 f20 1"/>
                <a:gd name="f27" fmla="*/ 36449 f21 1"/>
                <a:gd name="f28" fmla="*/ 76327 f20 1"/>
                <a:gd name="f29" fmla="*/ 76708 f21 1"/>
                <a:gd name="f30" fmla="*/ 39624 f20 1"/>
                <a:gd name="f31" fmla="*/ 40132 f21 1"/>
                <a:gd name="f32" fmla="*/ 0 f20 1"/>
                <a:gd name="f33" fmla="*/ f22 1 f2"/>
                <a:gd name="f34" fmla="*/ f25 1 76707"/>
                <a:gd name="f35" fmla="*/ f26 1 76327"/>
                <a:gd name="f36" fmla="*/ f27 1 76707"/>
                <a:gd name="f37" fmla="*/ f28 1 76327"/>
                <a:gd name="f38" fmla="*/ f29 1 76707"/>
                <a:gd name="f39" fmla="*/ f30 1 76327"/>
                <a:gd name="f40" fmla="*/ f31 1 76707"/>
                <a:gd name="f41" fmla="*/ f32 1 7632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707" h="76327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80" name="Freeform: Shape 84">
              <a:extLst>
                <a:ext uri="{FF2B5EF4-FFF2-40B4-BE49-F238E27FC236}">
                  <a16:creationId xmlns:a16="http://schemas.microsoft.com/office/drawing/2014/main" id="{6333488C-61C3-457F-B450-C32047A9ECF3}"/>
                </a:ext>
              </a:extLst>
            </p:cNvPr>
            <p:cNvSpPr/>
            <p:nvPr/>
          </p:nvSpPr>
          <p:spPr>
            <a:xfrm>
              <a:off x="860325" y="4021319"/>
              <a:ext cx="74604" cy="714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405"/>
                <a:gd name="f7" fmla="val 72135"/>
                <a:gd name="f8" fmla="val 35560"/>
                <a:gd name="f9" fmla="val 33782"/>
                <a:gd name="f10" fmla="val 72136"/>
                <a:gd name="f11" fmla="val 73406"/>
                <a:gd name="f12" fmla="val 36322"/>
                <a:gd name="f13" fmla="val 39751"/>
                <a:gd name="f14" fmla="+- 0 0 -90"/>
                <a:gd name="f15" fmla="*/ f3 1 73405"/>
                <a:gd name="f16" fmla="*/ f4 1 72135"/>
                <a:gd name="f17" fmla="+- f7 0 f5"/>
                <a:gd name="f18" fmla="+- f6 0 f5"/>
                <a:gd name="f19" fmla="*/ f14 f0 1"/>
                <a:gd name="f20" fmla="*/ f18 1 73405"/>
                <a:gd name="f21" fmla="*/ f17 1 72135"/>
                <a:gd name="f22" fmla="*/ 0 f18 1"/>
                <a:gd name="f23" fmla="*/ 35560 f17 1"/>
                <a:gd name="f24" fmla="*/ 33782 f18 1"/>
                <a:gd name="f25" fmla="*/ 72136 f17 1"/>
                <a:gd name="f26" fmla="*/ 73406 f18 1"/>
                <a:gd name="f27" fmla="*/ 36322 f17 1"/>
                <a:gd name="f28" fmla="*/ 39751 f18 1"/>
                <a:gd name="f29" fmla="*/ 0 f17 1"/>
                <a:gd name="f30" fmla="*/ f19 1 f2"/>
                <a:gd name="f31" fmla="*/ f22 1 73405"/>
                <a:gd name="f32" fmla="*/ f23 1 72135"/>
                <a:gd name="f33" fmla="*/ f24 1 73405"/>
                <a:gd name="f34" fmla="*/ f25 1 72135"/>
                <a:gd name="f35" fmla="*/ f26 1 73405"/>
                <a:gd name="f36" fmla="*/ f27 1 72135"/>
                <a:gd name="f37" fmla="*/ f28 1 73405"/>
                <a:gd name="f38" fmla="*/ f29 1 7213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405" h="7213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81" name="Freeform: Shape 85">
              <a:extLst>
                <a:ext uri="{FF2B5EF4-FFF2-40B4-BE49-F238E27FC236}">
                  <a16:creationId xmlns:a16="http://schemas.microsoft.com/office/drawing/2014/main" id="{891A5C6E-34EA-4D79-80B2-4D21452F7FC1}"/>
                </a:ext>
              </a:extLst>
            </p:cNvPr>
            <p:cNvSpPr/>
            <p:nvPr/>
          </p:nvSpPr>
          <p:spPr>
            <a:xfrm>
              <a:off x="2434942" y="5724624"/>
              <a:ext cx="1930176" cy="20477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30145"/>
                <a:gd name="f7" fmla="val 2048383"/>
                <a:gd name="f8" fmla="val 1930146"/>
                <a:gd name="f9" fmla="val 1855978"/>
                <a:gd name="f10" fmla="val 1854962"/>
                <a:gd name="f11" fmla="val 2047240"/>
                <a:gd name="f12" fmla="val 1543558"/>
                <a:gd name="f13" fmla="val 1710055"/>
                <a:gd name="f14" fmla="val 766445"/>
                <a:gd name="f15" fmla="val 867791"/>
                <a:gd name="f16" fmla="val 37211"/>
                <a:gd name="f17" fmla="val 39878"/>
                <a:gd name="f18" fmla="val 838708"/>
                <a:gd name="f19" fmla="val 864870"/>
                <a:gd name="f20" fmla="val 1646301"/>
                <a:gd name="f21" fmla="val 1741170"/>
                <a:gd name="f22" fmla="val 1929003"/>
                <a:gd name="f23" fmla="+- 0 0 -90"/>
                <a:gd name="f24" fmla="*/ f3 1 1930145"/>
                <a:gd name="f25" fmla="*/ f4 1 2048383"/>
                <a:gd name="f26" fmla="+- f7 0 f5"/>
                <a:gd name="f27" fmla="+- f6 0 f5"/>
                <a:gd name="f28" fmla="*/ f23 f0 1"/>
                <a:gd name="f29" fmla="*/ f27 1 1930145"/>
                <a:gd name="f30" fmla="*/ f26 1 2048383"/>
                <a:gd name="f31" fmla="*/ 1930146 f27 1"/>
                <a:gd name="f32" fmla="*/ 2048383 f26 1"/>
                <a:gd name="f33" fmla="*/ 1855978 f27 1"/>
                <a:gd name="f34" fmla="*/ 1854962 f27 1"/>
                <a:gd name="f35" fmla="*/ 2047240 f26 1"/>
                <a:gd name="f36" fmla="*/ 0 f27 1"/>
                <a:gd name="f37" fmla="*/ 37211 f26 1"/>
                <a:gd name="f38" fmla="*/ 39878 f27 1"/>
                <a:gd name="f39" fmla="*/ 0 f26 1"/>
                <a:gd name="f40" fmla="*/ 1929003 f27 1"/>
                <a:gd name="f41" fmla="*/ f28 1 f2"/>
                <a:gd name="f42" fmla="*/ f31 1 1930145"/>
                <a:gd name="f43" fmla="*/ f32 1 2048383"/>
                <a:gd name="f44" fmla="*/ f33 1 1930145"/>
                <a:gd name="f45" fmla="*/ f34 1 1930145"/>
                <a:gd name="f46" fmla="*/ f35 1 2048383"/>
                <a:gd name="f47" fmla="*/ f36 1 1930145"/>
                <a:gd name="f48" fmla="*/ f37 1 2048383"/>
                <a:gd name="f49" fmla="*/ f38 1 1930145"/>
                <a:gd name="f50" fmla="*/ f39 1 2048383"/>
                <a:gd name="f51" fmla="*/ f40 1 1930145"/>
                <a:gd name="f52" fmla="*/ f5 1 f29"/>
                <a:gd name="f53" fmla="*/ f6 1 f29"/>
                <a:gd name="f54" fmla="*/ f5 1 f30"/>
                <a:gd name="f55" fmla="*/ f7 1 f30"/>
                <a:gd name="f56" fmla="+- f41 0 f1"/>
                <a:gd name="f57" fmla="*/ f42 1 f29"/>
                <a:gd name="f58" fmla="*/ f43 1 f30"/>
                <a:gd name="f59" fmla="*/ f44 1 f29"/>
                <a:gd name="f60" fmla="*/ f45 1 f29"/>
                <a:gd name="f61" fmla="*/ f46 1 f30"/>
                <a:gd name="f62" fmla="*/ f47 1 f29"/>
                <a:gd name="f63" fmla="*/ f48 1 f30"/>
                <a:gd name="f64" fmla="*/ f49 1 f29"/>
                <a:gd name="f65" fmla="*/ f50 1 f30"/>
                <a:gd name="f66" fmla="*/ f51 1 f29"/>
                <a:gd name="f67" fmla="*/ f52 f24 1"/>
                <a:gd name="f68" fmla="*/ f53 f24 1"/>
                <a:gd name="f69" fmla="*/ f55 f25 1"/>
                <a:gd name="f70" fmla="*/ f54 f25 1"/>
                <a:gd name="f71" fmla="*/ f57 f24 1"/>
                <a:gd name="f72" fmla="*/ f58 f25 1"/>
                <a:gd name="f73" fmla="*/ f59 f24 1"/>
                <a:gd name="f74" fmla="*/ f60 f24 1"/>
                <a:gd name="f75" fmla="*/ f61 f25 1"/>
                <a:gd name="f76" fmla="*/ f62 f24 1"/>
                <a:gd name="f77" fmla="*/ f63 f25 1"/>
                <a:gd name="f78" fmla="*/ f64 f24 1"/>
                <a:gd name="f79" fmla="*/ f65 f25 1"/>
                <a:gd name="f80" fmla="*/ f66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6">
                  <a:pos x="f71" y="f72"/>
                </a:cxn>
                <a:cxn ang="f56">
                  <a:pos x="f73" y="f72"/>
                </a:cxn>
                <a:cxn ang="f56">
                  <a:pos x="f74" y="f75"/>
                </a:cxn>
                <a:cxn ang="f56">
                  <a:pos x="f76" y="f77"/>
                </a:cxn>
                <a:cxn ang="f56">
                  <a:pos x="f78" y="f79"/>
                </a:cxn>
                <a:cxn ang="f56">
                  <a:pos x="f80" y="f75"/>
                </a:cxn>
              </a:cxnLst>
              <a:rect l="f67" t="f70" r="f68" b="f69"/>
              <a:pathLst>
                <a:path w="1930145" h="2048383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5" y="f16"/>
                  </a:cubicBezTo>
                  <a:lnTo>
                    <a:pt x="f17" y="f5"/>
                  </a:lnTo>
                  <a:cubicBezTo>
                    <a:pt x="f18" y="f19"/>
                    <a:pt x="f20" y="f21"/>
                    <a:pt x="f22" y="f11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82" name="Freeform: Shape 86">
              <a:extLst>
                <a:ext uri="{FF2B5EF4-FFF2-40B4-BE49-F238E27FC236}">
                  <a16:creationId xmlns:a16="http://schemas.microsoft.com/office/drawing/2014/main" id="{78AB074F-913F-461C-B0C4-9ED9E3CC9A80}"/>
                </a:ext>
              </a:extLst>
            </p:cNvPr>
            <p:cNvSpPr/>
            <p:nvPr/>
          </p:nvSpPr>
          <p:spPr>
            <a:xfrm>
              <a:off x="793658" y="3946710"/>
              <a:ext cx="73017" cy="7302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2"/>
                <a:gd name="f7" fmla="val 72009"/>
                <a:gd name="f8" fmla="val 35941"/>
                <a:gd name="f9" fmla="val 33274"/>
                <a:gd name="f10" fmla="val 36449"/>
                <a:gd name="f11" fmla="val 39751"/>
                <a:gd name="f12" fmla="+- 0 0 -90"/>
                <a:gd name="f13" fmla="*/ f3 1 73152"/>
                <a:gd name="f14" fmla="*/ f4 1 72009"/>
                <a:gd name="f15" fmla="+- f7 0 f5"/>
                <a:gd name="f16" fmla="+- f6 0 f5"/>
                <a:gd name="f17" fmla="*/ f12 f0 1"/>
                <a:gd name="f18" fmla="*/ f16 1 73152"/>
                <a:gd name="f19" fmla="*/ f15 1 72009"/>
                <a:gd name="f20" fmla="*/ 0 f16 1"/>
                <a:gd name="f21" fmla="*/ 35941 f15 1"/>
                <a:gd name="f22" fmla="*/ 33274 f16 1"/>
                <a:gd name="f23" fmla="*/ 72009 f15 1"/>
                <a:gd name="f24" fmla="*/ 73152 f16 1"/>
                <a:gd name="f25" fmla="*/ 36449 f15 1"/>
                <a:gd name="f26" fmla="*/ 39751 f16 1"/>
                <a:gd name="f27" fmla="*/ 0 f15 1"/>
                <a:gd name="f28" fmla="*/ f17 1 f2"/>
                <a:gd name="f29" fmla="*/ f20 1 73152"/>
                <a:gd name="f30" fmla="*/ f21 1 72009"/>
                <a:gd name="f31" fmla="*/ f22 1 73152"/>
                <a:gd name="f32" fmla="*/ f23 1 72009"/>
                <a:gd name="f33" fmla="*/ f24 1 73152"/>
                <a:gd name="f34" fmla="*/ f25 1 72009"/>
                <a:gd name="f35" fmla="*/ f26 1 73152"/>
                <a:gd name="f36" fmla="*/ f27 1 7200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152" h="7200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83" name="Freeform: Shape 87">
              <a:extLst>
                <a:ext uri="{FF2B5EF4-FFF2-40B4-BE49-F238E27FC236}">
                  <a16:creationId xmlns:a16="http://schemas.microsoft.com/office/drawing/2014/main" id="{8C865F21-E24A-46E7-945C-97A09C5CB29A}"/>
                </a:ext>
              </a:extLst>
            </p:cNvPr>
            <p:cNvSpPr/>
            <p:nvPr/>
          </p:nvSpPr>
          <p:spPr>
            <a:xfrm>
              <a:off x="2063510" y="5483335"/>
              <a:ext cx="79366" cy="7778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867"/>
                <a:gd name="f7" fmla="val 77723"/>
                <a:gd name="f8" fmla="val 42418"/>
                <a:gd name="f9" fmla="val 28321"/>
                <a:gd name="f10" fmla="val 12700"/>
                <a:gd name="f11" fmla="val 14224"/>
                <a:gd name="f12" fmla="val 25400"/>
                <a:gd name="f13" fmla="val 38100"/>
                <a:gd name="f14" fmla="val 36449"/>
                <a:gd name="f15" fmla="val 77724"/>
                <a:gd name="f16" fmla="val 38989"/>
                <a:gd name="f17" fmla="val 66675"/>
                <a:gd name="f18" fmla="val 26035"/>
                <a:gd name="f19" fmla="val 54483"/>
                <a:gd name="f20" fmla="+- 0 0 -90"/>
                <a:gd name="f21" fmla="*/ f3 1 78867"/>
                <a:gd name="f22" fmla="*/ f4 1 77723"/>
                <a:gd name="f23" fmla="+- f7 0 f5"/>
                <a:gd name="f24" fmla="+- f6 0 f5"/>
                <a:gd name="f25" fmla="*/ f20 f0 1"/>
                <a:gd name="f26" fmla="*/ f24 1 78867"/>
                <a:gd name="f27" fmla="*/ f23 1 77723"/>
                <a:gd name="f28" fmla="*/ 42418 f24 1"/>
                <a:gd name="f29" fmla="*/ 0 f23 1"/>
                <a:gd name="f30" fmla="*/ 0 f24 1"/>
                <a:gd name="f31" fmla="*/ 38100 f23 1"/>
                <a:gd name="f32" fmla="*/ 36449 f24 1"/>
                <a:gd name="f33" fmla="*/ 77724 f23 1"/>
                <a:gd name="f34" fmla="*/ 78867 f24 1"/>
                <a:gd name="f35" fmla="*/ 38989 f23 1"/>
                <a:gd name="f36" fmla="*/ f25 1 f2"/>
                <a:gd name="f37" fmla="*/ f28 1 78867"/>
                <a:gd name="f38" fmla="*/ f29 1 77723"/>
                <a:gd name="f39" fmla="*/ f30 1 78867"/>
                <a:gd name="f40" fmla="*/ f31 1 77723"/>
                <a:gd name="f41" fmla="*/ f32 1 78867"/>
                <a:gd name="f42" fmla="*/ f33 1 77723"/>
                <a:gd name="f43" fmla="*/ f34 1 78867"/>
                <a:gd name="f44" fmla="*/ f35 1 77723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8867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ubicBezTo>
                    <a:pt x="f17" y="f18"/>
                    <a:pt x="f19" y="f1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84" name="Freeform: Shape 88">
              <a:extLst>
                <a:ext uri="{FF2B5EF4-FFF2-40B4-BE49-F238E27FC236}">
                  <a16:creationId xmlns:a16="http://schemas.microsoft.com/office/drawing/2014/main" id="{0F76F737-B6B8-4B95-BBB1-255D8F48AFC9}"/>
                </a:ext>
              </a:extLst>
            </p:cNvPr>
            <p:cNvSpPr/>
            <p:nvPr/>
          </p:nvSpPr>
          <p:spPr>
            <a:xfrm>
              <a:off x="995247" y="4324517"/>
              <a:ext cx="1073025" cy="11572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3150"/>
                <a:gd name="f7" fmla="val 1157096"/>
                <a:gd name="f8" fmla="val 42164"/>
                <a:gd name="f9" fmla="val 38100"/>
                <a:gd name="f10" fmla="val 283337"/>
                <a:gd name="f11" fmla="val 345440"/>
                <a:gd name="f12" fmla="val 647700"/>
                <a:gd name="f13" fmla="val 740664"/>
                <a:gd name="f14" fmla="val 1030732"/>
                <a:gd name="f15" fmla="val 1157097"/>
                <a:gd name="f16" fmla="val 1118997"/>
                <a:gd name="f17" fmla="val 687705"/>
                <a:gd name="f18" fmla="val 700532"/>
                <a:gd name="f19" fmla="val 322961"/>
                <a:gd name="f20" fmla="val 304546"/>
                <a:gd name="f21" fmla="+- 0 0 -90"/>
                <a:gd name="f22" fmla="*/ f3 1 1073150"/>
                <a:gd name="f23" fmla="*/ f4 1 1157096"/>
                <a:gd name="f24" fmla="+- f7 0 f5"/>
                <a:gd name="f25" fmla="+- f6 0 f5"/>
                <a:gd name="f26" fmla="*/ f21 f0 1"/>
                <a:gd name="f27" fmla="*/ f25 1 1073150"/>
                <a:gd name="f28" fmla="*/ f24 1 1157096"/>
                <a:gd name="f29" fmla="*/ 42164 f25 1"/>
                <a:gd name="f30" fmla="*/ 0 f24 1"/>
                <a:gd name="f31" fmla="*/ 0 f25 1"/>
                <a:gd name="f32" fmla="*/ 38100 f24 1"/>
                <a:gd name="f33" fmla="*/ 1030732 f25 1"/>
                <a:gd name="f34" fmla="*/ 1157097 f24 1"/>
                <a:gd name="f35" fmla="*/ 1073150 f25 1"/>
                <a:gd name="f36" fmla="*/ 1118997 f24 1"/>
                <a:gd name="f37" fmla="*/ f26 1 f2"/>
                <a:gd name="f38" fmla="*/ f29 1 1073150"/>
                <a:gd name="f39" fmla="*/ f30 1 1157096"/>
                <a:gd name="f40" fmla="*/ f31 1 1073150"/>
                <a:gd name="f41" fmla="*/ f32 1 1157096"/>
                <a:gd name="f42" fmla="*/ f33 1 1073150"/>
                <a:gd name="f43" fmla="*/ f34 1 1157096"/>
                <a:gd name="f44" fmla="*/ f35 1 1073150"/>
                <a:gd name="f45" fmla="*/ f36 1 1157096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1073150" h="1157096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6" y="f16"/>
                  </a:ln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85" name="Freeform: Shape 89">
              <a:extLst>
                <a:ext uri="{FF2B5EF4-FFF2-40B4-BE49-F238E27FC236}">
                  <a16:creationId xmlns:a16="http://schemas.microsoft.com/office/drawing/2014/main" id="{8AD50E98-A3CA-46AF-B101-39FAAD051A74}"/>
                </a:ext>
              </a:extLst>
            </p:cNvPr>
            <p:cNvSpPr/>
            <p:nvPr/>
          </p:nvSpPr>
          <p:spPr>
            <a:xfrm>
              <a:off x="2136527" y="5562706"/>
              <a:ext cx="77779" cy="7778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8104"/>
                <a:gd name="f8" fmla="val 42291"/>
                <a:gd name="f9" fmla="val 38735"/>
                <a:gd name="f10" fmla="val 36195"/>
                <a:gd name="f11" fmla="val 78105"/>
                <a:gd name="f12" fmla="val 50508"/>
                <a:gd name="f13" fmla="val 65151"/>
                <a:gd name="f14" fmla="val 64643"/>
                <a:gd name="f15" fmla="val 52235"/>
                <a:gd name="f16" fmla="val 39370"/>
                <a:gd name="f17" fmla="val 66421"/>
                <a:gd name="f18" fmla="val 26289"/>
                <a:gd name="f19" fmla="val 54356"/>
                <a:gd name="f20" fmla="val 13081"/>
                <a:gd name="f21" fmla="+- 0 0 -90"/>
                <a:gd name="f22" fmla="*/ f3 1 78613"/>
                <a:gd name="f23" fmla="*/ f4 1 78104"/>
                <a:gd name="f24" fmla="+- f7 0 f5"/>
                <a:gd name="f25" fmla="+- f6 0 f5"/>
                <a:gd name="f26" fmla="*/ f21 f0 1"/>
                <a:gd name="f27" fmla="*/ f25 1 78613"/>
                <a:gd name="f28" fmla="*/ f24 1 78104"/>
                <a:gd name="f29" fmla="*/ 42291 f25 1"/>
                <a:gd name="f30" fmla="*/ 0 f24 1"/>
                <a:gd name="f31" fmla="*/ 0 f25 1"/>
                <a:gd name="f32" fmla="*/ 38735 f24 1"/>
                <a:gd name="f33" fmla="*/ 36195 f25 1"/>
                <a:gd name="f34" fmla="*/ 78105 f24 1"/>
                <a:gd name="f35" fmla="*/ 78613 f25 1"/>
                <a:gd name="f36" fmla="*/ 39370 f24 1"/>
                <a:gd name="f37" fmla="*/ f26 1 f2"/>
                <a:gd name="f38" fmla="*/ f29 1 78613"/>
                <a:gd name="f39" fmla="*/ f30 1 78104"/>
                <a:gd name="f40" fmla="*/ f31 1 78613"/>
                <a:gd name="f41" fmla="*/ f32 1 78104"/>
                <a:gd name="f42" fmla="*/ f33 1 78613"/>
                <a:gd name="f43" fmla="*/ f34 1 78104"/>
                <a:gd name="f44" fmla="*/ f35 1 78613"/>
                <a:gd name="f45" fmla="*/ f36 1 7810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8613" h="7810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6" y="f16"/>
                  </a:cubicBez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86" name="Freeform: Shape 90">
              <a:extLst>
                <a:ext uri="{FF2B5EF4-FFF2-40B4-BE49-F238E27FC236}">
                  <a16:creationId xmlns:a16="http://schemas.microsoft.com/office/drawing/2014/main" id="{71C76D26-1209-4597-8F23-F649F7B43421}"/>
                </a:ext>
              </a:extLst>
            </p:cNvPr>
            <p:cNvSpPr/>
            <p:nvPr/>
          </p:nvSpPr>
          <p:spPr>
            <a:xfrm>
              <a:off x="779372" y="4091166"/>
              <a:ext cx="77778" cy="746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5184"/>
                <a:gd name="f8" fmla="val 42545"/>
                <a:gd name="f9" fmla="val 38100"/>
                <a:gd name="f10" fmla="val 11176"/>
                <a:gd name="f11" fmla="val 50800"/>
                <a:gd name="f12" fmla="val 22606"/>
                <a:gd name="f13" fmla="val 62484"/>
                <a:gd name="f14" fmla="val 34163"/>
                <a:gd name="f15" fmla="val 76581"/>
                <a:gd name="f16" fmla="val 37084"/>
                <a:gd name="f17" fmla="+- 0 0 -90"/>
                <a:gd name="f18" fmla="*/ f3 1 76580"/>
                <a:gd name="f19" fmla="*/ f4 1 75184"/>
                <a:gd name="f20" fmla="+- f7 0 f5"/>
                <a:gd name="f21" fmla="+- f6 0 f5"/>
                <a:gd name="f22" fmla="*/ f17 f0 1"/>
                <a:gd name="f23" fmla="*/ f21 1 76580"/>
                <a:gd name="f24" fmla="*/ f20 1 75184"/>
                <a:gd name="f25" fmla="*/ 42545 f21 1"/>
                <a:gd name="f26" fmla="*/ 0 f20 1"/>
                <a:gd name="f27" fmla="*/ 0 f21 1"/>
                <a:gd name="f28" fmla="*/ 38100 f20 1"/>
                <a:gd name="f29" fmla="*/ 34163 f21 1"/>
                <a:gd name="f30" fmla="*/ 75184 f20 1"/>
                <a:gd name="f31" fmla="*/ 76581 f21 1"/>
                <a:gd name="f32" fmla="*/ 37084 f20 1"/>
                <a:gd name="f33" fmla="*/ f22 1 f2"/>
                <a:gd name="f34" fmla="*/ f25 1 76580"/>
                <a:gd name="f35" fmla="*/ f26 1 75184"/>
                <a:gd name="f36" fmla="*/ f27 1 76580"/>
                <a:gd name="f37" fmla="*/ f28 1 75184"/>
                <a:gd name="f38" fmla="*/ f29 1 76580"/>
                <a:gd name="f39" fmla="*/ f30 1 75184"/>
                <a:gd name="f40" fmla="*/ f31 1 76580"/>
                <a:gd name="f41" fmla="*/ f32 1 7518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580" h="75184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87" name="Freeform: Shape 91">
              <a:extLst>
                <a:ext uri="{FF2B5EF4-FFF2-40B4-BE49-F238E27FC236}">
                  <a16:creationId xmlns:a16="http://schemas.microsoft.com/office/drawing/2014/main" id="{B5A8B34B-8902-4E9C-BC0C-3FA3C71C35FD}"/>
                </a:ext>
              </a:extLst>
            </p:cNvPr>
            <p:cNvSpPr/>
            <p:nvPr/>
          </p:nvSpPr>
          <p:spPr>
            <a:xfrm>
              <a:off x="847626" y="4162599"/>
              <a:ext cx="82540" cy="8254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1279"/>
                <a:gd name="f8" fmla="val 42291"/>
                <a:gd name="f9" fmla="val 38100"/>
                <a:gd name="f10" fmla="val 39751"/>
                <a:gd name="f11" fmla="val 81280"/>
                <a:gd name="f12" fmla="val 43180"/>
                <a:gd name="f13" fmla="+- 0 0 -90"/>
                <a:gd name="f14" fmla="*/ f3 1 82169"/>
                <a:gd name="f15" fmla="*/ f4 1 81279"/>
                <a:gd name="f16" fmla="+- f7 0 f5"/>
                <a:gd name="f17" fmla="+- f6 0 f5"/>
                <a:gd name="f18" fmla="*/ f13 f0 1"/>
                <a:gd name="f19" fmla="*/ f17 1 82169"/>
                <a:gd name="f20" fmla="*/ f16 1 81279"/>
                <a:gd name="f21" fmla="*/ 42291 f17 1"/>
                <a:gd name="f22" fmla="*/ 0 f16 1"/>
                <a:gd name="f23" fmla="*/ 0 f17 1"/>
                <a:gd name="f24" fmla="*/ 38100 f16 1"/>
                <a:gd name="f25" fmla="*/ 39751 f17 1"/>
                <a:gd name="f26" fmla="*/ 81280 f16 1"/>
                <a:gd name="f27" fmla="*/ 82169 f17 1"/>
                <a:gd name="f28" fmla="*/ 43180 f16 1"/>
                <a:gd name="f29" fmla="*/ f18 1 f2"/>
                <a:gd name="f30" fmla="*/ f21 1 82169"/>
                <a:gd name="f31" fmla="*/ f22 1 81279"/>
                <a:gd name="f32" fmla="*/ f23 1 82169"/>
                <a:gd name="f33" fmla="*/ f24 1 81279"/>
                <a:gd name="f34" fmla="*/ f25 1 82169"/>
                <a:gd name="f35" fmla="*/ f26 1 81279"/>
                <a:gd name="f36" fmla="*/ f27 1 82169"/>
                <a:gd name="f37" fmla="*/ f28 1 8127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2169" h="8127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88" name="Freeform: Shape 92">
              <a:extLst>
                <a:ext uri="{FF2B5EF4-FFF2-40B4-BE49-F238E27FC236}">
                  <a16:creationId xmlns:a16="http://schemas.microsoft.com/office/drawing/2014/main" id="{BA7DA405-5673-461F-899F-E7F4622B92B8}"/>
                </a:ext>
              </a:extLst>
            </p:cNvPr>
            <p:cNvSpPr/>
            <p:nvPr/>
          </p:nvSpPr>
          <p:spPr>
            <a:xfrm>
              <a:off x="0" y="3581603"/>
              <a:ext cx="720641" cy="43654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470"/>
                <a:gd name="f7" fmla="val 436424"/>
                <a:gd name="f8" fmla="val 720471"/>
                <a:gd name="f9" fmla="val 398324"/>
                <a:gd name="f10" fmla="val 677799"/>
                <a:gd name="f11" fmla="val 533400"/>
                <a:gd name="f12" fmla="val 280342"/>
                <a:gd name="f13" fmla="val 444500"/>
                <a:gd name="f14" fmla="val 183568"/>
                <a:gd name="f15" fmla="val 431800"/>
                <a:gd name="f16" fmla="val 170360"/>
                <a:gd name="f17" fmla="val 340360"/>
                <a:gd name="f18" fmla="val 76253"/>
                <a:gd name="f19" fmla="val 220345"/>
                <a:gd name="f20" fmla="val 44249"/>
                <a:gd name="f21" fmla="val 88011"/>
                <a:gd name="f22" fmla="val 57330"/>
                <a:gd name="f23" fmla="val 58044"/>
                <a:gd name="f24" fmla="val 60162"/>
                <a:gd name="f25" fmla="val 28509"/>
                <a:gd name="f26" fmla="val 66474"/>
                <a:gd name="f27" fmla="val 76126"/>
                <a:gd name="f28" fmla="val 20246"/>
                <a:gd name="f29" fmla="val 173736"/>
                <a:gd name="f30" fmla="+- 0 0 31697"/>
                <a:gd name="f31" fmla="val 362966"/>
                <a:gd name="f32" fmla="val 16817"/>
                <a:gd name="f33" fmla="val 500253"/>
                <a:gd name="f34" fmla="val 159946"/>
                <a:gd name="f35" fmla="val 510921"/>
                <a:gd name="f36" fmla="val 171503"/>
                <a:gd name="f37" fmla="val 590804"/>
                <a:gd name="f38" fmla="val 257736"/>
                <a:gd name="f39" fmla="+- 0 0 -90"/>
                <a:gd name="f40" fmla="*/ f3 1 720470"/>
                <a:gd name="f41" fmla="*/ f4 1 436424"/>
                <a:gd name="f42" fmla="+- f7 0 f5"/>
                <a:gd name="f43" fmla="+- f6 0 f5"/>
                <a:gd name="f44" fmla="*/ f39 f0 1"/>
                <a:gd name="f45" fmla="*/ f43 1 720470"/>
                <a:gd name="f46" fmla="*/ f42 1 436424"/>
                <a:gd name="f47" fmla="*/ 720471 f43 1"/>
                <a:gd name="f48" fmla="*/ 398324 f42 1"/>
                <a:gd name="f49" fmla="*/ 677799 f43 1"/>
                <a:gd name="f50" fmla="*/ 436424 f42 1"/>
                <a:gd name="f51" fmla="*/ 431800 f43 1"/>
                <a:gd name="f52" fmla="*/ 170360 f42 1"/>
                <a:gd name="f53" fmla="*/ 88011 f43 1"/>
                <a:gd name="f54" fmla="*/ 57330 f42 1"/>
                <a:gd name="f55" fmla="*/ 0 f43 1"/>
                <a:gd name="f56" fmla="*/ 76126 f42 1"/>
                <a:gd name="f57" fmla="*/ 20246 f42 1"/>
                <a:gd name="f58" fmla="*/ 500253 f43 1"/>
                <a:gd name="f59" fmla="*/ 159946 f42 1"/>
                <a:gd name="f60" fmla="*/ f44 1 f2"/>
                <a:gd name="f61" fmla="*/ f47 1 720470"/>
                <a:gd name="f62" fmla="*/ f48 1 436424"/>
                <a:gd name="f63" fmla="*/ f49 1 720470"/>
                <a:gd name="f64" fmla="*/ f50 1 436424"/>
                <a:gd name="f65" fmla="*/ f51 1 720470"/>
                <a:gd name="f66" fmla="*/ f52 1 436424"/>
                <a:gd name="f67" fmla="*/ f53 1 720470"/>
                <a:gd name="f68" fmla="*/ f54 1 436424"/>
                <a:gd name="f69" fmla="*/ f55 1 720470"/>
                <a:gd name="f70" fmla="*/ f56 1 436424"/>
                <a:gd name="f71" fmla="*/ f57 1 436424"/>
                <a:gd name="f72" fmla="*/ f58 1 720470"/>
                <a:gd name="f73" fmla="*/ f59 1 436424"/>
                <a:gd name="f74" fmla="*/ f5 1 f45"/>
                <a:gd name="f75" fmla="*/ f6 1 f45"/>
                <a:gd name="f76" fmla="*/ f5 1 f46"/>
                <a:gd name="f77" fmla="*/ f7 1 f46"/>
                <a:gd name="f78" fmla="+- f60 0 f1"/>
                <a:gd name="f79" fmla="*/ f61 1 f45"/>
                <a:gd name="f80" fmla="*/ f62 1 f46"/>
                <a:gd name="f81" fmla="*/ f63 1 f45"/>
                <a:gd name="f82" fmla="*/ f64 1 f46"/>
                <a:gd name="f83" fmla="*/ f65 1 f45"/>
                <a:gd name="f84" fmla="*/ f66 1 f46"/>
                <a:gd name="f85" fmla="*/ f67 1 f45"/>
                <a:gd name="f86" fmla="*/ f68 1 f46"/>
                <a:gd name="f87" fmla="*/ f69 1 f45"/>
                <a:gd name="f88" fmla="*/ f70 1 f46"/>
                <a:gd name="f89" fmla="*/ f71 1 f46"/>
                <a:gd name="f90" fmla="*/ f72 1 f45"/>
                <a:gd name="f91" fmla="*/ f73 1 f46"/>
                <a:gd name="f92" fmla="*/ f74 f40 1"/>
                <a:gd name="f93" fmla="*/ f75 f40 1"/>
                <a:gd name="f94" fmla="*/ f77 f41 1"/>
                <a:gd name="f95" fmla="*/ f76 f41 1"/>
                <a:gd name="f96" fmla="*/ f79 f40 1"/>
                <a:gd name="f97" fmla="*/ f80 f41 1"/>
                <a:gd name="f98" fmla="*/ f81 f40 1"/>
                <a:gd name="f99" fmla="*/ f82 f41 1"/>
                <a:gd name="f100" fmla="*/ f83 f40 1"/>
                <a:gd name="f101" fmla="*/ f84 f41 1"/>
                <a:gd name="f102" fmla="*/ f85 f40 1"/>
                <a:gd name="f103" fmla="*/ f86 f41 1"/>
                <a:gd name="f104" fmla="*/ f87 f40 1"/>
                <a:gd name="f105" fmla="*/ f88 f41 1"/>
                <a:gd name="f106" fmla="*/ f89 f41 1"/>
                <a:gd name="f107" fmla="*/ f90 f40 1"/>
                <a:gd name="f108" fmla="*/ f91 f4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8">
                  <a:pos x="f96" y="f97"/>
                </a:cxn>
                <a:cxn ang="f78">
                  <a:pos x="f98" y="f99"/>
                </a:cxn>
                <a:cxn ang="f78">
                  <a:pos x="f100" y="f101"/>
                </a:cxn>
                <a:cxn ang="f78">
                  <a:pos x="f102" y="f103"/>
                </a:cxn>
                <a:cxn ang="f78">
                  <a:pos x="f104" y="f105"/>
                </a:cxn>
                <a:cxn ang="f78">
                  <a:pos x="f104" y="f106"/>
                </a:cxn>
                <a:cxn ang="f78">
                  <a:pos x="f107" y="f108"/>
                </a:cxn>
                <a:cxn ang="f78">
                  <a:pos x="f96" y="f97"/>
                </a:cxn>
              </a:cxnLst>
              <a:rect l="f92" t="f95" r="f93" b="f94"/>
              <a:pathLst>
                <a:path w="720470" h="436424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5" y="f27"/>
                  </a:cubicBezTo>
                  <a:lnTo>
                    <a:pt x="f5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89" name="Freeform: Shape 93">
              <a:extLst>
                <a:ext uri="{FF2B5EF4-FFF2-40B4-BE49-F238E27FC236}">
                  <a16:creationId xmlns:a16="http://schemas.microsoft.com/office/drawing/2014/main" id="{F61E11DB-ECEF-48E7-A669-CB99B9AA745C}"/>
                </a:ext>
              </a:extLst>
            </p:cNvPr>
            <p:cNvSpPr/>
            <p:nvPr/>
          </p:nvSpPr>
          <p:spPr>
            <a:xfrm>
              <a:off x="2353989" y="5797645"/>
              <a:ext cx="1860334" cy="19747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60930"/>
                <a:gd name="f7" fmla="val 1974469"/>
                <a:gd name="f8" fmla="val 1860931"/>
                <a:gd name="f9" fmla="val 1780667"/>
                <a:gd name="f10" fmla="val 1779651"/>
                <a:gd name="f11" fmla="val 1973326"/>
                <a:gd name="f12" fmla="val 1425956"/>
                <a:gd name="f13" fmla="val 1588643"/>
                <a:gd name="f14" fmla="val 709422"/>
                <a:gd name="f15" fmla="val 809752"/>
                <a:gd name="f16" fmla="val 39116"/>
                <a:gd name="f17" fmla="val 42164"/>
                <a:gd name="f18" fmla="val 776859"/>
                <a:gd name="f19" fmla="val 797560"/>
                <a:gd name="f20" fmla="val 1521841"/>
                <a:gd name="f21" fmla="val 1606550"/>
                <a:gd name="f22" fmla="val 1859915"/>
                <a:gd name="f23" fmla="+- 0 0 -90"/>
                <a:gd name="f24" fmla="*/ f3 1 1860930"/>
                <a:gd name="f25" fmla="*/ f4 1 1974469"/>
                <a:gd name="f26" fmla="+- f7 0 f5"/>
                <a:gd name="f27" fmla="+- f6 0 f5"/>
                <a:gd name="f28" fmla="*/ f23 f0 1"/>
                <a:gd name="f29" fmla="*/ f27 1 1860930"/>
                <a:gd name="f30" fmla="*/ f26 1 1974469"/>
                <a:gd name="f31" fmla="*/ 1860931 f27 1"/>
                <a:gd name="f32" fmla="*/ 1974469 f26 1"/>
                <a:gd name="f33" fmla="*/ 1780667 f27 1"/>
                <a:gd name="f34" fmla="*/ 1779651 f27 1"/>
                <a:gd name="f35" fmla="*/ 1973326 f26 1"/>
                <a:gd name="f36" fmla="*/ 0 f27 1"/>
                <a:gd name="f37" fmla="*/ 39116 f26 1"/>
                <a:gd name="f38" fmla="*/ 42164 f27 1"/>
                <a:gd name="f39" fmla="*/ 0 f26 1"/>
                <a:gd name="f40" fmla="*/ 1859915 f27 1"/>
                <a:gd name="f41" fmla="*/ f28 1 f2"/>
                <a:gd name="f42" fmla="*/ f31 1 1860930"/>
                <a:gd name="f43" fmla="*/ f32 1 1974469"/>
                <a:gd name="f44" fmla="*/ f33 1 1860930"/>
                <a:gd name="f45" fmla="*/ f34 1 1860930"/>
                <a:gd name="f46" fmla="*/ f35 1 1974469"/>
                <a:gd name="f47" fmla="*/ f36 1 1860930"/>
                <a:gd name="f48" fmla="*/ f37 1 1974469"/>
                <a:gd name="f49" fmla="*/ f38 1 1860930"/>
                <a:gd name="f50" fmla="*/ f39 1 1974469"/>
                <a:gd name="f51" fmla="*/ f40 1 1860930"/>
                <a:gd name="f52" fmla="*/ f5 1 f29"/>
                <a:gd name="f53" fmla="*/ f6 1 f29"/>
                <a:gd name="f54" fmla="*/ f5 1 f30"/>
                <a:gd name="f55" fmla="*/ f7 1 f30"/>
                <a:gd name="f56" fmla="+- f41 0 f1"/>
                <a:gd name="f57" fmla="*/ f42 1 f29"/>
                <a:gd name="f58" fmla="*/ f43 1 f30"/>
                <a:gd name="f59" fmla="*/ f44 1 f29"/>
                <a:gd name="f60" fmla="*/ f45 1 f29"/>
                <a:gd name="f61" fmla="*/ f46 1 f30"/>
                <a:gd name="f62" fmla="*/ f47 1 f29"/>
                <a:gd name="f63" fmla="*/ f48 1 f30"/>
                <a:gd name="f64" fmla="*/ f49 1 f29"/>
                <a:gd name="f65" fmla="*/ f50 1 f30"/>
                <a:gd name="f66" fmla="*/ f51 1 f29"/>
                <a:gd name="f67" fmla="*/ f52 f24 1"/>
                <a:gd name="f68" fmla="*/ f53 f24 1"/>
                <a:gd name="f69" fmla="*/ f55 f25 1"/>
                <a:gd name="f70" fmla="*/ f54 f25 1"/>
                <a:gd name="f71" fmla="*/ f57 f24 1"/>
                <a:gd name="f72" fmla="*/ f58 f25 1"/>
                <a:gd name="f73" fmla="*/ f59 f24 1"/>
                <a:gd name="f74" fmla="*/ f60 f24 1"/>
                <a:gd name="f75" fmla="*/ f61 f25 1"/>
                <a:gd name="f76" fmla="*/ f62 f24 1"/>
                <a:gd name="f77" fmla="*/ f63 f25 1"/>
                <a:gd name="f78" fmla="*/ f64 f24 1"/>
                <a:gd name="f79" fmla="*/ f65 f25 1"/>
                <a:gd name="f80" fmla="*/ f66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6">
                  <a:pos x="f71" y="f72"/>
                </a:cxn>
                <a:cxn ang="f56">
                  <a:pos x="f73" y="f72"/>
                </a:cxn>
                <a:cxn ang="f56">
                  <a:pos x="f74" y="f75"/>
                </a:cxn>
                <a:cxn ang="f56">
                  <a:pos x="f76" y="f77"/>
                </a:cxn>
                <a:cxn ang="f56">
                  <a:pos x="f78" y="f79"/>
                </a:cxn>
                <a:cxn ang="f56">
                  <a:pos x="f80" y="f75"/>
                </a:cxn>
              </a:cxnLst>
              <a:rect l="f67" t="f70" r="f68" b="f69"/>
              <a:pathLst>
                <a:path w="1860930" h="1974469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5" y="f16"/>
                  </a:cubicBezTo>
                  <a:lnTo>
                    <a:pt x="f17" y="f5"/>
                  </a:lnTo>
                  <a:cubicBezTo>
                    <a:pt x="f18" y="f19"/>
                    <a:pt x="f20" y="f21"/>
                    <a:pt x="f22" y="f11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90" name="Freeform: Shape 94">
              <a:extLst>
                <a:ext uri="{FF2B5EF4-FFF2-40B4-BE49-F238E27FC236}">
                  <a16:creationId xmlns:a16="http://schemas.microsoft.com/office/drawing/2014/main" id="{F1D035C9-730C-42BF-8F02-72263F230F65}"/>
                </a:ext>
              </a:extLst>
            </p:cNvPr>
            <p:cNvSpPr/>
            <p:nvPr/>
          </p:nvSpPr>
          <p:spPr>
            <a:xfrm>
              <a:off x="712705" y="4018145"/>
              <a:ext cx="76191" cy="7302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5"/>
                <a:gd name="f7" fmla="val 74295"/>
                <a:gd name="f8" fmla="val 42672"/>
                <a:gd name="f9" fmla="val 38100"/>
                <a:gd name="f10" fmla="val 33274"/>
                <a:gd name="f11" fmla="val 75946"/>
                <a:gd name="f12" fmla="val 36195"/>
                <a:gd name="f13" fmla="+- 0 0 -90"/>
                <a:gd name="f14" fmla="*/ f3 1 75945"/>
                <a:gd name="f15" fmla="*/ f4 1 74295"/>
                <a:gd name="f16" fmla="+- f7 0 f5"/>
                <a:gd name="f17" fmla="+- f6 0 f5"/>
                <a:gd name="f18" fmla="*/ f13 f0 1"/>
                <a:gd name="f19" fmla="*/ f17 1 75945"/>
                <a:gd name="f20" fmla="*/ f16 1 74295"/>
                <a:gd name="f21" fmla="*/ 42672 f17 1"/>
                <a:gd name="f22" fmla="*/ 0 f16 1"/>
                <a:gd name="f23" fmla="*/ 0 f17 1"/>
                <a:gd name="f24" fmla="*/ 38100 f16 1"/>
                <a:gd name="f25" fmla="*/ 33274 f17 1"/>
                <a:gd name="f26" fmla="*/ 74295 f16 1"/>
                <a:gd name="f27" fmla="*/ 75946 f17 1"/>
                <a:gd name="f28" fmla="*/ 36195 f16 1"/>
                <a:gd name="f29" fmla="*/ f18 1 f2"/>
                <a:gd name="f30" fmla="*/ f21 1 75945"/>
                <a:gd name="f31" fmla="*/ f22 1 74295"/>
                <a:gd name="f32" fmla="*/ f23 1 75945"/>
                <a:gd name="f33" fmla="*/ f24 1 74295"/>
                <a:gd name="f34" fmla="*/ f25 1 75945"/>
                <a:gd name="f35" fmla="*/ f26 1 74295"/>
                <a:gd name="f36" fmla="*/ f27 1 75945"/>
                <a:gd name="f37" fmla="*/ f28 1 742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945" h="7429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91" name="Freeform: Shape 95">
              <a:extLst>
                <a:ext uri="{FF2B5EF4-FFF2-40B4-BE49-F238E27FC236}">
                  <a16:creationId xmlns:a16="http://schemas.microsoft.com/office/drawing/2014/main" id="{80EBBBD5-216E-4E48-8E29-7E900034D6CD}"/>
                </a:ext>
              </a:extLst>
            </p:cNvPr>
            <p:cNvSpPr/>
            <p:nvPr/>
          </p:nvSpPr>
          <p:spPr>
            <a:xfrm>
              <a:off x="2207956" y="5640491"/>
              <a:ext cx="80953" cy="8095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898"/>
                <a:gd name="f7" fmla="val 80264"/>
                <a:gd name="f8" fmla="val 42418"/>
                <a:gd name="f9" fmla="val 38100"/>
                <a:gd name="f10" fmla="val 12700"/>
                <a:gd name="f11" fmla="val 52197"/>
                <a:gd name="f12" fmla="val 25400"/>
                <a:gd name="f13" fmla="val 66167"/>
                <a:gd name="f14" fmla="val 38735"/>
                <a:gd name="f15" fmla="val 80899"/>
                <a:gd name="f16" fmla="val 41275"/>
                <a:gd name="f17" fmla="+- 0 0 -90"/>
                <a:gd name="f18" fmla="*/ f3 1 80898"/>
                <a:gd name="f19" fmla="*/ f4 1 80264"/>
                <a:gd name="f20" fmla="+- f7 0 f5"/>
                <a:gd name="f21" fmla="+- f6 0 f5"/>
                <a:gd name="f22" fmla="*/ f17 f0 1"/>
                <a:gd name="f23" fmla="*/ f21 1 80898"/>
                <a:gd name="f24" fmla="*/ f20 1 80264"/>
                <a:gd name="f25" fmla="*/ 42418 f21 1"/>
                <a:gd name="f26" fmla="*/ 0 f20 1"/>
                <a:gd name="f27" fmla="*/ 0 f21 1"/>
                <a:gd name="f28" fmla="*/ 38100 f20 1"/>
                <a:gd name="f29" fmla="*/ 38735 f21 1"/>
                <a:gd name="f30" fmla="*/ 80264 f20 1"/>
                <a:gd name="f31" fmla="*/ 80899 f21 1"/>
                <a:gd name="f32" fmla="*/ 41275 f20 1"/>
                <a:gd name="f33" fmla="*/ f22 1 f2"/>
                <a:gd name="f34" fmla="*/ f25 1 80898"/>
                <a:gd name="f35" fmla="*/ f26 1 80264"/>
                <a:gd name="f36" fmla="*/ f27 1 80898"/>
                <a:gd name="f37" fmla="*/ f28 1 80264"/>
                <a:gd name="f38" fmla="*/ f29 1 80898"/>
                <a:gd name="f39" fmla="*/ f30 1 80264"/>
                <a:gd name="f40" fmla="*/ f31 1 80898"/>
                <a:gd name="f41" fmla="*/ f32 1 8026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898" h="80264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92" name="Freeform: Shape 96">
              <a:extLst>
                <a:ext uri="{FF2B5EF4-FFF2-40B4-BE49-F238E27FC236}">
                  <a16:creationId xmlns:a16="http://schemas.microsoft.com/office/drawing/2014/main" id="{62C99FE6-E000-4E6C-9317-FC293557B9FE}"/>
                </a:ext>
              </a:extLst>
            </p:cNvPr>
            <p:cNvSpPr/>
            <p:nvPr/>
          </p:nvSpPr>
          <p:spPr>
            <a:xfrm>
              <a:off x="2285734" y="5723037"/>
              <a:ext cx="76191" cy="7778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327"/>
                <a:gd name="f7" fmla="val 76708"/>
                <a:gd name="f8" fmla="val 42164"/>
                <a:gd name="f9" fmla="val 39751"/>
                <a:gd name="f10" fmla="val 34163"/>
                <a:gd name="f11" fmla="val 37719"/>
                <a:gd name="f12" fmla="+- 0 0 -90"/>
                <a:gd name="f13" fmla="*/ f3 1 76327"/>
                <a:gd name="f14" fmla="*/ f4 1 76708"/>
                <a:gd name="f15" fmla="+- f7 0 f5"/>
                <a:gd name="f16" fmla="+- f6 0 f5"/>
                <a:gd name="f17" fmla="*/ f12 f0 1"/>
                <a:gd name="f18" fmla="*/ f16 1 76327"/>
                <a:gd name="f19" fmla="*/ f15 1 76708"/>
                <a:gd name="f20" fmla="*/ 42164 f16 1"/>
                <a:gd name="f21" fmla="*/ 0 f15 1"/>
                <a:gd name="f22" fmla="*/ 0 f16 1"/>
                <a:gd name="f23" fmla="*/ 39751 f15 1"/>
                <a:gd name="f24" fmla="*/ 34163 f16 1"/>
                <a:gd name="f25" fmla="*/ 76708 f15 1"/>
                <a:gd name="f26" fmla="*/ 76327 f16 1"/>
                <a:gd name="f27" fmla="*/ 37719 f15 1"/>
                <a:gd name="f28" fmla="*/ f17 1 f2"/>
                <a:gd name="f29" fmla="*/ f20 1 76327"/>
                <a:gd name="f30" fmla="*/ f21 1 76708"/>
                <a:gd name="f31" fmla="*/ f22 1 76327"/>
                <a:gd name="f32" fmla="*/ f23 1 76708"/>
                <a:gd name="f33" fmla="*/ f24 1 76327"/>
                <a:gd name="f34" fmla="*/ f25 1 76708"/>
                <a:gd name="f35" fmla="*/ f26 1 76327"/>
                <a:gd name="f36" fmla="*/ f27 1 7670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327" h="7670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93" name="Freeform: Shape 97">
              <a:extLst>
                <a:ext uri="{FF2B5EF4-FFF2-40B4-BE49-F238E27FC236}">
                  <a16:creationId xmlns:a16="http://schemas.microsoft.com/office/drawing/2014/main" id="{AA4F706F-68D4-4AD6-A13C-A3D0137A0FB2}"/>
                </a:ext>
              </a:extLst>
            </p:cNvPr>
            <p:cNvSpPr/>
            <p:nvPr/>
          </p:nvSpPr>
          <p:spPr>
            <a:xfrm>
              <a:off x="922231" y="4245145"/>
              <a:ext cx="80953" cy="7778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1"/>
                <a:gd name="f7" fmla="val 78866"/>
                <a:gd name="f8" fmla="val 42418"/>
                <a:gd name="f9" fmla="val 38100"/>
                <a:gd name="f10" fmla="val 78867"/>
                <a:gd name="f11" fmla="val 40767"/>
                <a:gd name="f12" fmla="+- 0 0 -90"/>
                <a:gd name="f13" fmla="*/ f3 1 80391"/>
                <a:gd name="f14" fmla="*/ f4 1 78866"/>
                <a:gd name="f15" fmla="+- f7 0 f5"/>
                <a:gd name="f16" fmla="+- f6 0 f5"/>
                <a:gd name="f17" fmla="*/ f12 f0 1"/>
                <a:gd name="f18" fmla="*/ f16 1 80391"/>
                <a:gd name="f19" fmla="*/ f15 1 78866"/>
                <a:gd name="f20" fmla="*/ 42418 f16 1"/>
                <a:gd name="f21" fmla="*/ 0 f15 1"/>
                <a:gd name="f22" fmla="*/ 0 f16 1"/>
                <a:gd name="f23" fmla="*/ 38100 f15 1"/>
                <a:gd name="f24" fmla="*/ 38100 f16 1"/>
                <a:gd name="f25" fmla="*/ 78867 f15 1"/>
                <a:gd name="f26" fmla="*/ 80391 f16 1"/>
                <a:gd name="f27" fmla="*/ 40767 f15 1"/>
                <a:gd name="f28" fmla="*/ f17 1 f2"/>
                <a:gd name="f29" fmla="*/ f20 1 80391"/>
                <a:gd name="f30" fmla="*/ f21 1 78866"/>
                <a:gd name="f31" fmla="*/ f22 1 80391"/>
                <a:gd name="f32" fmla="*/ f23 1 78866"/>
                <a:gd name="f33" fmla="*/ f24 1 80391"/>
                <a:gd name="f34" fmla="*/ f25 1 78866"/>
                <a:gd name="f35" fmla="*/ f26 1 80391"/>
                <a:gd name="f36" fmla="*/ f27 1 78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391" h="78866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94" name="Freeform: Shape 99">
              <a:extLst>
                <a:ext uri="{FF2B5EF4-FFF2-40B4-BE49-F238E27FC236}">
                  <a16:creationId xmlns:a16="http://schemas.microsoft.com/office/drawing/2014/main" id="{3C4776A2-6C79-4AFE-9BDC-7A827C7B707D}"/>
                </a:ext>
              </a:extLst>
            </p:cNvPr>
            <p:cNvSpPr/>
            <p:nvPr/>
          </p:nvSpPr>
          <p:spPr>
            <a:xfrm>
              <a:off x="2449228" y="5575406"/>
              <a:ext cx="73017" cy="7302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35433"/>
                <a:gd name="f8" fmla="val 34163"/>
                <a:gd name="f9" fmla="val 36703"/>
                <a:gd name="f10" fmla="val 38227"/>
                <a:gd name="f11" fmla="+- 0 0 -90"/>
                <a:gd name="f12" fmla="*/ f3 1 72263"/>
                <a:gd name="f13" fmla="*/ f4 1 72263"/>
                <a:gd name="f14" fmla="+- f6 0 f5"/>
                <a:gd name="f15" fmla="*/ f11 f0 1"/>
                <a:gd name="f16" fmla="*/ f14 1 72263"/>
                <a:gd name="f17" fmla="*/ 0 f14 1"/>
                <a:gd name="f18" fmla="*/ 35433 f14 1"/>
                <a:gd name="f19" fmla="*/ 34163 f14 1"/>
                <a:gd name="f20" fmla="*/ 72263 f14 1"/>
                <a:gd name="f21" fmla="*/ 36703 f14 1"/>
                <a:gd name="f22" fmla="*/ 38227 f14 1"/>
                <a:gd name="f23" fmla="*/ f15 1 f2"/>
                <a:gd name="f24" fmla="*/ f17 1 72263"/>
                <a:gd name="f25" fmla="*/ f18 1 72263"/>
                <a:gd name="f26" fmla="*/ f19 1 72263"/>
                <a:gd name="f27" fmla="*/ f20 1 72263"/>
                <a:gd name="f28" fmla="*/ f21 1 72263"/>
                <a:gd name="f29" fmla="*/ f22 1 72263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5 f12 1"/>
                <a:gd name="f46" fmla="*/ f36 f13 1"/>
                <a:gd name="f47" fmla="*/ f36 f12 1"/>
                <a:gd name="f48" fmla="*/ f37 f13 1"/>
                <a:gd name="f49" fmla="*/ f38 f12 1"/>
                <a:gd name="f50" fmla="*/ f33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2263" h="72263">
                  <a:moveTo>
                    <a:pt x="f5" y="f7"/>
                  </a:moveTo>
                  <a:lnTo>
                    <a:pt x="f8" y="f6"/>
                  </a:lnTo>
                  <a:lnTo>
                    <a:pt x="f6" y="f9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95" name="Freeform: Shape 101">
              <a:extLst>
                <a:ext uri="{FF2B5EF4-FFF2-40B4-BE49-F238E27FC236}">
                  <a16:creationId xmlns:a16="http://schemas.microsoft.com/office/drawing/2014/main" id="{53CBFDA3-A402-4DD9-AC55-44005F512DD7}"/>
                </a:ext>
              </a:extLst>
            </p:cNvPr>
            <p:cNvSpPr/>
            <p:nvPr/>
          </p:nvSpPr>
          <p:spPr>
            <a:xfrm>
              <a:off x="2517482" y="5648427"/>
              <a:ext cx="2007955" cy="212397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007997"/>
                <a:gd name="f7" fmla="val 2123694"/>
                <a:gd name="f8" fmla="val 1935988"/>
                <a:gd name="f9" fmla="val 1934972"/>
                <a:gd name="f10" fmla="val 2122551"/>
                <a:gd name="f11" fmla="val 1599819"/>
                <a:gd name="f12" fmla="val 1760982"/>
                <a:gd name="f13" fmla="val 789051"/>
                <a:gd name="f14" fmla="val 886460"/>
                <a:gd name="f15" fmla="val 35560"/>
                <a:gd name="f16" fmla="val 12700"/>
                <a:gd name="f17" fmla="val 23622"/>
                <a:gd name="f18" fmla="val 25400"/>
                <a:gd name="f19" fmla="val 11684"/>
                <a:gd name="f20" fmla="val 38100"/>
                <a:gd name="f21" fmla="val 2006600"/>
                <a:gd name="f22" fmla="+- 0 0 -90"/>
                <a:gd name="f23" fmla="*/ f3 1 2007997"/>
                <a:gd name="f24" fmla="*/ f4 1 2123694"/>
                <a:gd name="f25" fmla="+- f7 0 f5"/>
                <a:gd name="f26" fmla="+- f6 0 f5"/>
                <a:gd name="f27" fmla="*/ f22 f0 1"/>
                <a:gd name="f28" fmla="*/ f26 1 2007997"/>
                <a:gd name="f29" fmla="*/ f25 1 2123694"/>
                <a:gd name="f30" fmla="*/ 2007997 f26 1"/>
                <a:gd name="f31" fmla="*/ 2123694 f25 1"/>
                <a:gd name="f32" fmla="*/ 1935988 f26 1"/>
                <a:gd name="f33" fmla="*/ 1934972 f26 1"/>
                <a:gd name="f34" fmla="*/ 2122551 f25 1"/>
                <a:gd name="f35" fmla="*/ 0 f26 1"/>
                <a:gd name="f36" fmla="*/ 35560 f25 1"/>
                <a:gd name="f37" fmla="*/ 38100 f26 1"/>
                <a:gd name="f38" fmla="*/ 0 f25 1"/>
                <a:gd name="f39" fmla="*/ 2006600 f26 1"/>
                <a:gd name="f40" fmla="*/ f27 1 f2"/>
                <a:gd name="f41" fmla="*/ f30 1 2007997"/>
                <a:gd name="f42" fmla="*/ f31 1 2123694"/>
                <a:gd name="f43" fmla="*/ f32 1 2007997"/>
                <a:gd name="f44" fmla="*/ f33 1 2007997"/>
                <a:gd name="f45" fmla="*/ f34 1 2123694"/>
                <a:gd name="f46" fmla="*/ f35 1 2007997"/>
                <a:gd name="f47" fmla="*/ f36 1 2123694"/>
                <a:gd name="f48" fmla="*/ f37 1 2007997"/>
                <a:gd name="f49" fmla="*/ f38 1 2123694"/>
                <a:gd name="f50" fmla="*/ f39 1 2007997"/>
                <a:gd name="f51" fmla="*/ f5 1 f28"/>
                <a:gd name="f52" fmla="*/ f6 1 f28"/>
                <a:gd name="f53" fmla="*/ f5 1 f29"/>
                <a:gd name="f54" fmla="*/ f7 1 f29"/>
                <a:gd name="f55" fmla="+- f40 0 f1"/>
                <a:gd name="f56" fmla="*/ f41 1 f28"/>
                <a:gd name="f57" fmla="*/ f42 1 f29"/>
                <a:gd name="f58" fmla="*/ f43 1 f28"/>
                <a:gd name="f59" fmla="*/ f44 1 f28"/>
                <a:gd name="f60" fmla="*/ f45 1 f29"/>
                <a:gd name="f61" fmla="*/ f46 1 f28"/>
                <a:gd name="f62" fmla="*/ f47 1 f29"/>
                <a:gd name="f63" fmla="*/ f48 1 f28"/>
                <a:gd name="f64" fmla="*/ f49 1 f29"/>
                <a:gd name="f65" fmla="*/ f50 1 f28"/>
                <a:gd name="f66" fmla="*/ f51 f23 1"/>
                <a:gd name="f67" fmla="*/ f52 f23 1"/>
                <a:gd name="f68" fmla="*/ f54 f24 1"/>
                <a:gd name="f69" fmla="*/ f53 f24 1"/>
                <a:gd name="f70" fmla="*/ f56 f23 1"/>
                <a:gd name="f71" fmla="*/ f57 f24 1"/>
                <a:gd name="f72" fmla="*/ f58 f23 1"/>
                <a:gd name="f73" fmla="*/ f59 f23 1"/>
                <a:gd name="f74" fmla="*/ f60 f24 1"/>
                <a:gd name="f75" fmla="*/ f61 f23 1"/>
                <a:gd name="f76" fmla="*/ f62 f24 1"/>
                <a:gd name="f77" fmla="*/ f63 f23 1"/>
                <a:gd name="f78" fmla="*/ f64 f24 1"/>
                <a:gd name="f79" fmla="*/ f65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5">
                  <a:pos x="f70" y="f71"/>
                </a:cxn>
                <a:cxn ang="f55">
                  <a:pos x="f72" y="f71"/>
                </a:cxn>
                <a:cxn ang="f55">
                  <a:pos x="f73" y="f74"/>
                </a:cxn>
                <a:cxn ang="f55">
                  <a:pos x="f75" y="f76"/>
                </a:cxn>
                <a:cxn ang="f55">
                  <a:pos x="f77" y="f78"/>
                </a:cxn>
                <a:cxn ang="f55">
                  <a:pos x="f79" y="f74"/>
                </a:cxn>
              </a:cxnLst>
              <a:rect l="f66" t="f69" r="f67" b="f68"/>
              <a:pathLst>
                <a:path w="2007997" h="2123694">
                  <a:moveTo>
                    <a:pt x="f6" y="f7"/>
                  </a:moveTo>
                  <a:lnTo>
                    <a:pt x="f8" y="f7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5" y="f15"/>
                  </a:cubicBezTo>
                  <a:cubicBezTo>
                    <a:pt x="f16" y="f17"/>
                    <a:pt x="f18" y="f19"/>
                    <a:pt x="f20" y="f5"/>
                  </a:cubicBezTo>
                  <a:lnTo>
                    <a:pt x="f21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96" name="Freeform: Shape 102">
              <a:extLst>
                <a:ext uri="{FF2B5EF4-FFF2-40B4-BE49-F238E27FC236}">
                  <a16:creationId xmlns:a16="http://schemas.microsoft.com/office/drawing/2014/main" id="{B5C1B315-5B94-401F-948B-CE0E044E229F}"/>
                </a:ext>
              </a:extLst>
            </p:cNvPr>
            <p:cNvSpPr/>
            <p:nvPr/>
          </p:nvSpPr>
          <p:spPr>
            <a:xfrm>
              <a:off x="941279" y="3949885"/>
              <a:ext cx="71429" cy="7143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120"/>
                <a:gd name="f8" fmla="val 34925"/>
                <a:gd name="f9" fmla="val 33528"/>
                <a:gd name="f10" fmla="val 36068"/>
                <a:gd name="f11" fmla="val 38989"/>
                <a:gd name="f12" fmla="+- 0 0 -90"/>
                <a:gd name="f13" fmla="*/ f3 1 72390"/>
                <a:gd name="f14" fmla="*/ f4 1 71120"/>
                <a:gd name="f15" fmla="+- f7 0 f5"/>
                <a:gd name="f16" fmla="+- f6 0 f5"/>
                <a:gd name="f17" fmla="*/ f12 f0 1"/>
                <a:gd name="f18" fmla="*/ f16 1 72390"/>
                <a:gd name="f19" fmla="*/ f15 1 71120"/>
                <a:gd name="f20" fmla="*/ 0 f16 1"/>
                <a:gd name="f21" fmla="*/ 34925 f15 1"/>
                <a:gd name="f22" fmla="*/ 33528 f16 1"/>
                <a:gd name="f23" fmla="*/ 71120 f15 1"/>
                <a:gd name="f24" fmla="*/ 72390 f16 1"/>
                <a:gd name="f25" fmla="*/ 36068 f15 1"/>
                <a:gd name="f26" fmla="*/ 38989 f16 1"/>
                <a:gd name="f27" fmla="*/ 0 f15 1"/>
                <a:gd name="f28" fmla="*/ f17 1 f2"/>
                <a:gd name="f29" fmla="*/ f20 1 72390"/>
                <a:gd name="f30" fmla="*/ f21 1 71120"/>
                <a:gd name="f31" fmla="*/ f22 1 72390"/>
                <a:gd name="f32" fmla="*/ f23 1 71120"/>
                <a:gd name="f33" fmla="*/ f24 1 72390"/>
                <a:gd name="f34" fmla="*/ f25 1 71120"/>
                <a:gd name="f35" fmla="*/ f26 1 72390"/>
                <a:gd name="f36" fmla="*/ f27 1 7112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390" h="71120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97" name="Freeform: Shape 103">
              <a:extLst>
                <a:ext uri="{FF2B5EF4-FFF2-40B4-BE49-F238E27FC236}">
                  <a16:creationId xmlns:a16="http://schemas.microsoft.com/office/drawing/2014/main" id="{ADD92FA4-2619-46C0-845E-9C17543478A3}"/>
                </a:ext>
              </a:extLst>
            </p:cNvPr>
            <p:cNvSpPr/>
            <p:nvPr/>
          </p:nvSpPr>
          <p:spPr>
            <a:xfrm>
              <a:off x="2373037" y="5494448"/>
              <a:ext cx="76191" cy="746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946"/>
                <a:gd name="f8" fmla="val 35179"/>
                <a:gd name="f9" fmla="val 38100"/>
                <a:gd name="f10" fmla="val 40513"/>
                <a:gd name="f11" fmla="+- 0 0 -90"/>
                <a:gd name="f12" fmla="*/ f3 1 76200"/>
                <a:gd name="f13" fmla="*/ f4 1 75946"/>
                <a:gd name="f14" fmla="+- f7 0 f5"/>
                <a:gd name="f15" fmla="+- f6 0 f5"/>
                <a:gd name="f16" fmla="*/ f11 f0 1"/>
                <a:gd name="f17" fmla="*/ f15 1 76200"/>
                <a:gd name="f18" fmla="*/ f14 1 75946"/>
                <a:gd name="f19" fmla="*/ 0 f15 1"/>
                <a:gd name="f20" fmla="*/ 35179 f14 1"/>
                <a:gd name="f21" fmla="*/ 38100 f15 1"/>
                <a:gd name="f22" fmla="*/ 75946 f14 1"/>
                <a:gd name="f23" fmla="*/ 76200 f15 1"/>
                <a:gd name="f24" fmla="*/ 40513 f14 1"/>
                <a:gd name="f25" fmla="*/ 0 f14 1"/>
                <a:gd name="f26" fmla="*/ f16 1 f2"/>
                <a:gd name="f27" fmla="*/ f19 1 76200"/>
                <a:gd name="f28" fmla="*/ f20 1 75946"/>
                <a:gd name="f29" fmla="*/ f21 1 76200"/>
                <a:gd name="f30" fmla="*/ f22 1 75946"/>
                <a:gd name="f31" fmla="*/ f23 1 76200"/>
                <a:gd name="f32" fmla="*/ f24 1 75946"/>
                <a:gd name="f33" fmla="*/ f25 1 75946"/>
                <a:gd name="f34" fmla="*/ f5 1 f17"/>
                <a:gd name="f35" fmla="*/ f6 1 f17"/>
                <a:gd name="f36" fmla="*/ f5 1 f18"/>
                <a:gd name="f37" fmla="*/ f7 1 f18"/>
                <a:gd name="f38" fmla="+- f26 0 f1"/>
                <a:gd name="f39" fmla="*/ f27 1 f17"/>
                <a:gd name="f40" fmla="*/ f28 1 f18"/>
                <a:gd name="f41" fmla="*/ f29 1 f17"/>
                <a:gd name="f42" fmla="*/ f30 1 f18"/>
                <a:gd name="f43" fmla="*/ f31 1 f17"/>
                <a:gd name="f44" fmla="*/ f32 1 f18"/>
                <a:gd name="f45" fmla="*/ f33 1 f18"/>
                <a:gd name="f46" fmla="*/ f34 f12 1"/>
                <a:gd name="f47" fmla="*/ f35 f12 1"/>
                <a:gd name="f48" fmla="*/ f37 f13 1"/>
                <a:gd name="f49" fmla="*/ f36 f13 1"/>
                <a:gd name="f50" fmla="*/ f39 f12 1"/>
                <a:gd name="f51" fmla="*/ f40 f13 1"/>
                <a:gd name="f52" fmla="*/ f41 f12 1"/>
                <a:gd name="f53" fmla="*/ f42 f13 1"/>
                <a:gd name="f54" fmla="*/ f43 f12 1"/>
                <a:gd name="f55" fmla="*/ f44 f13 1"/>
                <a:gd name="f56" fmla="*/ f45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50" y="f51"/>
                </a:cxn>
                <a:cxn ang="f38">
                  <a:pos x="f52" y="f53"/>
                </a:cxn>
                <a:cxn ang="f38">
                  <a:pos x="f54" y="f55"/>
                </a:cxn>
                <a:cxn ang="f38">
                  <a:pos x="f52" y="f56"/>
                </a:cxn>
              </a:cxnLst>
              <a:rect l="f46" t="f49" r="f47" b="f48"/>
              <a:pathLst>
                <a:path w="76200" h="7594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9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98" name="Freeform: Shape 105">
              <a:extLst>
                <a:ext uri="{FF2B5EF4-FFF2-40B4-BE49-F238E27FC236}">
                  <a16:creationId xmlns:a16="http://schemas.microsoft.com/office/drawing/2014/main" id="{C37ECB8F-2B33-411F-B7B6-D9ABEFE72C6A}"/>
                </a:ext>
              </a:extLst>
            </p:cNvPr>
            <p:cNvSpPr/>
            <p:nvPr/>
          </p:nvSpPr>
          <p:spPr>
            <a:xfrm>
              <a:off x="1082549" y="4102277"/>
              <a:ext cx="74604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1"/>
                <a:gd name="f7" fmla="val 75057"/>
                <a:gd name="f8" fmla="val 35052"/>
                <a:gd name="f9" fmla="val 37211"/>
                <a:gd name="f10" fmla="val 39878"/>
                <a:gd name="f11" fmla="val 38227"/>
                <a:gd name="f12" fmla="+- 0 0 -90"/>
                <a:gd name="f13" fmla="*/ f3 1 75311"/>
                <a:gd name="f14" fmla="*/ f4 1 75057"/>
                <a:gd name="f15" fmla="+- f7 0 f5"/>
                <a:gd name="f16" fmla="+- f6 0 f5"/>
                <a:gd name="f17" fmla="*/ f12 f0 1"/>
                <a:gd name="f18" fmla="*/ f16 1 75311"/>
                <a:gd name="f19" fmla="*/ f15 1 75057"/>
                <a:gd name="f20" fmla="*/ 0 f16 1"/>
                <a:gd name="f21" fmla="*/ 35052 f15 1"/>
                <a:gd name="f22" fmla="*/ 37211 f16 1"/>
                <a:gd name="f23" fmla="*/ 75057 f15 1"/>
                <a:gd name="f24" fmla="*/ 75311 f16 1"/>
                <a:gd name="f25" fmla="*/ 39878 f15 1"/>
                <a:gd name="f26" fmla="*/ 38227 f16 1"/>
                <a:gd name="f27" fmla="*/ 0 f15 1"/>
                <a:gd name="f28" fmla="*/ f17 1 f2"/>
                <a:gd name="f29" fmla="*/ f20 1 75311"/>
                <a:gd name="f30" fmla="*/ f21 1 75057"/>
                <a:gd name="f31" fmla="*/ f22 1 75311"/>
                <a:gd name="f32" fmla="*/ f23 1 75057"/>
                <a:gd name="f33" fmla="*/ f24 1 75311"/>
                <a:gd name="f34" fmla="*/ f25 1 75057"/>
                <a:gd name="f35" fmla="*/ f26 1 75311"/>
                <a:gd name="f36" fmla="*/ f27 1 7505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311" h="7505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99" name="Freeform: Shape 107">
              <a:extLst>
                <a:ext uri="{FF2B5EF4-FFF2-40B4-BE49-F238E27FC236}">
                  <a16:creationId xmlns:a16="http://schemas.microsoft.com/office/drawing/2014/main" id="{93E5B1CD-FC92-40E1-AA64-85731A42A671}"/>
                </a:ext>
              </a:extLst>
            </p:cNvPr>
            <p:cNvSpPr/>
            <p:nvPr/>
          </p:nvSpPr>
          <p:spPr>
            <a:xfrm>
              <a:off x="0" y="3375238"/>
              <a:ext cx="877786" cy="5000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77316"/>
                <a:gd name="f7" fmla="val 500404"/>
                <a:gd name="f8" fmla="val 465479"/>
                <a:gd name="f9" fmla="val 838200"/>
                <a:gd name="f10" fmla="val 714502"/>
                <a:gd name="f11" fmla="val 367308"/>
                <a:gd name="f12" fmla="val 639064"/>
                <a:gd name="f13" fmla="val 286663"/>
                <a:gd name="f14" fmla="val 629539"/>
                <a:gd name="f15" fmla="val 276884"/>
                <a:gd name="f16" fmla="val 575915"/>
                <a:gd name="f17" fmla="val 220318"/>
                <a:gd name="f18" fmla="val 514558"/>
                <a:gd name="f19" fmla="val 171614"/>
                <a:gd name="f20" fmla="val 447294"/>
                <a:gd name="f21" fmla="val 132231"/>
                <a:gd name="f22" fmla="val 311309"/>
                <a:gd name="f23" fmla="val 56235"/>
                <a:gd name="f24" fmla="val 152292"/>
                <a:gd name="f25" fmla="val 32397"/>
                <a:gd name="f26" fmla="val 65175"/>
                <a:gd name="f27" fmla="val 12978"/>
                <a:gd name="f28" fmla="val 225044"/>
                <a:gd name="f29" fmla="+- 0 0 30329"/>
                <a:gd name="f30" fmla="val 469138"/>
                <a:gd name="f31" fmla="val 34950"/>
                <a:gd name="f32" fmla="val 635000"/>
                <a:gd name="f33" fmla="val 205764"/>
                <a:gd name="f34" fmla="val 646938"/>
                <a:gd name="f35" fmla="val 217829"/>
                <a:gd name="f36" fmla="val 734822"/>
                <a:gd name="f37" fmla="val 312190"/>
                <a:gd name="f38" fmla="+- 0 0 -90"/>
                <a:gd name="f39" fmla="*/ f3 1 877316"/>
                <a:gd name="f40" fmla="*/ f4 1 500404"/>
                <a:gd name="f41" fmla="+- f7 0 f5"/>
                <a:gd name="f42" fmla="+- f6 0 f5"/>
                <a:gd name="f43" fmla="*/ f38 f0 1"/>
                <a:gd name="f44" fmla="*/ f42 1 877316"/>
                <a:gd name="f45" fmla="*/ f41 1 500404"/>
                <a:gd name="f46" fmla="*/ 877316 f42 1"/>
                <a:gd name="f47" fmla="*/ 465479 f41 1"/>
                <a:gd name="f48" fmla="*/ 838200 f42 1"/>
                <a:gd name="f49" fmla="*/ 500404 f41 1"/>
                <a:gd name="f50" fmla="*/ 629539 f42 1"/>
                <a:gd name="f51" fmla="*/ 276884 f41 1"/>
                <a:gd name="f52" fmla="*/ 447294 f42 1"/>
                <a:gd name="f53" fmla="*/ 132231 f41 1"/>
                <a:gd name="f54" fmla="*/ 0 f42 1"/>
                <a:gd name="f55" fmla="*/ 65175 f41 1"/>
                <a:gd name="f56" fmla="*/ 12978 f41 1"/>
                <a:gd name="f57" fmla="*/ 635000 f42 1"/>
                <a:gd name="f58" fmla="*/ 205764 f41 1"/>
                <a:gd name="f59" fmla="*/ f43 1 f2"/>
                <a:gd name="f60" fmla="*/ f46 1 877316"/>
                <a:gd name="f61" fmla="*/ f47 1 500404"/>
                <a:gd name="f62" fmla="*/ f48 1 877316"/>
                <a:gd name="f63" fmla="*/ f49 1 500404"/>
                <a:gd name="f64" fmla="*/ f50 1 877316"/>
                <a:gd name="f65" fmla="*/ f51 1 500404"/>
                <a:gd name="f66" fmla="*/ f52 1 877316"/>
                <a:gd name="f67" fmla="*/ f53 1 500404"/>
                <a:gd name="f68" fmla="*/ f54 1 877316"/>
                <a:gd name="f69" fmla="*/ f55 1 500404"/>
                <a:gd name="f70" fmla="*/ f56 1 500404"/>
                <a:gd name="f71" fmla="*/ f57 1 877316"/>
                <a:gd name="f72" fmla="*/ f58 1 500404"/>
                <a:gd name="f73" fmla="*/ f5 1 f44"/>
                <a:gd name="f74" fmla="*/ f6 1 f44"/>
                <a:gd name="f75" fmla="*/ f5 1 f45"/>
                <a:gd name="f76" fmla="*/ f7 1 f45"/>
                <a:gd name="f77" fmla="+- f59 0 f1"/>
                <a:gd name="f78" fmla="*/ f60 1 f44"/>
                <a:gd name="f79" fmla="*/ f61 1 f45"/>
                <a:gd name="f80" fmla="*/ f62 1 f44"/>
                <a:gd name="f81" fmla="*/ f63 1 f45"/>
                <a:gd name="f82" fmla="*/ f64 1 f44"/>
                <a:gd name="f83" fmla="*/ f65 1 f45"/>
                <a:gd name="f84" fmla="*/ f66 1 f44"/>
                <a:gd name="f85" fmla="*/ f67 1 f45"/>
                <a:gd name="f86" fmla="*/ f68 1 f44"/>
                <a:gd name="f87" fmla="*/ f69 1 f45"/>
                <a:gd name="f88" fmla="*/ f70 1 f45"/>
                <a:gd name="f89" fmla="*/ f71 1 f44"/>
                <a:gd name="f90" fmla="*/ f72 1 f45"/>
                <a:gd name="f91" fmla="*/ f73 f39 1"/>
                <a:gd name="f92" fmla="*/ f74 f39 1"/>
                <a:gd name="f93" fmla="*/ f76 f40 1"/>
                <a:gd name="f94" fmla="*/ f75 f40 1"/>
                <a:gd name="f95" fmla="*/ f78 f39 1"/>
                <a:gd name="f96" fmla="*/ f79 f40 1"/>
                <a:gd name="f97" fmla="*/ f80 f39 1"/>
                <a:gd name="f98" fmla="*/ f81 f40 1"/>
                <a:gd name="f99" fmla="*/ f82 f39 1"/>
                <a:gd name="f100" fmla="*/ f83 f40 1"/>
                <a:gd name="f101" fmla="*/ f84 f39 1"/>
                <a:gd name="f102" fmla="*/ f85 f40 1"/>
                <a:gd name="f103" fmla="*/ f86 f39 1"/>
                <a:gd name="f104" fmla="*/ f87 f40 1"/>
                <a:gd name="f105" fmla="*/ f88 f40 1"/>
                <a:gd name="f106" fmla="*/ f89 f39 1"/>
                <a:gd name="f107" fmla="*/ f90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7">
                  <a:pos x="f95" y="f96"/>
                </a:cxn>
                <a:cxn ang="f77">
                  <a:pos x="f97" y="f98"/>
                </a:cxn>
                <a:cxn ang="f77">
                  <a:pos x="f99" y="f100"/>
                </a:cxn>
                <a:cxn ang="f77">
                  <a:pos x="f101" y="f102"/>
                </a:cxn>
                <a:cxn ang="f77">
                  <a:pos x="f103" y="f104"/>
                </a:cxn>
                <a:cxn ang="f77">
                  <a:pos x="f103" y="f105"/>
                </a:cxn>
                <a:cxn ang="f77">
                  <a:pos x="f106" y="f107"/>
                </a:cxn>
                <a:cxn ang="f77">
                  <a:pos x="f95" y="f96"/>
                </a:cxn>
              </a:cxnLst>
              <a:rect l="f91" t="f94" r="f92" b="f93"/>
              <a:pathLst>
                <a:path w="877316" h="500404">
                  <a:moveTo>
                    <a:pt x="f6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5" y="f26"/>
                  </a:cubicBezTo>
                  <a:lnTo>
                    <a:pt x="f5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100" name="Freeform: Shape 108">
              <a:extLst>
                <a:ext uri="{FF2B5EF4-FFF2-40B4-BE49-F238E27FC236}">
                  <a16:creationId xmlns:a16="http://schemas.microsoft.com/office/drawing/2014/main" id="{6D59764C-83E5-4207-B38E-4646822C945F}"/>
                </a:ext>
              </a:extLst>
            </p:cNvPr>
            <p:cNvSpPr/>
            <p:nvPr/>
          </p:nvSpPr>
          <p:spPr>
            <a:xfrm>
              <a:off x="873023" y="3876863"/>
              <a:ext cx="73017" cy="7143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0738"/>
                <a:gd name="f8" fmla="val 34798"/>
                <a:gd name="f9" fmla="val 33274"/>
                <a:gd name="f10" fmla="val 70739"/>
                <a:gd name="f11" fmla="val 72390"/>
                <a:gd name="f12" fmla="val 35814"/>
                <a:gd name="f13" fmla="val 39116"/>
                <a:gd name="f14" fmla="+- 0 0 -90"/>
                <a:gd name="f15" fmla="*/ f3 1 72389"/>
                <a:gd name="f16" fmla="*/ f4 1 70738"/>
                <a:gd name="f17" fmla="+- f7 0 f5"/>
                <a:gd name="f18" fmla="+- f6 0 f5"/>
                <a:gd name="f19" fmla="*/ f14 f0 1"/>
                <a:gd name="f20" fmla="*/ f18 1 72389"/>
                <a:gd name="f21" fmla="*/ f17 1 70738"/>
                <a:gd name="f22" fmla="*/ 0 f18 1"/>
                <a:gd name="f23" fmla="*/ 34798 f17 1"/>
                <a:gd name="f24" fmla="*/ 33274 f18 1"/>
                <a:gd name="f25" fmla="*/ 70739 f17 1"/>
                <a:gd name="f26" fmla="*/ 72390 f18 1"/>
                <a:gd name="f27" fmla="*/ 35814 f17 1"/>
                <a:gd name="f28" fmla="*/ 39116 f18 1"/>
                <a:gd name="f29" fmla="*/ 0 f17 1"/>
                <a:gd name="f30" fmla="*/ f19 1 f2"/>
                <a:gd name="f31" fmla="*/ f22 1 72389"/>
                <a:gd name="f32" fmla="*/ f23 1 70738"/>
                <a:gd name="f33" fmla="*/ f24 1 72389"/>
                <a:gd name="f34" fmla="*/ f25 1 70738"/>
                <a:gd name="f35" fmla="*/ f26 1 72389"/>
                <a:gd name="f36" fmla="*/ f27 1 70738"/>
                <a:gd name="f37" fmla="*/ f28 1 72389"/>
                <a:gd name="f38" fmla="*/ f29 1 7073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2389" h="70738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101" name="Freeform: Shape 109">
              <a:extLst>
                <a:ext uri="{FF2B5EF4-FFF2-40B4-BE49-F238E27FC236}">
                  <a16:creationId xmlns:a16="http://schemas.microsoft.com/office/drawing/2014/main" id="{88AF1243-1594-4DB6-B1A5-4E6AEA8E0364}"/>
                </a:ext>
              </a:extLst>
            </p:cNvPr>
            <p:cNvSpPr/>
            <p:nvPr/>
          </p:nvSpPr>
          <p:spPr>
            <a:xfrm>
              <a:off x="2228591" y="5337292"/>
              <a:ext cx="74604" cy="746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422"/>
                <a:gd name="f7" fmla="val 74295"/>
                <a:gd name="f8" fmla="val 35179"/>
                <a:gd name="f9" fmla="val 36322"/>
                <a:gd name="f10" fmla="val 39116"/>
                <a:gd name="f11" fmla="val 38227"/>
                <a:gd name="f12" fmla="+- 0 0 -90"/>
                <a:gd name="f13" fmla="*/ f3 1 74422"/>
                <a:gd name="f14" fmla="*/ f4 1 74295"/>
                <a:gd name="f15" fmla="+- f7 0 f5"/>
                <a:gd name="f16" fmla="+- f6 0 f5"/>
                <a:gd name="f17" fmla="*/ f12 f0 1"/>
                <a:gd name="f18" fmla="*/ f16 1 74422"/>
                <a:gd name="f19" fmla="*/ f15 1 74295"/>
                <a:gd name="f20" fmla="*/ 0 f16 1"/>
                <a:gd name="f21" fmla="*/ 35179 f15 1"/>
                <a:gd name="f22" fmla="*/ 36322 f16 1"/>
                <a:gd name="f23" fmla="*/ 74295 f15 1"/>
                <a:gd name="f24" fmla="*/ 74422 f16 1"/>
                <a:gd name="f25" fmla="*/ 39116 f15 1"/>
                <a:gd name="f26" fmla="*/ 38227 f16 1"/>
                <a:gd name="f27" fmla="*/ 0 f15 1"/>
                <a:gd name="f28" fmla="*/ f17 1 f2"/>
                <a:gd name="f29" fmla="*/ f20 1 74422"/>
                <a:gd name="f30" fmla="*/ f21 1 74295"/>
                <a:gd name="f31" fmla="*/ f22 1 74422"/>
                <a:gd name="f32" fmla="*/ f23 1 74295"/>
                <a:gd name="f33" fmla="*/ f24 1 74422"/>
                <a:gd name="f34" fmla="*/ f25 1 74295"/>
                <a:gd name="f35" fmla="*/ f26 1 74422"/>
                <a:gd name="f36" fmla="*/ f27 1 7429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422" h="74295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102" name="Freeform: Shape 110">
              <a:extLst>
                <a:ext uri="{FF2B5EF4-FFF2-40B4-BE49-F238E27FC236}">
                  <a16:creationId xmlns:a16="http://schemas.microsoft.com/office/drawing/2014/main" id="{78FCA7B7-228A-4F60-97B4-1D73C354E7C4}"/>
                </a:ext>
              </a:extLst>
            </p:cNvPr>
            <p:cNvSpPr/>
            <p:nvPr/>
          </p:nvSpPr>
          <p:spPr>
            <a:xfrm>
              <a:off x="1155566" y="4181649"/>
              <a:ext cx="1073025" cy="11508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3657"/>
                <a:gd name="f7" fmla="val 1150492"/>
                <a:gd name="f8" fmla="val 35306"/>
                <a:gd name="f9" fmla="val 279400"/>
                <a:gd name="f10" fmla="val 336677"/>
                <a:gd name="f11" fmla="val 645922"/>
                <a:gd name="f12" fmla="val 731139"/>
                <a:gd name="f13" fmla="val 1034923"/>
                <a:gd name="f14" fmla="val 1150493"/>
                <a:gd name="f15" fmla="val 1073658"/>
                <a:gd name="f16" fmla="val 1115314"/>
                <a:gd name="f17" fmla="val 687070"/>
                <a:gd name="f18" fmla="val 698627"/>
                <a:gd name="f19" fmla="val 321945"/>
                <a:gd name="f20" fmla="val 305054"/>
                <a:gd name="f21" fmla="val 38608"/>
                <a:gd name="f22" fmla="+- 0 0 -90"/>
                <a:gd name="f23" fmla="*/ f3 1 1073657"/>
                <a:gd name="f24" fmla="*/ f4 1 1150492"/>
                <a:gd name="f25" fmla="+- f7 0 f5"/>
                <a:gd name="f26" fmla="+- f6 0 f5"/>
                <a:gd name="f27" fmla="*/ f22 f0 1"/>
                <a:gd name="f28" fmla="*/ f26 1 1073657"/>
                <a:gd name="f29" fmla="*/ f25 1 1150492"/>
                <a:gd name="f30" fmla="*/ 0 f26 1"/>
                <a:gd name="f31" fmla="*/ 35306 f25 1"/>
                <a:gd name="f32" fmla="*/ 1034923 f26 1"/>
                <a:gd name="f33" fmla="*/ 1150493 f25 1"/>
                <a:gd name="f34" fmla="*/ 1073658 f26 1"/>
                <a:gd name="f35" fmla="*/ 1115314 f25 1"/>
                <a:gd name="f36" fmla="*/ 38608 f26 1"/>
                <a:gd name="f37" fmla="*/ 0 f25 1"/>
                <a:gd name="f38" fmla="*/ f27 1 f2"/>
                <a:gd name="f39" fmla="*/ f30 1 1073657"/>
                <a:gd name="f40" fmla="*/ f31 1 1150492"/>
                <a:gd name="f41" fmla="*/ f32 1 1073657"/>
                <a:gd name="f42" fmla="*/ f33 1 1150492"/>
                <a:gd name="f43" fmla="*/ f34 1 1073657"/>
                <a:gd name="f44" fmla="*/ f35 1 1150492"/>
                <a:gd name="f45" fmla="*/ f36 1 1073657"/>
                <a:gd name="f46" fmla="*/ f37 1 1150492"/>
                <a:gd name="f47" fmla="*/ f5 1 f28"/>
                <a:gd name="f48" fmla="*/ f6 1 f28"/>
                <a:gd name="f49" fmla="*/ f5 1 f29"/>
                <a:gd name="f50" fmla="*/ f7 1 f29"/>
                <a:gd name="f51" fmla="+- f38 0 f1"/>
                <a:gd name="f52" fmla="*/ f39 1 f28"/>
                <a:gd name="f53" fmla="*/ f40 1 f29"/>
                <a:gd name="f54" fmla="*/ f41 1 f28"/>
                <a:gd name="f55" fmla="*/ f42 1 f29"/>
                <a:gd name="f56" fmla="*/ f43 1 f28"/>
                <a:gd name="f57" fmla="*/ f44 1 f29"/>
                <a:gd name="f58" fmla="*/ f45 1 f28"/>
                <a:gd name="f59" fmla="*/ f46 1 f29"/>
                <a:gd name="f60" fmla="*/ f47 f23 1"/>
                <a:gd name="f61" fmla="*/ f48 f23 1"/>
                <a:gd name="f62" fmla="*/ f50 f24 1"/>
                <a:gd name="f63" fmla="*/ f49 f24 1"/>
                <a:gd name="f64" fmla="*/ f52 f23 1"/>
                <a:gd name="f65" fmla="*/ f53 f24 1"/>
                <a:gd name="f66" fmla="*/ f54 f23 1"/>
                <a:gd name="f67" fmla="*/ f55 f24 1"/>
                <a:gd name="f68" fmla="*/ f56 f23 1"/>
                <a:gd name="f69" fmla="*/ f57 f24 1"/>
                <a:gd name="f70" fmla="*/ f58 f23 1"/>
                <a:gd name="f71" fmla="*/ f59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4" y="f65"/>
                </a:cxn>
                <a:cxn ang="f51">
                  <a:pos x="f66" y="f67"/>
                </a:cxn>
                <a:cxn ang="f51">
                  <a:pos x="f68" y="f69"/>
                </a:cxn>
                <a:cxn ang="f51">
                  <a:pos x="f70" y="f71"/>
                </a:cxn>
              </a:cxnLst>
              <a:rect l="f60" t="f63" r="f61" b="f62"/>
              <a:pathLst>
                <a:path w="1073657" h="1150492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103" name="Freeform: Shape 111">
              <a:extLst>
                <a:ext uri="{FF2B5EF4-FFF2-40B4-BE49-F238E27FC236}">
                  <a16:creationId xmlns:a16="http://schemas.microsoft.com/office/drawing/2014/main" id="{7D13E0EB-C3E6-4FA9-B0B1-F355D0190776}"/>
                </a:ext>
              </a:extLst>
            </p:cNvPr>
            <p:cNvSpPr/>
            <p:nvPr/>
          </p:nvSpPr>
          <p:spPr>
            <a:xfrm>
              <a:off x="2300021" y="5415077"/>
              <a:ext cx="74603" cy="746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35433"/>
                <a:gd name="f8" fmla="val 12700"/>
                <a:gd name="f9" fmla="val 48133"/>
                <a:gd name="f10" fmla="val 24511"/>
                <a:gd name="f11" fmla="val 61722"/>
                <a:gd name="f12" fmla="val 36830"/>
                <a:gd name="f13" fmla="val 39751"/>
                <a:gd name="f14" fmla="val 62738"/>
                <a:gd name="f15" fmla="val 26454"/>
                <a:gd name="f16" fmla="val 50457"/>
                <a:gd name="f17" fmla="val 13208"/>
                <a:gd name="f18" fmla="val 38100"/>
                <a:gd name="f19" fmla="+- 0 0 -90"/>
                <a:gd name="f20" fmla="*/ f3 1 74930"/>
                <a:gd name="f21" fmla="*/ f4 1 74930"/>
                <a:gd name="f22" fmla="+- f6 0 f5"/>
                <a:gd name="f23" fmla="*/ f19 f0 1"/>
                <a:gd name="f24" fmla="*/ f22 1 74930"/>
                <a:gd name="f25" fmla="*/ 0 f22 1"/>
                <a:gd name="f26" fmla="*/ 35433 f22 1"/>
                <a:gd name="f27" fmla="*/ 36830 f22 1"/>
                <a:gd name="f28" fmla="*/ 74930 f22 1"/>
                <a:gd name="f29" fmla="*/ 39751 f22 1"/>
                <a:gd name="f30" fmla="*/ 38100 f22 1"/>
                <a:gd name="f31" fmla="*/ f23 1 f2"/>
                <a:gd name="f32" fmla="*/ f25 1 74930"/>
                <a:gd name="f33" fmla="*/ f26 1 74930"/>
                <a:gd name="f34" fmla="*/ f27 1 74930"/>
                <a:gd name="f35" fmla="*/ f28 1 74930"/>
                <a:gd name="f36" fmla="*/ f29 1 74930"/>
                <a:gd name="f37" fmla="*/ f30 1 74930"/>
                <a:gd name="f38" fmla="*/ f5 1 f24"/>
                <a:gd name="f39" fmla="*/ f6 1 f24"/>
                <a:gd name="f40" fmla="+- f31 0 f1"/>
                <a:gd name="f41" fmla="*/ f32 1 f24"/>
                <a:gd name="f42" fmla="*/ f33 1 f24"/>
                <a:gd name="f43" fmla="*/ f34 1 f24"/>
                <a:gd name="f44" fmla="*/ f35 1 f24"/>
                <a:gd name="f45" fmla="*/ f36 1 f24"/>
                <a:gd name="f46" fmla="*/ f37 1 f24"/>
                <a:gd name="f47" fmla="*/ f38 f20 1"/>
                <a:gd name="f48" fmla="*/ f39 f20 1"/>
                <a:gd name="f49" fmla="*/ f39 f21 1"/>
                <a:gd name="f50" fmla="*/ f38 f21 1"/>
                <a:gd name="f51" fmla="*/ f41 f20 1"/>
                <a:gd name="f52" fmla="*/ f42 f21 1"/>
                <a:gd name="f53" fmla="*/ f43 f20 1"/>
                <a:gd name="f54" fmla="*/ f44 f21 1"/>
                <a:gd name="f55" fmla="*/ f44 f20 1"/>
                <a:gd name="f56" fmla="*/ f45 f21 1"/>
                <a:gd name="f57" fmla="*/ f46 f20 1"/>
                <a:gd name="f58" fmla="*/ f41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1" y="f52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7" y="f58"/>
                </a:cxn>
              </a:cxnLst>
              <a:rect l="f47" t="f50" r="f48" b="f49"/>
              <a:pathLst>
                <a:path w="74930" h="74930">
                  <a:moveTo>
                    <a:pt x="f5" y="f7"/>
                  </a:moveTo>
                  <a:cubicBezTo>
                    <a:pt x="f8" y="f9"/>
                    <a:pt x="f10" y="f11"/>
                    <a:pt x="f12" y="f6"/>
                  </a:cubicBezTo>
                  <a:lnTo>
                    <a:pt x="f6" y="f13"/>
                  </a:lnTo>
                  <a:cubicBezTo>
                    <a:pt x="f14" y="f15"/>
                    <a:pt x="f16" y="f17"/>
                    <a:pt x="f1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104" name="Freeform: Shape 112">
              <a:extLst>
                <a:ext uri="{FF2B5EF4-FFF2-40B4-BE49-F238E27FC236}">
                  <a16:creationId xmlns:a16="http://schemas.microsoft.com/office/drawing/2014/main" id="{D61D96C1-2A1D-4D9B-8FD1-AEC6A032E691}"/>
                </a:ext>
              </a:extLst>
            </p:cNvPr>
            <p:cNvSpPr/>
            <p:nvPr/>
          </p:nvSpPr>
          <p:spPr>
            <a:xfrm>
              <a:off x="1007946" y="4021319"/>
              <a:ext cx="77778" cy="79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8358"/>
                <a:gd name="f8" fmla="val 35179"/>
                <a:gd name="f9" fmla="val 40132"/>
                <a:gd name="f10" fmla="val 78359"/>
                <a:gd name="f11" fmla="val 43307"/>
                <a:gd name="f12" fmla="val 38862"/>
                <a:gd name="f13" fmla="+- 0 0 -90"/>
                <a:gd name="f14" fmla="*/ f3 1 78994"/>
                <a:gd name="f15" fmla="*/ f4 1 78358"/>
                <a:gd name="f16" fmla="+- f7 0 f5"/>
                <a:gd name="f17" fmla="+- f6 0 f5"/>
                <a:gd name="f18" fmla="*/ f13 f0 1"/>
                <a:gd name="f19" fmla="*/ f17 1 78994"/>
                <a:gd name="f20" fmla="*/ f16 1 78358"/>
                <a:gd name="f21" fmla="*/ 0 f17 1"/>
                <a:gd name="f22" fmla="*/ 35179 f16 1"/>
                <a:gd name="f23" fmla="*/ 40132 f17 1"/>
                <a:gd name="f24" fmla="*/ 78359 f16 1"/>
                <a:gd name="f25" fmla="*/ 78994 f17 1"/>
                <a:gd name="f26" fmla="*/ 43307 f16 1"/>
                <a:gd name="f27" fmla="*/ 38862 f17 1"/>
                <a:gd name="f28" fmla="*/ 0 f16 1"/>
                <a:gd name="f29" fmla="*/ f18 1 f2"/>
                <a:gd name="f30" fmla="*/ f21 1 78994"/>
                <a:gd name="f31" fmla="*/ f22 1 78358"/>
                <a:gd name="f32" fmla="*/ f23 1 78994"/>
                <a:gd name="f33" fmla="*/ f24 1 78358"/>
                <a:gd name="f34" fmla="*/ f25 1 78994"/>
                <a:gd name="f35" fmla="*/ f26 1 78358"/>
                <a:gd name="f36" fmla="*/ f27 1 78994"/>
                <a:gd name="f37" fmla="*/ f28 1 78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994" h="7835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105" name="Freeform: Shape 113">
              <a:extLst>
                <a:ext uri="{FF2B5EF4-FFF2-40B4-BE49-F238E27FC236}">
                  <a16:creationId xmlns:a16="http://schemas.microsoft.com/office/drawing/2014/main" id="{A693C7F3-DD31-4E9F-809E-76CB67AF31B1}"/>
                </a:ext>
              </a:extLst>
            </p:cNvPr>
            <p:cNvSpPr/>
            <p:nvPr/>
          </p:nvSpPr>
          <p:spPr>
            <a:xfrm>
              <a:off x="0" y="3270468"/>
              <a:ext cx="958739" cy="53654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58341"/>
                <a:gd name="f7" fmla="val 536859"/>
                <a:gd name="f8" fmla="val 958342"/>
                <a:gd name="f9" fmla="val 497109"/>
                <a:gd name="f10" fmla="val 913511"/>
                <a:gd name="f11" fmla="val 536860"/>
                <a:gd name="f12" fmla="val 748411"/>
                <a:gd name="f13" fmla="val 361473"/>
                <a:gd name="f14" fmla="val 645287"/>
                <a:gd name="f15" fmla="val 252380"/>
                <a:gd name="f16" fmla="val 630428"/>
                <a:gd name="f17" fmla="val 238537"/>
                <a:gd name="f18" fmla="val 457200"/>
                <a:gd name="f19" fmla="val 76993"/>
                <a:gd name="f20" fmla="val 242443"/>
                <a:gd name="f21" fmla="val 30003"/>
                <a:gd name="f22" fmla="val 7874"/>
                <a:gd name="f23" fmla="val 64293"/>
                <a:gd name="f24" fmla="val 65563"/>
                <a:gd name="f25" fmla="val 10826"/>
                <a:gd name="f26" fmla="val 203366"/>
                <a:gd name="f27" fmla="+- 0 0 22321"/>
                <a:gd name="f28" fmla="val 411796"/>
                <a:gd name="f29" fmla="val 21265"/>
                <a:gd name="f30" fmla="val 584835"/>
                <a:gd name="f31" fmla="val 133127"/>
                <a:gd name="f32" fmla="val 691515"/>
                <a:gd name="f33" fmla="val 203104"/>
                <a:gd name="f34" fmla="val 771906"/>
                <a:gd name="f35" fmla="val 298862"/>
                <a:gd name="f36" fmla="val 857758"/>
                <a:gd name="f37" fmla="val 389286"/>
                <a:gd name="f38" fmla="+- 0 0 -90"/>
                <a:gd name="f39" fmla="*/ f3 1 958341"/>
                <a:gd name="f40" fmla="*/ f4 1 536859"/>
                <a:gd name="f41" fmla="+- f7 0 f5"/>
                <a:gd name="f42" fmla="+- f6 0 f5"/>
                <a:gd name="f43" fmla="*/ f38 f0 1"/>
                <a:gd name="f44" fmla="*/ f42 1 958341"/>
                <a:gd name="f45" fmla="*/ f41 1 536859"/>
                <a:gd name="f46" fmla="*/ 958342 f42 1"/>
                <a:gd name="f47" fmla="*/ 497109 f41 1"/>
                <a:gd name="f48" fmla="*/ 913511 f42 1"/>
                <a:gd name="f49" fmla="*/ 536860 f41 1"/>
                <a:gd name="f50" fmla="*/ 630428 f42 1"/>
                <a:gd name="f51" fmla="*/ 238537 f41 1"/>
                <a:gd name="f52" fmla="*/ 7874 f42 1"/>
                <a:gd name="f53" fmla="*/ 64293 f41 1"/>
                <a:gd name="f54" fmla="*/ 0 f42 1"/>
                <a:gd name="f55" fmla="*/ 65563 f41 1"/>
                <a:gd name="f56" fmla="*/ 10826 f41 1"/>
                <a:gd name="f57" fmla="*/ 584835 f42 1"/>
                <a:gd name="f58" fmla="*/ 133127 f41 1"/>
                <a:gd name="f59" fmla="*/ 857758 f42 1"/>
                <a:gd name="f60" fmla="*/ 389286 f41 1"/>
                <a:gd name="f61" fmla="*/ f43 1 f2"/>
                <a:gd name="f62" fmla="*/ f46 1 958341"/>
                <a:gd name="f63" fmla="*/ f47 1 536859"/>
                <a:gd name="f64" fmla="*/ f48 1 958341"/>
                <a:gd name="f65" fmla="*/ f49 1 536859"/>
                <a:gd name="f66" fmla="*/ f50 1 958341"/>
                <a:gd name="f67" fmla="*/ f51 1 536859"/>
                <a:gd name="f68" fmla="*/ f52 1 958341"/>
                <a:gd name="f69" fmla="*/ f53 1 536859"/>
                <a:gd name="f70" fmla="*/ f54 1 958341"/>
                <a:gd name="f71" fmla="*/ f55 1 536859"/>
                <a:gd name="f72" fmla="*/ f56 1 536859"/>
                <a:gd name="f73" fmla="*/ f57 1 958341"/>
                <a:gd name="f74" fmla="*/ f58 1 536859"/>
                <a:gd name="f75" fmla="*/ f59 1 958341"/>
                <a:gd name="f76" fmla="*/ f60 1 536859"/>
                <a:gd name="f77" fmla="*/ f5 1 f44"/>
                <a:gd name="f78" fmla="*/ f6 1 f44"/>
                <a:gd name="f79" fmla="*/ f5 1 f45"/>
                <a:gd name="f80" fmla="*/ f7 1 f45"/>
                <a:gd name="f81" fmla="+- f61 0 f1"/>
                <a:gd name="f82" fmla="*/ f62 1 f44"/>
                <a:gd name="f83" fmla="*/ f63 1 f45"/>
                <a:gd name="f84" fmla="*/ f64 1 f44"/>
                <a:gd name="f85" fmla="*/ f65 1 f45"/>
                <a:gd name="f86" fmla="*/ f66 1 f44"/>
                <a:gd name="f87" fmla="*/ f67 1 f45"/>
                <a:gd name="f88" fmla="*/ f68 1 f44"/>
                <a:gd name="f89" fmla="*/ f69 1 f45"/>
                <a:gd name="f90" fmla="*/ f70 1 f44"/>
                <a:gd name="f91" fmla="*/ f71 1 f45"/>
                <a:gd name="f92" fmla="*/ f72 1 f45"/>
                <a:gd name="f93" fmla="*/ f73 1 f44"/>
                <a:gd name="f94" fmla="*/ f74 1 f45"/>
                <a:gd name="f95" fmla="*/ f75 1 f44"/>
                <a:gd name="f96" fmla="*/ f76 1 f45"/>
                <a:gd name="f97" fmla="*/ f77 f39 1"/>
                <a:gd name="f98" fmla="*/ f78 f39 1"/>
                <a:gd name="f99" fmla="*/ f80 f40 1"/>
                <a:gd name="f100" fmla="*/ f79 f40 1"/>
                <a:gd name="f101" fmla="*/ f82 f39 1"/>
                <a:gd name="f102" fmla="*/ f83 f40 1"/>
                <a:gd name="f103" fmla="*/ f84 f39 1"/>
                <a:gd name="f104" fmla="*/ f85 f40 1"/>
                <a:gd name="f105" fmla="*/ f86 f39 1"/>
                <a:gd name="f106" fmla="*/ f87 f40 1"/>
                <a:gd name="f107" fmla="*/ f88 f39 1"/>
                <a:gd name="f108" fmla="*/ f89 f40 1"/>
                <a:gd name="f109" fmla="*/ f90 f39 1"/>
                <a:gd name="f110" fmla="*/ f91 f40 1"/>
                <a:gd name="f111" fmla="*/ f92 f40 1"/>
                <a:gd name="f112" fmla="*/ f93 f39 1"/>
                <a:gd name="f113" fmla="*/ f94 f40 1"/>
                <a:gd name="f114" fmla="*/ f95 f39 1"/>
                <a:gd name="f115" fmla="*/ f96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1">
                  <a:pos x="f101" y="f102"/>
                </a:cxn>
                <a:cxn ang="f81">
                  <a:pos x="f103" y="f104"/>
                </a:cxn>
                <a:cxn ang="f81">
                  <a:pos x="f105" y="f106"/>
                </a:cxn>
                <a:cxn ang="f81">
                  <a:pos x="f107" y="f108"/>
                </a:cxn>
                <a:cxn ang="f81">
                  <a:pos x="f109" y="f110"/>
                </a:cxn>
                <a:cxn ang="f81">
                  <a:pos x="f109" y="f111"/>
                </a:cxn>
                <a:cxn ang="f81">
                  <a:pos x="f112" y="f113"/>
                </a:cxn>
                <a:cxn ang="f81">
                  <a:pos x="f114" y="f115"/>
                </a:cxn>
              </a:cxnLst>
              <a:rect l="f97" t="f100" r="f98" b="f99"/>
              <a:pathLst>
                <a:path w="958341" h="536859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lnTo>
                    <a:pt x="f5" y="f24"/>
                  </a:lnTo>
                  <a:lnTo>
                    <a:pt x="f5" y="f25"/>
                  </a:lnTo>
                  <a:cubicBezTo>
                    <a:pt x="f26" y="f27"/>
                    <a:pt x="f28" y="f29"/>
                    <a:pt x="f30" y="f31"/>
                  </a:cubicBezTo>
                  <a:cubicBezTo>
                    <a:pt x="f32" y="f33"/>
                    <a:pt x="f34" y="f35"/>
                    <a:pt x="f36" y="f3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106" name="Freeform: Shape 114">
              <a:extLst>
                <a:ext uri="{FF2B5EF4-FFF2-40B4-BE49-F238E27FC236}">
                  <a16:creationId xmlns:a16="http://schemas.microsoft.com/office/drawing/2014/main" id="{6180223F-D4E6-459E-BC2A-F22D443CD769}"/>
                </a:ext>
              </a:extLst>
            </p:cNvPr>
            <p:cNvSpPr/>
            <p:nvPr/>
          </p:nvSpPr>
          <p:spPr>
            <a:xfrm>
              <a:off x="2455577" y="5416664"/>
              <a:ext cx="77778" cy="7778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1"/>
                <a:gd name="f7" fmla="val 77216"/>
                <a:gd name="f8" fmla="val 37211"/>
                <a:gd name="f9" fmla="val 37338"/>
                <a:gd name="f10" fmla="val 39751"/>
                <a:gd name="f11" fmla="val 40767"/>
                <a:gd name="f12" fmla="+- 0 0 -90"/>
                <a:gd name="f13" fmla="*/ f3 1 77851"/>
                <a:gd name="f14" fmla="*/ f4 1 77216"/>
                <a:gd name="f15" fmla="+- f7 0 f5"/>
                <a:gd name="f16" fmla="+- f6 0 f5"/>
                <a:gd name="f17" fmla="*/ f12 f0 1"/>
                <a:gd name="f18" fmla="*/ f16 1 77851"/>
                <a:gd name="f19" fmla="*/ f15 1 77216"/>
                <a:gd name="f20" fmla="*/ 0 f16 1"/>
                <a:gd name="f21" fmla="*/ 37211 f15 1"/>
                <a:gd name="f22" fmla="*/ 37338 f16 1"/>
                <a:gd name="f23" fmla="*/ 77216 f15 1"/>
                <a:gd name="f24" fmla="*/ 77851 f16 1"/>
                <a:gd name="f25" fmla="*/ 39751 f15 1"/>
                <a:gd name="f26" fmla="*/ 40767 f16 1"/>
                <a:gd name="f27" fmla="*/ 0 f15 1"/>
                <a:gd name="f28" fmla="*/ f17 1 f2"/>
                <a:gd name="f29" fmla="*/ f20 1 77851"/>
                <a:gd name="f30" fmla="*/ f21 1 77216"/>
                <a:gd name="f31" fmla="*/ f22 1 77851"/>
                <a:gd name="f32" fmla="*/ f23 1 77216"/>
                <a:gd name="f33" fmla="*/ f24 1 77851"/>
                <a:gd name="f34" fmla="*/ f25 1 77216"/>
                <a:gd name="f35" fmla="*/ f26 1 77851"/>
                <a:gd name="f36" fmla="*/ f27 1 7721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851" h="7721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107" name="Freeform: Shape 115">
              <a:extLst>
                <a:ext uri="{FF2B5EF4-FFF2-40B4-BE49-F238E27FC236}">
                  <a16:creationId xmlns:a16="http://schemas.microsoft.com/office/drawing/2014/main" id="{F562FAFD-C797-4DD6-A6F0-0E1667CBBF97}"/>
                </a:ext>
              </a:extLst>
            </p:cNvPr>
            <p:cNvSpPr/>
            <p:nvPr/>
          </p:nvSpPr>
          <p:spPr>
            <a:xfrm>
              <a:off x="1158740" y="4029256"/>
              <a:ext cx="80954" cy="79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0"/>
                <a:gd name="f7" fmla="val 78866"/>
                <a:gd name="f8" fmla="val 39370"/>
                <a:gd name="f9" fmla="val 37084"/>
                <a:gd name="f10" fmla="val 78867"/>
                <a:gd name="f11" fmla="val 80391"/>
                <a:gd name="f12" fmla="val 39497"/>
                <a:gd name="f13" fmla="val 43561"/>
                <a:gd name="f14" fmla="+- 0 0 -90"/>
                <a:gd name="f15" fmla="*/ f3 1 80390"/>
                <a:gd name="f16" fmla="*/ f4 1 78866"/>
                <a:gd name="f17" fmla="+- f7 0 f5"/>
                <a:gd name="f18" fmla="+- f6 0 f5"/>
                <a:gd name="f19" fmla="*/ f14 f0 1"/>
                <a:gd name="f20" fmla="*/ f18 1 80390"/>
                <a:gd name="f21" fmla="*/ f17 1 78866"/>
                <a:gd name="f22" fmla="*/ 0 f18 1"/>
                <a:gd name="f23" fmla="*/ 39370 f17 1"/>
                <a:gd name="f24" fmla="*/ 37084 f18 1"/>
                <a:gd name="f25" fmla="*/ 78867 f17 1"/>
                <a:gd name="f26" fmla="*/ 80391 f18 1"/>
                <a:gd name="f27" fmla="*/ 39497 f17 1"/>
                <a:gd name="f28" fmla="*/ 43561 f18 1"/>
                <a:gd name="f29" fmla="*/ 0 f17 1"/>
                <a:gd name="f30" fmla="*/ f19 1 f2"/>
                <a:gd name="f31" fmla="*/ f22 1 80390"/>
                <a:gd name="f32" fmla="*/ f23 1 78866"/>
                <a:gd name="f33" fmla="*/ f24 1 80390"/>
                <a:gd name="f34" fmla="*/ f25 1 78866"/>
                <a:gd name="f35" fmla="*/ f26 1 80390"/>
                <a:gd name="f36" fmla="*/ f27 1 78866"/>
                <a:gd name="f37" fmla="*/ f28 1 80390"/>
                <a:gd name="f38" fmla="*/ f29 1 7886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390" h="78866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108" name="Freeform: Shape 116">
              <a:extLst>
                <a:ext uri="{FF2B5EF4-FFF2-40B4-BE49-F238E27FC236}">
                  <a16:creationId xmlns:a16="http://schemas.microsoft.com/office/drawing/2014/main" id="{135E4101-BDD0-459D-BCA8-6CC4A8A5C115}"/>
                </a:ext>
              </a:extLst>
            </p:cNvPr>
            <p:cNvSpPr/>
            <p:nvPr/>
          </p:nvSpPr>
          <p:spPr>
            <a:xfrm>
              <a:off x="2380973" y="5337292"/>
              <a:ext cx="77779" cy="7778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7215"/>
                <a:gd name="f8" fmla="val 37465"/>
                <a:gd name="f9" fmla="val 12700"/>
                <a:gd name="f10" fmla="val 50165"/>
                <a:gd name="f11" fmla="val 24765"/>
                <a:gd name="f12" fmla="val 64008"/>
                <a:gd name="f13" fmla="val 37084"/>
                <a:gd name="f14" fmla="val 77216"/>
                <a:gd name="f15" fmla="val 77978"/>
                <a:gd name="f16" fmla="val 39878"/>
                <a:gd name="f17" fmla="val 40894"/>
                <a:gd name="f18" fmla="+- 0 0 -90"/>
                <a:gd name="f19" fmla="*/ f3 1 77977"/>
                <a:gd name="f20" fmla="*/ f4 1 77215"/>
                <a:gd name="f21" fmla="+- f7 0 f5"/>
                <a:gd name="f22" fmla="+- f6 0 f5"/>
                <a:gd name="f23" fmla="*/ f18 f0 1"/>
                <a:gd name="f24" fmla="*/ f22 1 77977"/>
                <a:gd name="f25" fmla="*/ f21 1 77215"/>
                <a:gd name="f26" fmla="*/ 0 f22 1"/>
                <a:gd name="f27" fmla="*/ 37465 f21 1"/>
                <a:gd name="f28" fmla="*/ 37084 f22 1"/>
                <a:gd name="f29" fmla="*/ 77216 f21 1"/>
                <a:gd name="f30" fmla="*/ 77978 f22 1"/>
                <a:gd name="f31" fmla="*/ 39878 f21 1"/>
                <a:gd name="f32" fmla="*/ 40894 f22 1"/>
                <a:gd name="f33" fmla="*/ 0 f21 1"/>
                <a:gd name="f34" fmla="*/ f23 1 f2"/>
                <a:gd name="f35" fmla="*/ f26 1 77977"/>
                <a:gd name="f36" fmla="*/ f27 1 77215"/>
                <a:gd name="f37" fmla="*/ f28 1 77977"/>
                <a:gd name="f38" fmla="*/ f29 1 77215"/>
                <a:gd name="f39" fmla="*/ f30 1 77977"/>
                <a:gd name="f40" fmla="*/ f31 1 77215"/>
                <a:gd name="f41" fmla="*/ f32 1 77977"/>
                <a:gd name="f42" fmla="*/ f33 1 77215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7977" h="77215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lnTo>
                    <a:pt x="f17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109" name="Freeform: Shape 117">
              <a:extLst>
                <a:ext uri="{FF2B5EF4-FFF2-40B4-BE49-F238E27FC236}">
                  <a16:creationId xmlns:a16="http://schemas.microsoft.com/office/drawing/2014/main" id="{451F338A-E065-4960-AB6D-60B2AC929481}"/>
                </a:ext>
              </a:extLst>
            </p:cNvPr>
            <p:cNvSpPr/>
            <p:nvPr/>
          </p:nvSpPr>
          <p:spPr>
            <a:xfrm>
              <a:off x="1231757" y="4108627"/>
              <a:ext cx="1080962" cy="11492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81023"/>
                <a:gd name="f7" fmla="val 1150365"/>
                <a:gd name="f8" fmla="val 39370"/>
                <a:gd name="f9" fmla="val 287655"/>
                <a:gd name="f10" fmla="val 346075"/>
                <a:gd name="f11" fmla="val 653161"/>
                <a:gd name="f12" fmla="val 736727"/>
                <a:gd name="f13" fmla="val 1039876"/>
                <a:gd name="f14" fmla="val 1150366"/>
                <a:gd name="f15" fmla="val 1081024"/>
                <a:gd name="f16" fmla="val 1112901"/>
                <a:gd name="f17" fmla="val 43180"/>
                <a:gd name="f18" fmla="+- 0 0 -90"/>
                <a:gd name="f19" fmla="*/ f3 1 1081023"/>
                <a:gd name="f20" fmla="*/ f4 1 1150365"/>
                <a:gd name="f21" fmla="+- f7 0 f5"/>
                <a:gd name="f22" fmla="+- f6 0 f5"/>
                <a:gd name="f23" fmla="*/ f18 f0 1"/>
                <a:gd name="f24" fmla="*/ f22 1 1081023"/>
                <a:gd name="f25" fmla="*/ f21 1 1150365"/>
                <a:gd name="f26" fmla="*/ 0 f22 1"/>
                <a:gd name="f27" fmla="*/ 39370 f21 1"/>
                <a:gd name="f28" fmla="*/ 1039876 f22 1"/>
                <a:gd name="f29" fmla="*/ 1150366 f21 1"/>
                <a:gd name="f30" fmla="*/ 1081024 f22 1"/>
                <a:gd name="f31" fmla="*/ 1112901 f21 1"/>
                <a:gd name="f32" fmla="*/ 43180 f22 1"/>
                <a:gd name="f33" fmla="*/ 0 f21 1"/>
                <a:gd name="f34" fmla="*/ f23 1 f2"/>
                <a:gd name="f35" fmla="*/ f26 1 1081023"/>
                <a:gd name="f36" fmla="*/ f27 1 1150365"/>
                <a:gd name="f37" fmla="*/ f28 1 1081023"/>
                <a:gd name="f38" fmla="*/ f29 1 1150365"/>
                <a:gd name="f39" fmla="*/ f30 1 1081023"/>
                <a:gd name="f40" fmla="*/ f31 1 1150365"/>
                <a:gd name="f41" fmla="*/ f32 1 1081023"/>
                <a:gd name="f42" fmla="*/ f33 1 1150365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1081023" h="1150365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lnTo>
                    <a:pt x="f17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110" name="Freeform: Shape 118">
              <a:extLst>
                <a:ext uri="{FF2B5EF4-FFF2-40B4-BE49-F238E27FC236}">
                  <a16:creationId xmlns:a16="http://schemas.microsoft.com/office/drawing/2014/main" id="{5848B8E4-BA86-4E76-B664-98974B0C5EE5}"/>
                </a:ext>
              </a:extLst>
            </p:cNvPr>
            <p:cNvSpPr/>
            <p:nvPr/>
          </p:nvSpPr>
          <p:spPr>
            <a:xfrm>
              <a:off x="949215" y="3805430"/>
              <a:ext cx="77779" cy="746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5438"/>
                <a:gd name="f8" fmla="val 39751"/>
                <a:gd name="f9" fmla="val 33528"/>
                <a:gd name="f10" fmla="val 77978"/>
                <a:gd name="f11" fmla="val 35687"/>
                <a:gd name="f12" fmla="val 44704"/>
                <a:gd name="f13" fmla="+- 0 0 -90"/>
                <a:gd name="f14" fmla="*/ f3 1 77977"/>
                <a:gd name="f15" fmla="*/ f4 1 75438"/>
                <a:gd name="f16" fmla="+- f7 0 f5"/>
                <a:gd name="f17" fmla="+- f6 0 f5"/>
                <a:gd name="f18" fmla="*/ f13 f0 1"/>
                <a:gd name="f19" fmla="*/ f17 1 77977"/>
                <a:gd name="f20" fmla="*/ f16 1 75438"/>
                <a:gd name="f21" fmla="*/ 0 f17 1"/>
                <a:gd name="f22" fmla="*/ 39751 f16 1"/>
                <a:gd name="f23" fmla="*/ 33528 f17 1"/>
                <a:gd name="f24" fmla="*/ 75438 f16 1"/>
                <a:gd name="f25" fmla="*/ 77978 f17 1"/>
                <a:gd name="f26" fmla="*/ 35687 f16 1"/>
                <a:gd name="f27" fmla="*/ 44704 f17 1"/>
                <a:gd name="f28" fmla="*/ 0 f16 1"/>
                <a:gd name="f29" fmla="*/ f18 1 f2"/>
                <a:gd name="f30" fmla="*/ f21 1 77977"/>
                <a:gd name="f31" fmla="*/ f22 1 75438"/>
                <a:gd name="f32" fmla="*/ f23 1 77977"/>
                <a:gd name="f33" fmla="*/ f24 1 75438"/>
                <a:gd name="f34" fmla="*/ f25 1 77977"/>
                <a:gd name="f35" fmla="*/ f26 1 75438"/>
                <a:gd name="f36" fmla="*/ f27 1 77977"/>
                <a:gd name="f37" fmla="*/ f28 1 7543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977" h="7543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111" name="Freeform: Shape 119">
              <a:extLst>
                <a:ext uri="{FF2B5EF4-FFF2-40B4-BE49-F238E27FC236}">
                  <a16:creationId xmlns:a16="http://schemas.microsoft.com/office/drawing/2014/main" id="{41BF185E-DBBC-410D-A279-EC42829A8061}"/>
                </a:ext>
              </a:extLst>
            </p:cNvPr>
            <p:cNvSpPr/>
            <p:nvPr/>
          </p:nvSpPr>
          <p:spPr>
            <a:xfrm>
              <a:off x="1082549" y="3948298"/>
              <a:ext cx="84128" cy="8254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4073"/>
                <a:gd name="f7" fmla="val 82677"/>
                <a:gd name="f8" fmla="val 39624"/>
                <a:gd name="f9" fmla="val 40386"/>
                <a:gd name="f10" fmla="val 84074"/>
                <a:gd name="f11" fmla="val 43307"/>
                <a:gd name="f12" fmla="val 43815"/>
                <a:gd name="f13" fmla="+- 0 0 -90"/>
                <a:gd name="f14" fmla="*/ f3 1 84073"/>
                <a:gd name="f15" fmla="*/ f4 1 82677"/>
                <a:gd name="f16" fmla="+- f7 0 f5"/>
                <a:gd name="f17" fmla="+- f6 0 f5"/>
                <a:gd name="f18" fmla="*/ f13 f0 1"/>
                <a:gd name="f19" fmla="*/ f17 1 84073"/>
                <a:gd name="f20" fmla="*/ f16 1 82677"/>
                <a:gd name="f21" fmla="*/ 0 f17 1"/>
                <a:gd name="f22" fmla="*/ 39624 f16 1"/>
                <a:gd name="f23" fmla="*/ 40386 f17 1"/>
                <a:gd name="f24" fmla="*/ 82677 f16 1"/>
                <a:gd name="f25" fmla="*/ 84074 f17 1"/>
                <a:gd name="f26" fmla="*/ 43307 f16 1"/>
                <a:gd name="f27" fmla="*/ 43815 f17 1"/>
                <a:gd name="f28" fmla="*/ 0 f16 1"/>
                <a:gd name="f29" fmla="*/ f18 1 f2"/>
                <a:gd name="f30" fmla="*/ f21 1 84073"/>
                <a:gd name="f31" fmla="*/ f22 1 82677"/>
                <a:gd name="f32" fmla="*/ f23 1 84073"/>
                <a:gd name="f33" fmla="*/ f24 1 82677"/>
                <a:gd name="f34" fmla="*/ f25 1 84073"/>
                <a:gd name="f35" fmla="*/ f26 1 82677"/>
                <a:gd name="f36" fmla="*/ f27 1 84073"/>
                <a:gd name="f37" fmla="*/ f28 1 8267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4073" h="82677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112" name="Freeform: Shape 120">
              <a:extLst>
                <a:ext uri="{FF2B5EF4-FFF2-40B4-BE49-F238E27FC236}">
                  <a16:creationId xmlns:a16="http://schemas.microsoft.com/office/drawing/2014/main" id="{125DDED4-8B74-4902-83F7-A019E8784F7A}"/>
                </a:ext>
              </a:extLst>
            </p:cNvPr>
            <p:cNvSpPr/>
            <p:nvPr/>
          </p:nvSpPr>
          <p:spPr>
            <a:xfrm>
              <a:off x="2309544" y="5261096"/>
              <a:ext cx="77778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6200"/>
                <a:gd name="f8" fmla="val 37338"/>
                <a:gd name="f9" fmla="val 36322"/>
                <a:gd name="f10" fmla="val 77343"/>
                <a:gd name="f11" fmla="val 38862"/>
                <a:gd name="f12" fmla="val 41148"/>
                <a:gd name="f13" fmla="val 27597"/>
                <a:gd name="f14" fmla="val 12192"/>
                <a:gd name="f15" fmla="val 13881"/>
                <a:gd name="f16" fmla="val 24638"/>
                <a:gd name="f17" fmla="+- 0 0 -90"/>
                <a:gd name="f18" fmla="*/ f3 1 77342"/>
                <a:gd name="f19" fmla="*/ f4 1 76200"/>
                <a:gd name="f20" fmla="+- f7 0 f5"/>
                <a:gd name="f21" fmla="+- f6 0 f5"/>
                <a:gd name="f22" fmla="*/ f17 f0 1"/>
                <a:gd name="f23" fmla="*/ f21 1 77342"/>
                <a:gd name="f24" fmla="*/ f20 1 76200"/>
                <a:gd name="f25" fmla="*/ 0 f21 1"/>
                <a:gd name="f26" fmla="*/ 37338 f20 1"/>
                <a:gd name="f27" fmla="*/ 36322 f21 1"/>
                <a:gd name="f28" fmla="*/ 76200 f20 1"/>
                <a:gd name="f29" fmla="*/ 77343 f21 1"/>
                <a:gd name="f30" fmla="*/ 38862 f20 1"/>
                <a:gd name="f31" fmla="*/ 41148 f21 1"/>
                <a:gd name="f32" fmla="*/ 0 f20 1"/>
                <a:gd name="f33" fmla="*/ f22 1 f2"/>
                <a:gd name="f34" fmla="*/ f25 1 77342"/>
                <a:gd name="f35" fmla="*/ f26 1 76200"/>
                <a:gd name="f36" fmla="*/ f27 1 77342"/>
                <a:gd name="f37" fmla="*/ f28 1 76200"/>
                <a:gd name="f38" fmla="*/ f29 1 77342"/>
                <a:gd name="f39" fmla="*/ f30 1 76200"/>
                <a:gd name="f40" fmla="*/ f31 1 77342"/>
                <a:gd name="f41" fmla="*/ f32 1 7620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77342" h="76200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113" name="Freeform: Shape 121">
              <a:extLst>
                <a:ext uri="{FF2B5EF4-FFF2-40B4-BE49-F238E27FC236}">
                  <a16:creationId xmlns:a16="http://schemas.microsoft.com/office/drawing/2014/main" id="{50D8370D-9342-41B3-948E-503334679C40}"/>
                </a:ext>
              </a:extLst>
            </p:cNvPr>
            <p:cNvSpPr/>
            <p:nvPr/>
          </p:nvSpPr>
          <p:spPr>
            <a:xfrm>
              <a:off x="1015882" y="3876863"/>
              <a:ext cx="77779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5310"/>
                <a:gd name="f8" fmla="val 39624"/>
                <a:gd name="f9" fmla="val 33528"/>
                <a:gd name="f10" fmla="val 75311"/>
                <a:gd name="f11" fmla="val 77343"/>
                <a:gd name="f12" fmla="val 35560"/>
                <a:gd name="f13" fmla="val 44196"/>
                <a:gd name="f14" fmla="+- 0 0 -90"/>
                <a:gd name="f15" fmla="*/ f3 1 77342"/>
                <a:gd name="f16" fmla="*/ f4 1 75310"/>
                <a:gd name="f17" fmla="+- f7 0 f5"/>
                <a:gd name="f18" fmla="+- f6 0 f5"/>
                <a:gd name="f19" fmla="*/ f14 f0 1"/>
                <a:gd name="f20" fmla="*/ f18 1 77342"/>
                <a:gd name="f21" fmla="*/ f17 1 75310"/>
                <a:gd name="f22" fmla="*/ 0 f18 1"/>
                <a:gd name="f23" fmla="*/ 39624 f17 1"/>
                <a:gd name="f24" fmla="*/ 33528 f18 1"/>
                <a:gd name="f25" fmla="*/ 75311 f17 1"/>
                <a:gd name="f26" fmla="*/ 77343 f18 1"/>
                <a:gd name="f27" fmla="*/ 35560 f17 1"/>
                <a:gd name="f28" fmla="*/ 44196 f18 1"/>
                <a:gd name="f29" fmla="*/ 0 f17 1"/>
                <a:gd name="f30" fmla="*/ f19 1 f2"/>
                <a:gd name="f31" fmla="*/ f22 1 77342"/>
                <a:gd name="f32" fmla="*/ f23 1 75310"/>
                <a:gd name="f33" fmla="*/ f24 1 77342"/>
                <a:gd name="f34" fmla="*/ f25 1 75310"/>
                <a:gd name="f35" fmla="*/ f26 1 77342"/>
                <a:gd name="f36" fmla="*/ f27 1 75310"/>
                <a:gd name="f37" fmla="*/ f28 1 77342"/>
                <a:gd name="f38" fmla="*/ f29 1 7531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5310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114" name="Freeform: Shape 122">
              <a:extLst>
                <a:ext uri="{FF2B5EF4-FFF2-40B4-BE49-F238E27FC236}">
                  <a16:creationId xmlns:a16="http://schemas.microsoft.com/office/drawing/2014/main" id="{45C3A3D0-A1ED-4896-9F38-6294FF20BED6}"/>
                </a:ext>
              </a:extLst>
            </p:cNvPr>
            <p:cNvSpPr/>
            <p:nvPr/>
          </p:nvSpPr>
          <p:spPr>
            <a:xfrm>
              <a:off x="2531769" y="5497623"/>
              <a:ext cx="74603" cy="746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74040"/>
                <a:gd name="f8" fmla="val 37465"/>
                <a:gd name="f9" fmla="val 34290"/>
                <a:gd name="f10" fmla="val 74041"/>
                <a:gd name="f11" fmla="val 36576"/>
                <a:gd name="f12" fmla="val 40513"/>
                <a:gd name="f13" fmla="+- 0 0 -90"/>
                <a:gd name="f14" fmla="*/ f3 1 74676"/>
                <a:gd name="f15" fmla="*/ f4 1 74040"/>
                <a:gd name="f16" fmla="+- f7 0 f5"/>
                <a:gd name="f17" fmla="+- f6 0 f5"/>
                <a:gd name="f18" fmla="*/ f13 f0 1"/>
                <a:gd name="f19" fmla="*/ f17 1 74676"/>
                <a:gd name="f20" fmla="*/ f16 1 74040"/>
                <a:gd name="f21" fmla="*/ 0 f17 1"/>
                <a:gd name="f22" fmla="*/ 37465 f16 1"/>
                <a:gd name="f23" fmla="*/ 34290 f17 1"/>
                <a:gd name="f24" fmla="*/ 74041 f16 1"/>
                <a:gd name="f25" fmla="*/ 74676 f17 1"/>
                <a:gd name="f26" fmla="*/ 36576 f16 1"/>
                <a:gd name="f27" fmla="*/ 40513 f17 1"/>
                <a:gd name="f28" fmla="*/ 0 f16 1"/>
                <a:gd name="f29" fmla="*/ f18 1 f2"/>
                <a:gd name="f30" fmla="*/ f21 1 74676"/>
                <a:gd name="f31" fmla="*/ f22 1 74040"/>
                <a:gd name="f32" fmla="*/ f23 1 74676"/>
                <a:gd name="f33" fmla="*/ f24 1 74040"/>
                <a:gd name="f34" fmla="*/ f25 1 74676"/>
                <a:gd name="f35" fmla="*/ f26 1 74040"/>
                <a:gd name="f36" fmla="*/ f27 1 74676"/>
                <a:gd name="f37" fmla="*/ f28 1 7404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676" h="7404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115" name="Freeform: Shape 123">
              <a:extLst>
                <a:ext uri="{FF2B5EF4-FFF2-40B4-BE49-F238E27FC236}">
                  <a16:creationId xmlns:a16="http://schemas.microsoft.com/office/drawing/2014/main" id="{FB2EC949-EB4D-4078-870B-CD99DD0C10E9}"/>
                </a:ext>
              </a:extLst>
            </p:cNvPr>
            <p:cNvSpPr/>
            <p:nvPr/>
          </p:nvSpPr>
          <p:spPr>
            <a:xfrm>
              <a:off x="2598436" y="5570644"/>
              <a:ext cx="2093669" cy="220175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093341"/>
                <a:gd name="f7" fmla="val 2202307"/>
                <a:gd name="f8" fmla="val 2021459"/>
                <a:gd name="f9" fmla="val 2020443"/>
                <a:gd name="f10" fmla="val 2201164"/>
                <a:gd name="f11" fmla="val 1661414"/>
                <a:gd name="f12" fmla="val 1816735"/>
                <a:gd name="f13" fmla="val 818769"/>
                <a:gd name="f14" fmla="val 914273"/>
                <a:gd name="f15" fmla="val 38100"/>
                <a:gd name="f16" fmla="val 40259"/>
                <a:gd name="f17" fmla="val 2092198"/>
                <a:gd name="f18" fmla="+- 0 0 -90"/>
                <a:gd name="f19" fmla="*/ f3 1 2093341"/>
                <a:gd name="f20" fmla="*/ f4 1 2202307"/>
                <a:gd name="f21" fmla="+- f7 0 f5"/>
                <a:gd name="f22" fmla="+- f6 0 f5"/>
                <a:gd name="f23" fmla="*/ f18 f0 1"/>
                <a:gd name="f24" fmla="*/ f22 1 2093341"/>
                <a:gd name="f25" fmla="*/ f21 1 2202307"/>
                <a:gd name="f26" fmla="*/ 2093341 f22 1"/>
                <a:gd name="f27" fmla="*/ 2202307 f21 1"/>
                <a:gd name="f28" fmla="*/ 2021459 f22 1"/>
                <a:gd name="f29" fmla="*/ 2020443 f22 1"/>
                <a:gd name="f30" fmla="*/ 2201164 f21 1"/>
                <a:gd name="f31" fmla="*/ 0 f22 1"/>
                <a:gd name="f32" fmla="*/ 38100 f21 1"/>
                <a:gd name="f33" fmla="*/ 40259 f22 1"/>
                <a:gd name="f34" fmla="*/ 0 f21 1"/>
                <a:gd name="f35" fmla="*/ 2092198 f22 1"/>
                <a:gd name="f36" fmla="*/ f23 1 f2"/>
                <a:gd name="f37" fmla="*/ f26 1 2093341"/>
                <a:gd name="f38" fmla="*/ f27 1 2202307"/>
                <a:gd name="f39" fmla="*/ f28 1 2093341"/>
                <a:gd name="f40" fmla="*/ f29 1 2093341"/>
                <a:gd name="f41" fmla="*/ f30 1 2202307"/>
                <a:gd name="f42" fmla="*/ f31 1 2093341"/>
                <a:gd name="f43" fmla="*/ f32 1 2202307"/>
                <a:gd name="f44" fmla="*/ f33 1 2093341"/>
                <a:gd name="f45" fmla="*/ f34 1 2202307"/>
                <a:gd name="f46" fmla="*/ f35 1 2093341"/>
                <a:gd name="f47" fmla="*/ f5 1 f24"/>
                <a:gd name="f48" fmla="*/ f6 1 f24"/>
                <a:gd name="f49" fmla="*/ f5 1 f25"/>
                <a:gd name="f50" fmla="*/ f7 1 f25"/>
                <a:gd name="f51" fmla="+- f36 0 f1"/>
                <a:gd name="f52" fmla="*/ f37 1 f24"/>
                <a:gd name="f53" fmla="*/ f38 1 f25"/>
                <a:gd name="f54" fmla="*/ f39 1 f24"/>
                <a:gd name="f55" fmla="*/ f40 1 f24"/>
                <a:gd name="f56" fmla="*/ f41 1 f25"/>
                <a:gd name="f57" fmla="*/ f42 1 f24"/>
                <a:gd name="f58" fmla="*/ f43 1 f25"/>
                <a:gd name="f59" fmla="*/ f44 1 f24"/>
                <a:gd name="f60" fmla="*/ f45 1 f25"/>
                <a:gd name="f61" fmla="*/ f46 1 f24"/>
                <a:gd name="f62" fmla="*/ f47 f19 1"/>
                <a:gd name="f63" fmla="*/ f48 f19 1"/>
                <a:gd name="f64" fmla="*/ f50 f20 1"/>
                <a:gd name="f65" fmla="*/ f49 f20 1"/>
                <a:gd name="f66" fmla="*/ f52 f19 1"/>
                <a:gd name="f67" fmla="*/ f53 f20 1"/>
                <a:gd name="f68" fmla="*/ f54 f19 1"/>
                <a:gd name="f69" fmla="*/ f55 f19 1"/>
                <a:gd name="f70" fmla="*/ f56 f20 1"/>
                <a:gd name="f71" fmla="*/ f57 f19 1"/>
                <a:gd name="f72" fmla="*/ f58 f20 1"/>
                <a:gd name="f73" fmla="*/ f59 f19 1"/>
                <a:gd name="f74" fmla="*/ f60 f20 1"/>
                <a:gd name="f75" fmla="*/ f61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6" y="f67"/>
                </a:cxn>
                <a:cxn ang="f51">
                  <a:pos x="f68" y="f67"/>
                </a:cxn>
                <a:cxn ang="f51">
                  <a:pos x="f69" y="f70"/>
                </a:cxn>
                <a:cxn ang="f51">
                  <a:pos x="f71" y="f72"/>
                </a:cxn>
                <a:cxn ang="f51">
                  <a:pos x="f73" y="f74"/>
                </a:cxn>
                <a:cxn ang="f51">
                  <a:pos x="f75" y="f70"/>
                </a:cxn>
              </a:cxnLst>
              <a:rect l="f62" t="f65" r="f63" b="f64"/>
              <a:pathLst>
                <a:path w="2093341" h="2202307">
                  <a:moveTo>
                    <a:pt x="f6" y="f7"/>
                  </a:moveTo>
                  <a:lnTo>
                    <a:pt x="f8" y="f7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5" y="f15"/>
                  </a:cubicBezTo>
                  <a:lnTo>
                    <a:pt x="f16" y="f5"/>
                  </a:lnTo>
                  <a:lnTo>
                    <a:pt x="f17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116" name="Freeform: Shape 124">
              <a:extLst>
                <a:ext uri="{FF2B5EF4-FFF2-40B4-BE49-F238E27FC236}">
                  <a16:creationId xmlns:a16="http://schemas.microsoft.com/office/drawing/2014/main" id="{CB9B469A-26A3-4F08-ADFE-D5D4FB25C967}"/>
                </a:ext>
              </a:extLst>
            </p:cNvPr>
            <p:cNvSpPr/>
            <p:nvPr/>
          </p:nvSpPr>
          <p:spPr>
            <a:xfrm>
              <a:off x="1239694" y="3959409"/>
              <a:ext cx="76191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8"/>
                <a:gd name="f7" fmla="val 75819"/>
                <a:gd name="f8" fmla="val 36449"/>
                <a:gd name="f9" fmla="val 36576"/>
                <a:gd name="f10" fmla="val 39370"/>
                <a:gd name="f11" fmla="val 40132"/>
                <a:gd name="f12" fmla="+- 0 0 -90"/>
                <a:gd name="f13" fmla="*/ f3 1 76708"/>
                <a:gd name="f14" fmla="*/ f4 1 75819"/>
                <a:gd name="f15" fmla="+- f7 0 f5"/>
                <a:gd name="f16" fmla="+- f6 0 f5"/>
                <a:gd name="f17" fmla="*/ f12 f0 1"/>
                <a:gd name="f18" fmla="*/ f16 1 76708"/>
                <a:gd name="f19" fmla="*/ f15 1 75819"/>
                <a:gd name="f20" fmla="*/ 0 f16 1"/>
                <a:gd name="f21" fmla="*/ 36449 f15 1"/>
                <a:gd name="f22" fmla="*/ 36576 f16 1"/>
                <a:gd name="f23" fmla="*/ 75819 f15 1"/>
                <a:gd name="f24" fmla="*/ 76708 f16 1"/>
                <a:gd name="f25" fmla="*/ 39370 f15 1"/>
                <a:gd name="f26" fmla="*/ 40132 f16 1"/>
                <a:gd name="f27" fmla="*/ 0 f15 1"/>
                <a:gd name="f28" fmla="*/ f17 1 f2"/>
                <a:gd name="f29" fmla="*/ f20 1 76708"/>
                <a:gd name="f30" fmla="*/ f21 1 75819"/>
                <a:gd name="f31" fmla="*/ f22 1 76708"/>
                <a:gd name="f32" fmla="*/ f23 1 75819"/>
                <a:gd name="f33" fmla="*/ f24 1 76708"/>
                <a:gd name="f34" fmla="*/ f25 1 75819"/>
                <a:gd name="f35" fmla="*/ f26 1 76708"/>
                <a:gd name="f36" fmla="*/ f27 1 7581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708" h="7581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117" name="Freeform: Shape 125">
              <a:extLst>
                <a:ext uri="{FF2B5EF4-FFF2-40B4-BE49-F238E27FC236}">
                  <a16:creationId xmlns:a16="http://schemas.microsoft.com/office/drawing/2014/main" id="{E28FB7CB-88A9-433F-A12E-0EDE25DDC79A}"/>
                </a:ext>
              </a:extLst>
            </p:cNvPr>
            <p:cNvSpPr/>
            <p:nvPr/>
          </p:nvSpPr>
          <p:spPr>
            <a:xfrm>
              <a:off x="1163503" y="3878451"/>
              <a:ext cx="80953" cy="8095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9501"/>
                <a:gd name="f8" fmla="val 36068"/>
                <a:gd name="f9" fmla="val 40386"/>
                <a:gd name="f10" fmla="val 79502"/>
                <a:gd name="f11" fmla="val 80518"/>
                <a:gd name="f12" fmla="val 43307"/>
                <a:gd name="f13" fmla="val 40005"/>
                <a:gd name="f14" fmla="+- 0 0 -90"/>
                <a:gd name="f15" fmla="*/ f3 1 80517"/>
                <a:gd name="f16" fmla="*/ f4 1 79501"/>
                <a:gd name="f17" fmla="+- f7 0 f5"/>
                <a:gd name="f18" fmla="+- f6 0 f5"/>
                <a:gd name="f19" fmla="*/ f14 f0 1"/>
                <a:gd name="f20" fmla="*/ f18 1 80517"/>
                <a:gd name="f21" fmla="*/ f17 1 79501"/>
                <a:gd name="f22" fmla="*/ 0 f18 1"/>
                <a:gd name="f23" fmla="*/ 36068 f17 1"/>
                <a:gd name="f24" fmla="*/ 40386 f18 1"/>
                <a:gd name="f25" fmla="*/ 79502 f17 1"/>
                <a:gd name="f26" fmla="*/ 80518 f18 1"/>
                <a:gd name="f27" fmla="*/ 43307 f17 1"/>
                <a:gd name="f28" fmla="*/ 40005 f18 1"/>
                <a:gd name="f29" fmla="*/ 0 f17 1"/>
                <a:gd name="f30" fmla="*/ f19 1 f2"/>
                <a:gd name="f31" fmla="*/ f22 1 80517"/>
                <a:gd name="f32" fmla="*/ f23 1 79501"/>
                <a:gd name="f33" fmla="*/ f24 1 80517"/>
                <a:gd name="f34" fmla="*/ f25 1 79501"/>
                <a:gd name="f35" fmla="*/ f26 1 80517"/>
                <a:gd name="f36" fmla="*/ f27 1 79501"/>
                <a:gd name="f37" fmla="*/ f28 1 80517"/>
                <a:gd name="f38" fmla="*/ f29 1 7950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79501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118" name="Freeform: Shape 126">
              <a:extLst>
                <a:ext uri="{FF2B5EF4-FFF2-40B4-BE49-F238E27FC236}">
                  <a16:creationId xmlns:a16="http://schemas.microsoft.com/office/drawing/2014/main" id="{D7F7DED9-C910-470E-B1E4-654D43BF2E57}"/>
                </a:ext>
              </a:extLst>
            </p:cNvPr>
            <p:cNvSpPr/>
            <p:nvPr/>
          </p:nvSpPr>
          <p:spPr>
            <a:xfrm>
              <a:off x="2674627" y="5499210"/>
              <a:ext cx="2157161" cy="22731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156967"/>
                <a:gd name="f7" fmla="val 2273172"/>
                <a:gd name="f8" fmla="val 2156968"/>
                <a:gd name="f9" fmla="val 2273173"/>
                <a:gd name="f10" fmla="val 2082546"/>
                <a:gd name="f11" fmla="val 2081530"/>
                <a:gd name="f12" fmla="val 2272030"/>
                <a:gd name="f13" fmla="val 1670939"/>
                <a:gd name="f14" fmla="val 1831721"/>
                <a:gd name="f15" fmla="val 814070"/>
                <a:gd name="f16" fmla="val 911987"/>
                <a:gd name="f17" fmla="val 38100"/>
                <a:gd name="f18" fmla="val 40386"/>
                <a:gd name="f19" fmla="val 880999"/>
                <a:gd name="f20" fmla="val 901700"/>
                <a:gd name="f21" fmla="val 1763141"/>
                <a:gd name="f22" fmla="val 1849755"/>
                <a:gd name="f23" fmla="val 2155952"/>
                <a:gd name="f24" fmla="val 2271649"/>
                <a:gd name="f25" fmla="+- 0 0 -90"/>
                <a:gd name="f26" fmla="*/ f3 1 2156967"/>
                <a:gd name="f27" fmla="*/ f4 1 2273172"/>
                <a:gd name="f28" fmla="+- f7 0 f5"/>
                <a:gd name="f29" fmla="+- f6 0 f5"/>
                <a:gd name="f30" fmla="*/ f25 f0 1"/>
                <a:gd name="f31" fmla="*/ f29 1 2156967"/>
                <a:gd name="f32" fmla="*/ f28 1 2273172"/>
                <a:gd name="f33" fmla="*/ 2156968 f29 1"/>
                <a:gd name="f34" fmla="*/ 2273173 f28 1"/>
                <a:gd name="f35" fmla="*/ 2082546 f29 1"/>
                <a:gd name="f36" fmla="*/ 2081530 f29 1"/>
                <a:gd name="f37" fmla="*/ 2272030 f28 1"/>
                <a:gd name="f38" fmla="*/ 0 f29 1"/>
                <a:gd name="f39" fmla="*/ 38100 f28 1"/>
                <a:gd name="f40" fmla="*/ 40386 f29 1"/>
                <a:gd name="f41" fmla="*/ 0 f28 1"/>
                <a:gd name="f42" fmla="*/ 2155952 f29 1"/>
                <a:gd name="f43" fmla="*/ 2271649 f28 1"/>
                <a:gd name="f44" fmla="*/ f30 1 f2"/>
                <a:gd name="f45" fmla="*/ f33 1 2156967"/>
                <a:gd name="f46" fmla="*/ f34 1 2273172"/>
                <a:gd name="f47" fmla="*/ f35 1 2156967"/>
                <a:gd name="f48" fmla="*/ f36 1 2156967"/>
                <a:gd name="f49" fmla="*/ f37 1 2273172"/>
                <a:gd name="f50" fmla="*/ f38 1 2156967"/>
                <a:gd name="f51" fmla="*/ f39 1 2273172"/>
                <a:gd name="f52" fmla="*/ f40 1 2156967"/>
                <a:gd name="f53" fmla="*/ f41 1 2273172"/>
                <a:gd name="f54" fmla="*/ f42 1 2156967"/>
                <a:gd name="f55" fmla="*/ f43 1 2273172"/>
                <a:gd name="f56" fmla="*/ f5 1 f31"/>
                <a:gd name="f57" fmla="*/ f6 1 f31"/>
                <a:gd name="f58" fmla="*/ f5 1 f32"/>
                <a:gd name="f59" fmla="*/ f7 1 f32"/>
                <a:gd name="f60" fmla="+- f44 0 f1"/>
                <a:gd name="f61" fmla="*/ f45 1 f31"/>
                <a:gd name="f62" fmla="*/ f46 1 f32"/>
                <a:gd name="f63" fmla="*/ f47 1 f31"/>
                <a:gd name="f64" fmla="*/ f48 1 f31"/>
                <a:gd name="f65" fmla="*/ f49 1 f32"/>
                <a:gd name="f66" fmla="*/ f50 1 f31"/>
                <a:gd name="f67" fmla="*/ f51 1 f32"/>
                <a:gd name="f68" fmla="*/ f52 1 f31"/>
                <a:gd name="f69" fmla="*/ f53 1 f32"/>
                <a:gd name="f70" fmla="*/ f54 1 f31"/>
                <a:gd name="f71" fmla="*/ f55 1 f32"/>
                <a:gd name="f72" fmla="*/ f56 f26 1"/>
                <a:gd name="f73" fmla="*/ f57 f26 1"/>
                <a:gd name="f74" fmla="*/ f59 f27 1"/>
                <a:gd name="f75" fmla="*/ f58 f27 1"/>
                <a:gd name="f76" fmla="*/ f61 f26 1"/>
                <a:gd name="f77" fmla="*/ f62 f27 1"/>
                <a:gd name="f78" fmla="*/ f63 f26 1"/>
                <a:gd name="f79" fmla="*/ f64 f26 1"/>
                <a:gd name="f80" fmla="*/ f65 f27 1"/>
                <a:gd name="f81" fmla="*/ f66 f26 1"/>
                <a:gd name="f82" fmla="*/ f67 f27 1"/>
                <a:gd name="f83" fmla="*/ f68 f26 1"/>
                <a:gd name="f84" fmla="*/ f69 f27 1"/>
                <a:gd name="f85" fmla="*/ f70 f26 1"/>
                <a:gd name="f86" fmla="*/ f71 f2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0">
                  <a:pos x="f76" y="f77"/>
                </a:cxn>
                <a:cxn ang="f60">
                  <a:pos x="f78" y="f77"/>
                </a:cxn>
                <a:cxn ang="f60">
                  <a:pos x="f79" y="f80"/>
                </a:cxn>
                <a:cxn ang="f60">
                  <a:pos x="f81" y="f82"/>
                </a:cxn>
                <a:cxn ang="f60">
                  <a:pos x="f83" y="f84"/>
                </a:cxn>
                <a:cxn ang="f60">
                  <a:pos x="f85" y="f86"/>
                </a:cxn>
              </a:cxnLst>
              <a:rect l="f72" t="f75" r="f73" b="f74"/>
              <a:pathLst>
                <a:path w="2156967" h="2273172">
                  <a:moveTo>
                    <a:pt x="f8" y="f9"/>
                  </a:moveTo>
                  <a:lnTo>
                    <a:pt x="f10" y="f9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5" y="f17"/>
                  </a:cubicBezTo>
                  <a:lnTo>
                    <a:pt x="f18" y="f5"/>
                  </a:lnTo>
                  <a:cubicBezTo>
                    <a:pt x="f19" y="f20"/>
                    <a:pt x="f21" y="f22"/>
                    <a:pt x="f23" y="f24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119" name="Freeform: Shape 127">
              <a:extLst>
                <a:ext uri="{FF2B5EF4-FFF2-40B4-BE49-F238E27FC236}">
                  <a16:creationId xmlns:a16="http://schemas.microsoft.com/office/drawing/2014/main" id="{E43E2B17-952D-4962-8E7F-047C596740EC}"/>
                </a:ext>
              </a:extLst>
            </p:cNvPr>
            <p:cNvSpPr/>
            <p:nvPr/>
          </p:nvSpPr>
          <p:spPr>
            <a:xfrm>
              <a:off x="1030168" y="3735583"/>
              <a:ext cx="73017" cy="714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1501"/>
                <a:gd name="f8" fmla="val 35687"/>
                <a:gd name="f9" fmla="val 33274"/>
                <a:gd name="f10" fmla="val 40005"/>
                <a:gd name="f11" fmla="+- 0 0 -90"/>
                <a:gd name="f12" fmla="*/ f3 1 73279"/>
                <a:gd name="f13" fmla="*/ f4 1 71501"/>
                <a:gd name="f14" fmla="+- f7 0 f5"/>
                <a:gd name="f15" fmla="+- f6 0 f5"/>
                <a:gd name="f16" fmla="*/ f11 f0 1"/>
                <a:gd name="f17" fmla="*/ f15 1 73279"/>
                <a:gd name="f18" fmla="*/ f14 1 71501"/>
                <a:gd name="f19" fmla="*/ 0 f15 1"/>
                <a:gd name="f20" fmla="*/ 35687 f14 1"/>
                <a:gd name="f21" fmla="*/ 33274 f15 1"/>
                <a:gd name="f22" fmla="*/ 71501 f14 1"/>
                <a:gd name="f23" fmla="*/ 73279 f15 1"/>
                <a:gd name="f24" fmla="*/ 40005 f15 1"/>
                <a:gd name="f25" fmla="*/ 0 f14 1"/>
                <a:gd name="f26" fmla="*/ f16 1 f2"/>
                <a:gd name="f27" fmla="*/ f19 1 73279"/>
                <a:gd name="f28" fmla="*/ f20 1 71501"/>
                <a:gd name="f29" fmla="*/ f21 1 73279"/>
                <a:gd name="f30" fmla="*/ f22 1 71501"/>
                <a:gd name="f31" fmla="*/ f23 1 73279"/>
                <a:gd name="f32" fmla="*/ f24 1 73279"/>
                <a:gd name="f33" fmla="*/ f25 1 71501"/>
                <a:gd name="f34" fmla="*/ f5 1 f17"/>
                <a:gd name="f35" fmla="*/ f6 1 f17"/>
                <a:gd name="f36" fmla="*/ f5 1 f18"/>
                <a:gd name="f37" fmla="*/ f7 1 f18"/>
                <a:gd name="f38" fmla="+- f26 0 f1"/>
                <a:gd name="f39" fmla="*/ f27 1 f17"/>
                <a:gd name="f40" fmla="*/ f28 1 f18"/>
                <a:gd name="f41" fmla="*/ f29 1 f17"/>
                <a:gd name="f42" fmla="*/ f30 1 f18"/>
                <a:gd name="f43" fmla="*/ f31 1 f17"/>
                <a:gd name="f44" fmla="*/ f32 1 f17"/>
                <a:gd name="f45" fmla="*/ f33 1 f18"/>
                <a:gd name="f46" fmla="*/ f34 f12 1"/>
                <a:gd name="f47" fmla="*/ f35 f12 1"/>
                <a:gd name="f48" fmla="*/ f37 f13 1"/>
                <a:gd name="f49" fmla="*/ f36 f13 1"/>
                <a:gd name="f50" fmla="*/ f39 f12 1"/>
                <a:gd name="f51" fmla="*/ f40 f13 1"/>
                <a:gd name="f52" fmla="*/ f41 f12 1"/>
                <a:gd name="f53" fmla="*/ f42 f13 1"/>
                <a:gd name="f54" fmla="*/ f43 f12 1"/>
                <a:gd name="f55" fmla="*/ f44 f12 1"/>
                <a:gd name="f56" fmla="*/ f45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50" y="f51"/>
                </a:cxn>
                <a:cxn ang="f38">
                  <a:pos x="f52" y="f53"/>
                </a:cxn>
                <a:cxn ang="f38">
                  <a:pos x="f54" y="f51"/>
                </a:cxn>
                <a:cxn ang="f38">
                  <a:pos x="f55" y="f56"/>
                </a:cxn>
              </a:cxnLst>
              <a:rect l="f46" t="f49" r="f47" b="f48"/>
              <a:pathLst>
                <a:path w="73279" h="71501">
                  <a:moveTo>
                    <a:pt x="f5" y="f8"/>
                  </a:moveTo>
                  <a:lnTo>
                    <a:pt x="f9" y="f7"/>
                  </a:lnTo>
                  <a:lnTo>
                    <a:pt x="f6" y="f8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120" name="Freeform: Shape 128">
              <a:extLst>
                <a:ext uri="{FF2B5EF4-FFF2-40B4-BE49-F238E27FC236}">
                  <a16:creationId xmlns:a16="http://schemas.microsoft.com/office/drawing/2014/main" id="{5F770C93-BFBA-405F-A2BB-6D4FCD256C22}"/>
                </a:ext>
              </a:extLst>
            </p:cNvPr>
            <p:cNvSpPr/>
            <p:nvPr/>
          </p:nvSpPr>
          <p:spPr>
            <a:xfrm>
              <a:off x="2531769" y="5346817"/>
              <a:ext cx="77778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216"/>
                <a:gd name="f7" fmla="val 76580"/>
                <a:gd name="f8" fmla="val 36703"/>
                <a:gd name="f9" fmla="val 76581"/>
                <a:gd name="f10" fmla="val 39116"/>
                <a:gd name="f11" fmla="val 40767"/>
                <a:gd name="f12" fmla="val 28067"/>
                <a:gd name="f13" fmla="val 12700"/>
                <a:gd name="f14" fmla="val 13843"/>
                <a:gd name="f15" fmla="val 24638"/>
                <a:gd name="f16" fmla="val 37211"/>
                <a:gd name="f17" fmla="val 12319"/>
                <a:gd name="f18" fmla="val 50292"/>
                <a:gd name="f19" fmla="val 24511"/>
                <a:gd name="f20" fmla="val 63500"/>
                <a:gd name="f21" fmla="+- 0 0 -90"/>
                <a:gd name="f22" fmla="*/ f3 1 77216"/>
                <a:gd name="f23" fmla="*/ f4 1 76580"/>
                <a:gd name="f24" fmla="+- f7 0 f5"/>
                <a:gd name="f25" fmla="+- f6 0 f5"/>
                <a:gd name="f26" fmla="*/ f21 f0 1"/>
                <a:gd name="f27" fmla="*/ f25 1 77216"/>
                <a:gd name="f28" fmla="*/ f24 1 76580"/>
                <a:gd name="f29" fmla="*/ 36703 f25 1"/>
                <a:gd name="f30" fmla="*/ 76581 f24 1"/>
                <a:gd name="f31" fmla="*/ 77216 f25 1"/>
                <a:gd name="f32" fmla="*/ 39116 f24 1"/>
                <a:gd name="f33" fmla="*/ 40767 f25 1"/>
                <a:gd name="f34" fmla="*/ 0 f24 1"/>
                <a:gd name="f35" fmla="*/ 0 f25 1"/>
                <a:gd name="f36" fmla="*/ 37211 f24 1"/>
                <a:gd name="f37" fmla="*/ f26 1 f2"/>
                <a:gd name="f38" fmla="*/ f29 1 77216"/>
                <a:gd name="f39" fmla="*/ f30 1 76580"/>
                <a:gd name="f40" fmla="*/ f31 1 77216"/>
                <a:gd name="f41" fmla="*/ f32 1 76580"/>
                <a:gd name="f42" fmla="*/ f33 1 77216"/>
                <a:gd name="f43" fmla="*/ f34 1 76580"/>
                <a:gd name="f44" fmla="*/ f35 1 77216"/>
                <a:gd name="f45" fmla="*/ f36 1 7658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7216" h="76580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ubicBezTo>
                    <a:pt x="f17" y="f18"/>
                    <a:pt x="f19" y="f20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121" name="Freeform: Shape 129">
              <a:extLst>
                <a:ext uri="{FF2B5EF4-FFF2-40B4-BE49-F238E27FC236}">
                  <a16:creationId xmlns:a16="http://schemas.microsoft.com/office/drawing/2014/main" id="{725A7AA1-2C17-403F-ADF9-4BD8ACA7CAA6}"/>
                </a:ext>
              </a:extLst>
            </p:cNvPr>
            <p:cNvSpPr/>
            <p:nvPr/>
          </p:nvSpPr>
          <p:spPr>
            <a:xfrm>
              <a:off x="2607960" y="5426188"/>
              <a:ext cx="74603" cy="746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34163"/>
                <a:gd name="f8" fmla="val 36576"/>
                <a:gd name="f9" fmla="val 40513"/>
                <a:gd name="f10" fmla="val 37465"/>
                <a:gd name="f11" fmla="+- 0 0 -90"/>
                <a:gd name="f12" fmla="*/ f3 1 74676"/>
                <a:gd name="f13" fmla="*/ f4 1 74676"/>
                <a:gd name="f14" fmla="+- f6 0 f5"/>
                <a:gd name="f15" fmla="*/ f11 f0 1"/>
                <a:gd name="f16" fmla="*/ f14 1 74676"/>
                <a:gd name="f17" fmla="*/ 34163 f14 1"/>
                <a:gd name="f18" fmla="*/ 74676 f14 1"/>
                <a:gd name="f19" fmla="*/ 36576 f14 1"/>
                <a:gd name="f20" fmla="*/ 40513 f14 1"/>
                <a:gd name="f21" fmla="*/ 0 f14 1"/>
                <a:gd name="f22" fmla="*/ 37465 f14 1"/>
                <a:gd name="f23" fmla="*/ f15 1 f2"/>
                <a:gd name="f24" fmla="*/ f17 1 74676"/>
                <a:gd name="f25" fmla="*/ f18 1 74676"/>
                <a:gd name="f26" fmla="*/ f19 1 74676"/>
                <a:gd name="f27" fmla="*/ f20 1 74676"/>
                <a:gd name="f28" fmla="*/ f21 1 74676"/>
                <a:gd name="f29" fmla="*/ f22 1 74676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4 f12 1"/>
                <a:gd name="f46" fmla="*/ f35 f13 1"/>
                <a:gd name="f47" fmla="*/ f36 f12 1"/>
                <a:gd name="f48" fmla="*/ f37 f13 1"/>
                <a:gd name="f49" fmla="*/ f37 f12 1"/>
                <a:gd name="f50" fmla="*/ f3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4676" h="74676">
                  <a:moveTo>
                    <a:pt x="f7" y="f6"/>
                  </a:moveTo>
                  <a:lnTo>
                    <a:pt x="f6" y="f8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122" name="Freeform: Shape 130">
              <a:extLst>
                <a:ext uri="{FF2B5EF4-FFF2-40B4-BE49-F238E27FC236}">
                  <a16:creationId xmlns:a16="http://schemas.microsoft.com/office/drawing/2014/main" id="{80409A6B-2FF4-486B-A383-AFA427DF0645}"/>
                </a:ext>
              </a:extLst>
            </p:cNvPr>
            <p:cNvSpPr/>
            <p:nvPr/>
          </p:nvSpPr>
          <p:spPr>
            <a:xfrm>
              <a:off x="0" y="3167286"/>
              <a:ext cx="1034930" cy="56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35685"/>
                <a:gd name="f7" fmla="val 568021"/>
                <a:gd name="f8" fmla="val 532461"/>
                <a:gd name="f9" fmla="val 995807"/>
                <a:gd name="f10" fmla="val 864997"/>
                <a:gd name="f11" fmla="val 427559"/>
                <a:gd name="f12" fmla="val 785749"/>
                <a:gd name="f13" fmla="val 342469"/>
                <a:gd name="f14" fmla="val 776605"/>
                <a:gd name="f15" fmla="val 332436"/>
                <a:gd name="f16" fmla="val 578334"/>
                <a:gd name="f17" fmla="val 119775"/>
                <a:gd name="f18" fmla="val 286973"/>
                <a:gd name="f19" fmla="val 20143"/>
                <a:gd name="f20" fmla="val 66879"/>
                <a:gd name="f21" fmla="val 9856"/>
                <a:gd name="f22" fmla="val 288423"/>
                <a:gd name="f23" fmla="+- 0 0 32486"/>
                <a:gd name="f24" fmla="val 579989"/>
                <a:gd name="f25" fmla="val 63082"/>
                <a:gd name="f26" fmla="val 787400"/>
                <a:gd name="f27" fmla="val 267920"/>
                <a:gd name="f28" fmla="val 797687"/>
                <a:gd name="f29" fmla="val 278334"/>
                <a:gd name="f30" fmla="val 888111"/>
                <a:gd name="f31" fmla="val 374346"/>
                <a:gd name="f32" fmla="+- 0 0 -90"/>
                <a:gd name="f33" fmla="*/ f3 1 1035685"/>
                <a:gd name="f34" fmla="*/ f4 1 568021"/>
                <a:gd name="f35" fmla="+- f7 0 f5"/>
                <a:gd name="f36" fmla="+- f6 0 f5"/>
                <a:gd name="f37" fmla="*/ f32 f0 1"/>
                <a:gd name="f38" fmla="*/ f36 1 1035685"/>
                <a:gd name="f39" fmla="*/ f35 1 568021"/>
                <a:gd name="f40" fmla="*/ 1035685 f36 1"/>
                <a:gd name="f41" fmla="*/ 532461 f35 1"/>
                <a:gd name="f42" fmla="*/ 995807 f36 1"/>
                <a:gd name="f43" fmla="*/ 568021 f35 1"/>
                <a:gd name="f44" fmla="*/ 776605 f36 1"/>
                <a:gd name="f45" fmla="*/ 332436 f35 1"/>
                <a:gd name="f46" fmla="*/ 0 f36 1"/>
                <a:gd name="f47" fmla="*/ 66879 f35 1"/>
                <a:gd name="f48" fmla="*/ 9856 f35 1"/>
                <a:gd name="f49" fmla="*/ 787400 f36 1"/>
                <a:gd name="f50" fmla="*/ 267920 f35 1"/>
                <a:gd name="f51" fmla="*/ f37 1 f2"/>
                <a:gd name="f52" fmla="*/ f40 1 1035685"/>
                <a:gd name="f53" fmla="*/ f41 1 568021"/>
                <a:gd name="f54" fmla="*/ f42 1 1035685"/>
                <a:gd name="f55" fmla="*/ f43 1 568021"/>
                <a:gd name="f56" fmla="*/ f44 1 1035685"/>
                <a:gd name="f57" fmla="*/ f45 1 568021"/>
                <a:gd name="f58" fmla="*/ f46 1 1035685"/>
                <a:gd name="f59" fmla="*/ f47 1 568021"/>
                <a:gd name="f60" fmla="*/ f48 1 568021"/>
                <a:gd name="f61" fmla="*/ f49 1 1035685"/>
                <a:gd name="f62" fmla="*/ f50 1 568021"/>
                <a:gd name="f63" fmla="*/ f5 1 f38"/>
                <a:gd name="f64" fmla="*/ f6 1 f38"/>
                <a:gd name="f65" fmla="*/ f5 1 f39"/>
                <a:gd name="f66" fmla="*/ f7 1 f39"/>
                <a:gd name="f67" fmla="+- f51 0 f1"/>
                <a:gd name="f68" fmla="*/ f52 1 f38"/>
                <a:gd name="f69" fmla="*/ f53 1 f39"/>
                <a:gd name="f70" fmla="*/ f54 1 f38"/>
                <a:gd name="f71" fmla="*/ f55 1 f39"/>
                <a:gd name="f72" fmla="*/ f56 1 f38"/>
                <a:gd name="f73" fmla="*/ f57 1 f39"/>
                <a:gd name="f74" fmla="*/ f58 1 f38"/>
                <a:gd name="f75" fmla="*/ f59 1 f39"/>
                <a:gd name="f76" fmla="*/ f60 1 f39"/>
                <a:gd name="f77" fmla="*/ f61 1 f38"/>
                <a:gd name="f78" fmla="*/ f62 1 f39"/>
                <a:gd name="f79" fmla="*/ f63 f33 1"/>
                <a:gd name="f80" fmla="*/ f64 f33 1"/>
                <a:gd name="f81" fmla="*/ f66 f34 1"/>
                <a:gd name="f82" fmla="*/ f65 f34 1"/>
                <a:gd name="f83" fmla="*/ f68 f33 1"/>
                <a:gd name="f84" fmla="*/ f69 f34 1"/>
                <a:gd name="f85" fmla="*/ f70 f33 1"/>
                <a:gd name="f86" fmla="*/ f71 f34 1"/>
                <a:gd name="f87" fmla="*/ f72 f33 1"/>
                <a:gd name="f88" fmla="*/ f73 f34 1"/>
                <a:gd name="f89" fmla="*/ f74 f33 1"/>
                <a:gd name="f90" fmla="*/ f75 f34 1"/>
                <a:gd name="f91" fmla="*/ f76 f34 1"/>
                <a:gd name="f92" fmla="*/ f77 f33 1"/>
                <a:gd name="f93" fmla="*/ f78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7">
                  <a:pos x="f83" y="f84"/>
                </a:cxn>
                <a:cxn ang="f67">
                  <a:pos x="f85" y="f86"/>
                </a:cxn>
                <a:cxn ang="f67">
                  <a:pos x="f87" y="f88"/>
                </a:cxn>
                <a:cxn ang="f67">
                  <a:pos x="f89" y="f90"/>
                </a:cxn>
                <a:cxn ang="f67">
                  <a:pos x="f89" y="f91"/>
                </a:cxn>
                <a:cxn ang="f67">
                  <a:pos x="f92" y="f93"/>
                </a:cxn>
                <a:cxn ang="f67">
                  <a:pos x="f83" y="f84"/>
                </a:cxn>
              </a:cxnLst>
              <a:rect l="f79" t="f82" r="f80" b="f81"/>
              <a:pathLst>
                <a:path w="1035685" h="568021">
                  <a:moveTo>
                    <a:pt x="f6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5" y="f20"/>
                  </a:cubicBezTo>
                  <a:lnTo>
                    <a:pt x="f5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123" name="Freeform: Shape 131">
              <a:extLst>
                <a:ext uri="{FF2B5EF4-FFF2-40B4-BE49-F238E27FC236}">
                  <a16:creationId xmlns:a16="http://schemas.microsoft.com/office/drawing/2014/main" id="{B1B4BA95-CBC1-4CC8-AC45-3DF492647B85}"/>
                </a:ext>
              </a:extLst>
            </p:cNvPr>
            <p:cNvSpPr/>
            <p:nvPr/>
          </p:nvSpPr>
          <p:spPr>
            <a:xfrm>
              <a:off x="1098422" y="3808605"/>
              <a:ext cx="71430" cy="714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247"/>
                <a:gd name="f8" fmla="val 35814"/>
                <a:gd name="f9" fmla="val 32385"/>
                <a:gd name="f10" fmla="val 35179"/>
                <a:gd name="f11" fmla="val 39497"/>
                <a:gd name="f12" fmla="+- 0 0 -90"/>
                <a:gd name="f13" fmla="*/ f3 1 72390"/>
                <a:gd name="f14" fmla="*/ f4 1 71247"/>
                <a:gd name="f15" fmla="+- f7 0 f5"/>
                <a:gd name="f16" fmla="+- f6 0 f5"/>
                <a:gd name="f17" fmla="*/ f12 f0 1"/>
                <a:gd name="f18" fmla="*/ f16 1 72390"/>
                <a:gd name="f19" fmla="*/ f15 1 71247"/>
                <a:gd name="f20" fmla="*/ 0 f16 1"/>
                <a:gd name="f21" fmla="*/ 35814 f15 1"/>
                <a:gd name="f22" fmla="*/ 32385 f16 1"/>
                <a:gd name="f23" fmla="*/ 71247 f15 1"/>
                <a:gd name="f24" fmla="*/ 72390 f16 1"/>
                <a:gd name="f25" fmla="*/ 35179 f15 1"/>
                <a:gd name="f26" fmla="*/ 39497 f16 1"/>
                <a:gd name="f27" fmla="*/ 0 f15 1"/>
                <a:gd name="f28" fmla="*/ f17 1 f2"/>
                <a:gd name="f29" fmla="*/ f20 1 72390"/>
                <a:gd name="f30" fmla="*/ f21 1 71247"/>
                <a:gd name="f31" fmla="*/ f22 1 72390"/>
                <a:gd name="f32" fmla="*/ f23 1 71247"/>
                <a:gd name="f33" fmla="*/ f24 1 72390"/>
                <a:gd name="f34" fmla="*/ f25 1 71247"/>
                <a:gd name="f35" fmla="*/ f26 1 72390"/>
                <a:gd name="f36" fmla="*/ f27 1 7124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390" h="7124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124" name="Freeform: Shape 132">
              <a:extLst>
                <a:ext uri="{FF2B5EF4-FFF2-40B4-BE49-F238E27FC236}">
                  <a16:creationId xmlns:a16="http://schemas.microsoft.com/office/drawing/2014/main" id="{BFB9F8AE-7074-40C7-A3DA-6E459E6CFB7F}"/>
                </a:ext>
              </a:extLst>
            </p:cNvPr>
            <p:cNvSpPr/>
            <p:nvPr/>
          </p:nvSpPr>
          <p:spPr>
            <a:xfrm>
              <a:off x="2458752" y="5267446"/>
              <a:ext cx="77778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0"/>
                <a:gd name="f7" fmla="val 76200"/>
                <a:gd name="f8" fmla="val 37211"/>
                <a:gd name="f9" fmla="val 77851"/>
                <a:gd name="f10" fmla="val 38989"/>
                <a:gd name="f11" fmla="val 40513"/>
                <a:gd name="f12" fmla="val 37338"/>
                <a:gd name="f13" fmla="+- 0 0 -90"/>
                <a:gd name="f14" fmla="*/ f3 1 77850"/>
                <a:gd name="f15" fmla="*/ f4 1 76200"/>
                <a:gd name="f16" fmla="+- f7 0 f5"/>
                <a:gd name="f17" fmla="+- f6 0 f5"/>
                <a:gd name="f18" fmla="*/ f13 f0 1"/>
                <a:gd name="f19" fmla="*/ f17 1 77850"/>
                <a:gd name="f20" fmla="*/ f16 1 76200"/>
                <a:gd name="f21" fmla="*/ 37211 f17 1"/>
                <a:gd name="f22" fmla="*/ 76200 f16 1"/>
                <a:gd name="f23" fmla="*/ 77851 f17 1"/>
                <a:gd name="f24" fmla="*/ 38989 f16 1"/>
                <a:gd name="f25" fmla="*/ 40513 f17 1"/>
                <a:gd name="f26" fmla="*/ 0 f16 1"/>
                <a:gd name="f27" fmla="*/ 0 f17 1"/>
                <a:gd name="f28" fmla="*/ 37338 f16 1"/>
                <a:gd name="f29" fmla="*/ f18 1 f2"/>
                <a:gd name="f30" fmla="*/ f21 1 77850"/>
                <a:gd name="f31" fmla="*/ f22 1 76200"/>
                <a:gd name="f32" fmla="*/ f23 1 77850"/>
                <a:gd name="f33" fmla="*/ f24 1 76200"/>
                <a:gd name="f34" fmla="*/ f25 1 77850"/>
                <a:gd name="f35" fmla="*/ f26 1 76200"/>
                <a:gd name="f36" fmla="*/ f27 1 77850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850" h="76200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125" name="Freeform: Shape 133">
              <a:extLst>
                <a:ext uri="{FF2B5EF4-FFF2-40B4-BE49-F238E27FC236}">
                  <a16:creationId xmlns:a16="http://schemas.microsoft.com/office/drawing/2014/main" id="{6F4204CB-AB6B-484C-8769-53BF8EE96798}"/>
                </a:ext>
              </a:extLst>
            </p:cNvPr>
            <p:cNvSpPr/>
            <p:nvPr/>
          </p:nvSpPr>
          <p:spPr>
            <a:xfrm>
              <a:off x="1312710" y="4037194"/>
              <a:ext cx="1077787" cy="1150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7976"/>
                <a:gd name="f7" fmla="val 1149984"/>
                <a:gd name="f8" fmla="val 1037209"/>
                <a:gd name="f9" fmla="val 1149985"/>
                <a:gd name="f10" fmla="val 1112901"/>
                <a:gd name="f11" fmla="val 687959"/>
                <a:gd name="f12" fmla="val 694563"/>
                <a:gd name="f13" fmla="val 323088"/>
                <a:gd name="f14" fmla="val 303149"/>
                <a:gd name="f15" fmla="val 40132"/>
                <a:gd name="f16" fmla="val 36322"/>
                <a:gd name="f17" fmla="+- 0 0 -90"/>
                <a:gd name="f18" fmla="*/ f3 1 1077976"/>
                <a:gd name="f19" fmla="*/ f4 1 1149984"/>
                <a:gd name="f20" fmla="+- f7 0 f5"/>
                <a:gd name="f21" fmla="+- f6 0 f5"/>
                <a:gd name="f22" fmla="*/ f17 f0 1"/>
                <a:gd name="f23" fmla="*/ f21 1 1077976"/>
                <a:gd name="f24" fmla="*/ f20 1 1149984"/>
                <a:gd name="f25" fmla="*/ 1037209 f21 1"/>
                <a:gd name="f26" fmla="*/ 1149985 f20 1"/>
                <a:gd name="f27" fmla="*/ 1077976 f21 1"/>
                <a:gd name="f28" fmla="*/ 1112901 f20 1"/>
                <a:gd name="f29" fmla="*/ 40132 f21 1"/>
                <a:gd name="f30" fmla="*/ 0 f20 1"/>
                <a:gd name="f31" fmla="*/ 0 f21 1"/>
                <a:gd name="f32" fmla="*/ 36322 f20 1"/>
                <a:gd name="f33" fmla="*/ f22 1 f2"/>
                <a:gd name="f34" fmla="*/ f25 1 1077976"/>
                <a:gd name="f35" fmla="*/ f26 1 1149984"/>
                <a:gd name="f36" fmla="*/ f27 1 1077976"/>
                <a:gd name="f37" fmla="*/ f28 1 1149984"/>
                <a:gd name="f38" fmla="*/ f29 1 1077976"/>
                <a:gd name="f39" fmla="*/ f30 1 1149984"/>
                <a:gd name="f40" fmla="*/ f31 1 1077976"/>
                <a:gd name="f41" fmla="*/ f32 1 114998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077976" h="1149984">
                  <a:moveTo>
                    <a:pt x="f8" y="f9"/>
                  </a:move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lnTo>
                    <a:pt x="f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126" name="Freeform: Shape 134">
              <a:extLst>
                <a:ext uri="{FF2B5EF4-FFF2-40B4-BE49-F238E27FC236}">
                  <a16:creationId xmlns:a16="http://schemas.microsoft.com/office/drawing/2014/main" id="{ADD6BA34-4716-4323-AEC7-7653FFB0A830}"/>
                </a:ext>
              </a:extLst>
            </p:cNvPr>
            <p:cNvSpPr/>
            <p:nvPr/>
          </p:nvSpPr>
          <p:spPr>
            <a:xfrm>
              <a:off x="2387322" y="5191249"/>
              <a:ext cx="76191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438"/>
                <a:gd name="f8" fmla="val 35814"/>
                <a:gd name="f9" fmla="val 38100"/>
                <a:gd name="f10" fmla="val 64262"/>
                <a:gd name="f11" fmla="val 25400"/>
                <a:gd name="f12" fmla="val 52197"/>
                <a:gd name="f13" fmla="val 12700"/>
                <a:gd name="f14" fmla="val 40132"/>
                <a:gd name="f15" fmla="val 36576"/>
                <a:gd name="f16" fmla="val 11684"/>
                <a:gd name="f17" fmla="val 49530"/>
                <a:gd name="f18" fmla="val 23622"/>
                <a:gd name="f19" fmla="val 62484"/>
                <a:gd name="f20" fmla="+- 0 0 -90"/>
                <a:gd name="f21" fmla="*/ f3 1 76200"/>
                <a:gd name="f22" fmla="*/ f4 1 75438"/>
                <a:gd name="f23" fmla="+- f7 0 f5"/>
                <a:gd name="f24" fmla="+- f6 0 f5"/>
                <a:gd name="f25" fmla="*/ f20 f0 1"/>
                <a:gd name="f26" fmla="*/ f24 1 76200"/>
                <a:gd name="f27" fmla="*/ f23 1 75438"/>
                <a:gd name="f28" fmla="*/ 35814 f24 1"/>
                <a:gd name="f29" fmla="*/ 75438 f23 1"/>
                <a:gd name="f30" fmla="*/ 76200 f24 1"/>
                <a:gd name="f31" fmla="*/ 38100 f23 1"/>
                <a:gd name="f32" fmla="*/ 40132 f24 1"/>
                <a:gd name="f33" fmla="*/ 0 f23 1"/>
                <a:gd name="f34" fmla="*/ 0 f24 1"/>
                <a:gd name="f35" fmla="*/ 36576 f23 1"/>
                <a:gd name="f36" fmla="*/ f25 1 f2"/>
                <a:gd name="f37" fmla="*/ f28 1 76200"/>
                <a:gd name="f38" fmla="*/ f29 1 75438"/>
                <a:gd name="f39" fmla="*/ f30 1 76200"/>
                <a:gd name="f40" fmla="*/ f31 1 75438"/>
                <a:gd name="f41" fmla="*/ f32 1 76200"/>
                <a:gd name="f42" fmla="*/ f33 1 75438"/>
                <a:gd name="f43" fmla="*/ f34 1 76200"/>
                <a:gd name="f44" fmla="*/ f35 1 75438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6200" h="75438">
                  <a:moveTo>
                    <a:pt x="f8" y="f7"/>
                  </a:moveTo>
                  <a:lnTo>
                    <a:pt x="f6" y="f9"/>
                  </a:lnTo>
                  <a:cubicBezTo>
                    <a:pt x="f10" y="f11"/>
                    <a:pt x="f12" y="f13"/>
                    <a:pt x="f14" y="f5"/>
                  </a:cubicBezTo>
                  <a:lnTo>
                    <a:pt x="f5" y="f15"/>
                  </a:lnTo>
                  <a:cubicBezTo>
                    <a:pt x="f16" y="f17"/>
                    <a:pt x="f18" y="f19"/>
                    <a:pt x="f8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127" name="Freeform: Shape 135">
              <a:extLst>
                <a:ext uri="{FF2B5EF4-FFF2-40B4-BE49-F238E27FC236}">
                  <a16:creationId xmlns:a16="http://schemas.microsoft.com/office/drawing/2014/main" id="{4C747DC1-D127-4C16-A8E6-CF124FC1A01E}"/>
                </a:ext>
              </a:extLst>
            </p:cNvPr>
            <p:cNvSpPr/>
            <p:nvPr/>
          </p:nvSpPr>
          <p:spPr>
            <a:xfrm>
              <a:off x="2098431" y="3186335"/>
              <a:ext cx="73017" cy="698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866"/>
                <a:gd name="f8" fmla="val 36449"/>
                <a:gd name="f9" fmla="val 32385"/>
                <a:gd name="f10" fmla="val 34163"/>
                <a:gd name="f11" fmla="val 40259"/>
                <a:gd name="f12" fmla="+- 0 0 -90"/>
                <a:gd name="f13" fmla="*/ f3 1 72644"/>
                <a:gd name="f14" fmla="*/ f4 1 70866"/>
                <a:gd name="f15" fmla="+- f7 0 f5"/>
                <a:gd name="f16" fmla="+- f6 0 f5"/>
                <a:gd name="f17" fmla="*/ f12 f0 1"/>
                <a:gd name="f18" fmla="*/ f16 1 72644"/>
                <a:gd name="f19" fmla="*/ f15 1 70866"/>
                <a:gd name="f20" fmla="*/ 0 f16 1"/>
                <a:gd name="f21" fmla="*/ 36449 f15 1"/>
                <a:gd name="f22" fmla="*/ 32385 f16 1"/>
                <a:gd name="f23" fmla="*/ 70866 f15 1"/>
                <a:gd name="f24" fmla="*/ 72644 f16 1"/>
                <a:gd name="f25" fmla="*/ 34163 f15 1"/>
                <a:gd name="f26" fmla="*/ 40259 f16 1"/>
                <a:gd name="f27" fmla="*/ 0 f15 1"/>
                <a:gd name="f28" fmla="*/ f17 1 f2"/>
                <a:gd name="f29" fmla="*/ f20 1 72644"/>
                <a:gd name="f30" fmla="*/ f21 1 70866"/>
                <a:gd name="f31" fmla="*/ f22 1 72644"/>
                <a:gd name="f32" fmla="*/ f23 1 70866"/>
                <a:gd name="f33" fmla="*/ f24 1 72644"/>
                <a:gd name="f34" fmla="*/ f25 1 70866"/>
                <a:gd name="f35" fmla="*/ f26 1 72644"/>
                <a:gd name="f36" fmla="*/ f27 1 70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086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128" name="Freeform: Shape 136">
              <a:extLst>
                <a:ext uri="{FF2B5EF4-FFF2-40B4-BE49-F238E27FC236}">
                  <a16:creationId xmlns:a16="http://schemas.microsoft.com/office/drawing/2014/main" id="{5B541BD0-DCA7-4FC5-A152-A48136BA69A8}"/>
                </a:ext>
              </a:extLst>
            </p:cNvPr>
            <p:cNvSpPr/>
            <p:nvPr/>
          </p:nvSpPr>
          <p:spPr>
            <a:xfrm>
              <a:off x="2038113" y="2967271"/>
              <a:ext cx="68255" cy="6508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198"/>
                <a:gd name="f7" fmla="val 66039"/>
                <a:gd name="f8" fmla="val 34925"/>
                <a:gd name="f9" fmla="val 29210"/>
                <a:gd name="f10" fmla="val 66040"/>
                <a:gd name="f11" fmla="val 68199"/>
                <a:gd name="f12" fmla="val 30734"/>
                <a:gd name="f13" fmla="val 39116"/>
                <a:gd name="f14" fmla="+- 0 0 -90"/>
                <a:gd name="f15" fmla="*/ f3 1 68198"/>
                <a:gd name="f16" fmla="*/ f4 1 66039"/>
                <a:gd name="f17" fmla="+- f7 0 f5"/>
                <a:gd name="f18" fmla="+- f6 0 f5"/>
                <a:gd name="f19" fmla="*/ f14 f0 1"/>
                <a:gd name="f20" fmla="*/ f18 1 68198"/>
                <a:gd name="f21" fmla="*/ f17 1 66039"/>
                <a:gd name="f22" fmla="*/ 0 f18 1"/>
                <a:gd name="f23" fmla="*/ 34925 f17 1"/>
                <a:gd name="f24" fmla="*/ 29210 f18 1"/>
                <a:gd name="f25" fmla="*/ 66040 f17 1"/>
                <a:gd name="f26" fmla="*/ 68199 f18 1"/>
                <a:gd name="f27" fmla="*/ 30734 f17 1"/>
                <a:gd name="f28" fmla="*/ 39116 f18 1"/>
                <a:gd name="f29" fmla="*/ 0 f17 1"/>
                <a:gd name="f30" fmla="*/ f19 1 f2"/>
                <a:gd name="f31" fmla="*/ f22 1 68198"/>
                <a:gd name="f32" fmla="*/ f23 1 66039"/>
                <a:gd name="f33" fmla="*/ f24 1 68198"/>
                <a:gd name="f34" fmla="*/ f25 1 66039"/>
                <a:gd name="f35" fmla="*/ f26 1 68198"/>
                <a:gd name="f36" fmla="*/ f27 1 66039"/>
                <a:gd name="f37" fmla="*/ f28 1 68198"/>
                <a:gd name="f38" fmla="*/ f29 1 6603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8198" h="6603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129" name="Freeform: Shape 137">
              <a:extLst>
                <a:ext uri="{FF2B5EF4-FFF2-40B4-BE49-F238E27FC236}">
                  <a16:creationId xmlns:a16="http://schemas.microsoft.com/office/drawing/2014/main" id="{5A507348-C780-4F1A-8B94-A9F415F9F786}"/>
                </a:ext>
              </a:extLst>
            </p:cNvPr>
            <p:cNvSpPr/>
            <p:nvPr/>
          </p:nvSpPr>
          <p:spPr>
            <a:xfrm>
              <a:off x="2193670" y="2824403"/>
              <a:ext cx="69842" cy="6825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8072"/>
                <a:gd name="f8" fmla="val 28829"/>
                <a:gd name="f9" fmla="val 29972"/>
                <a:gd name="f10" fmla="val 42291"/>
                <a:gd name="f11" fmla="val 38100"/>
                <a:gd name="f12" fmla="+- 0 0 -90"/>
                <a:gd name="f13" fmla="*/ f3 1 70866"/>
                <a:gd name="f14" fmla="*/ f4 1 68072"/>
                <a:gd name="f15" fmla="+- f7 0 f5"/>
                <a:gd name="f16" fmla="+- f6 0 f5"/>
                <a:gd name="f17" fmla="*/ f12 f0 1"/>
                <a:gd name="f18" fmla="*/ f16 1 70866"/>
                <a:gd name="f19" fmla="*/ f15 1 68072"/>
                <a:gd name="f20" fmla="*/ 28829 f16 1"/>
                <a:gd name="f21" fmla="*/ 68072 f15 1"/>
                <a:gd name="f22" fmla="*/ 70866 f16 1"/>
                <a:gd name="f23" fmla="*/ 29972 f15 1"/>
                <a:gd name="f24" fmla="*/ 42291 f16 1"/>
                <a:gd name="f25" fmla="*/ 0 f15 1"/>
                <a:gd name="f26" fmla="*/ 0 f16 1"/>
                <a:gd name="f27" fmla="*/ 38100 f15 1"/>
                <a:gd name="f28" fmla="*/ f17 1 f2"/>
                <a:gd name="f29" fmla="*/ f20 1 70866"/>
                <a:gd name="f30" fmla="*/ f21 1 68072"/>
                <a:gd name="f31" fmla="*/ f22 1 70866"/>
                <a:gd name="f32" fmla="*/ f23 1 68072"/>
                <a:gd name="f33" fmla="*/ f24 1 70866"/>
                <a:gd name="f34" fmla="*/ f25 1 68072"/>
                <a:gd name="f35" fmla="*/ f26 1 70866"/>
                <a:gd name="f36" fmla="*/ f27 1 6807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866" h="68072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130" name="Freeform: Shape 138">
              <a:extLst>
                <a:ext uri="{FF2B5EF4-FFF2-40B4-BE49-F238E27FC236}">
                  <a16:creationId xmlns:a16="http://schemas.microsoft.com/office/drawing/2014/main" id="{85F4BA35-783F-4D55-A570-E40F9DDFD4BF}"/>
                </a:ext>
              </a:extLst>
            </p:cNvPr>
            <p:cNvSpPr/>
            <p:nvPr/>
          </p:nvSpPr>
          <p:spPr>
            <a:xfrm>
              <a:off x="2114304" y="2899011"/>
              <a:ext cx="68255" cy="6508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325"/>
                <a:gd name="f7" fmla="val 65659"/>
                <a:gd name="f8" fmla="val 35179"/>
                <a:gd name="f9" fmla="val 29210"/>
                <a:gd name="f10" fmla="val 41910"/>
                <a:gd name="f11" fmla="val 53721"/>
                <a:gd name="f12" fmla="val 55372"/>
                <a:gd name="f13" fmla="val 68326"/>
                <a:gd name="f14" fmla="val 30353"/>
                <a:gd name="f15" fmla="val 39243"/>
                <a:gd name="f16" fmla="+- 0 0 -90"/>
                <a:gd name="f17" fmla="*/ f3 1 68325"/>
                <a:gd name="f18" fmla="*/ f4 1 65659"/>
                <a:gd name="f19" fmla="+- f7 0 f5"/>
                <a:gd name="f20" fmla="+- f6 0 f5"/>
                <a:gd name="f21" fmla="*/ f16 f0 1"/>
                <a:gd name="f22" fmla="*/ f20 1 68325"/>
                <a:gd name="f23" fmla="*/ f19 1 65659"/>
                <a:gd name="f24" fmla="*/ 0 f20 1"/>
                <a:gd name="f25" fmla="*/ 35179 f19 1"/>
                <a:gd name="f26" fmla="*/ 29210 f20 1"/>
                <a:gd name="f27" fmla="*/ 65659 f19 1"/>
                <a:gd name="f28" fmla="*/ 68326 f20 1"/>
                <a:gd name="f29" fmla="*/ 30353 f19 1"/>
                <a:gd name="f30" fmla="*/ 39243 f20 1"/>
                <a:gd name="f31" fmla="*/ 0 f19 1"/>
                <a:gd name="f32" fmla="*/ f21 1 f2"/>
                <a:gd name="f33" fmla="*/ f24 1 68325"/>
                <a:gd name="f34" fmla="*/ f25 1 65659"/>
                <a:gd name="f35" fmla="*/ f26 1 68325"/>
                <a:gd name="f36" fmla="*/ f27 1 65659"/>
                <a:gd name="f37" fmla="*/ f28 1 68325"/>
                <a:gd name="f38" fmla="*/ f29 1 65659"/>
                <a:gd name="f39" fmla="*/ f30 1 68325"/>
                <a:gd name="f40" fmla="*/ f31 1 6565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68325" h="65659">
                  <a:moveTo>
                    <a:pt x="f5" y="f8"/>
                  </a:moveTo>
                  <a:lnTo>
                    <a:pt x="f9" y="f7"/>
                  </a:lnTo>
                  <a:cubicBezTo>
                    <a:pt x="f10" y="f11"/>
                    <a:pt x="f12" y="f10"/>
                    <a:pt x="f13" y="f14"/>
                  </a:cubicBezTo>
                  <a:lnTo>
                    <a:pt x="f15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131" name="Freeform: Shape 139">
              <a:extLst>
                <a:ext uri="{FF2B5EF4-FFF2-40B4-BE49-F238E27FC236}">
                  <a16:creationId xmlns:a16="http://schemas.microsoft.com/office/drawing/2014/main" id="{05A4C6D8-4F38-4054-8F2C-574CB0785DC7}"/>
                </a:ext>
              </a:extLst>
            </p:cNvPr>
            <p:cNvSpPr/>
            <p:nvPr/>
          </p:nvSpPr>
          <p:spPr>
            <a:xfrm>
              <a:off x="1892080" y="2968858"/>
              <a:ext cx="73017" cy="698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69977"/>
                <a:gd name="f8" fmla="val 35052"/>
                <a:gd name="f9" fmla="val 32766"/>
                <a:gd name="f10" fmla="val 34671"/>
                <a:gd name="f11" fmla="val 39370"/>
                <a:gd name="f12" fmla="+- 0 0 -90"/>
                <a:gd name="f13" fmla="*/ f3 1 72263"/>
                <a:gd name="f14" fmla="*/ f4 1 69977"/>
                <a:gd name="f15" fmla="+- f7 0 f5"/>
                <a:gd name="f16" fmla="+- f6 0 f5"/>
                <a:gd name="f17" fmla="*/ f12 f0 1"/>
                <a:gd name="f18" fmla="*/ f16 1 72263"/>
                <a:gd name="f19" fmla="*/ f15 1 69977"/>
                <a:gd name="f20" fmla="*/ 0 f16 1"/>
                <a:gd name="f21" fmla="*/ 35052 f15 1"/>
                <a:gd name="f22" fmla="*/ 32766 f16 1"/>
                <a:gd name="f23" fmla="*/ 69977 f15 1"/>
                <a:gd name="f24" fmla="*/ 72263 f16 1"/>
                <a:gd name="f25" fmla="*/ 34671 f15 1"/>
                <a:gd name="f26" fmla="*/ 39370 f16 1"/>
                <a:gd name="f27" fmla="*/ 0 f15 1"/>
                <a:gd name="f28" fmla="*/ f17 1 f2"/>
                <a:gd name="f29" fmla="*/ f20 1 72263"/>
                <a:gd name="f30" fmla="*/ f21 1 69977"/>
                <a:gd name="f31" fmla="*/ f22 1 72263"/>
                <a:gd name="f32" fmla="*/ f23 1 69977"/>
                <a:gd name="f33" fmla="*/ f24 1 72263"/>
                <a:gd name="f34" fmla="*/ f25 1 69977"/>
                <a:gd name="f35" fmla="*/ f26 1 72263"/>
                <a:gd name="f36" fmla="*/ f27 1 6997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263" h="6997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132" name="Freeform: Shape 140">
              <a:extLst>
                <a:ext uri="{FF2B5EF4-FFF2-40B4-BE49-F238E27FC236}">
                  <a16:creationId xmlns:a16="http://schemas.microsoft.com/office/drawing/2014/main" id="{F0F35E85-315D-4141-9158-35FF651374E9}"/>
                </a:ext>
              </a:extLst>
            </p:cNvPr>
            <p:cNvSpPr/>
            <p:nvPr/>
          </p:nvSpPr>
          <p:spPr>
            <a:xfrm>
              <a:off x="1815889" y="3038704"/>
              <a:ext cx="68255" cy="682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341"/>
                <a:gd name="f7" fmla="val 67183"/>
                <a:gd name="f8" fmla="val 32385"/>
                <a:gd name="f9" fmla="val 32893"/>
                <a:gd name="f10" fmla="val 69342"/>
                <a:gd name="f11" fmla="val 34671"/>
                <a:gd name="f12" fmla="val 36322"/>
                <a:gd name="f13" fmla="+- 0 0 -90"/>
                <a:gd name="f14" fmla="*/ f3 1 69341"/>
                <a:gd name="f15" fmla="*/ f4 1 67183"/>
                <a:gd name="f16" fmla="+- f7 0 f5"/>
                <a:gd name="f17" fmla="+- f6 0 f5"/>
                <a:gd name="f18" fmla="*/ f13 f0 1"/>
                <a:gd name="f19" fmla="*/ f17 1 69341"/>
                <a:gd name="f20" fmla="*/ f16 1 67183"/>
                <a:gd name="f21" fmla="*/ 0 f17 1"/>
                <a:gd name="f22" fmla="*/ 32385 f16 1"/>
                <a:gd name="f23" fmla="*/ 32893 f17 1"/>
                <a:gd name="f24" fmla="*/ 67183 f16 1"/>
                <a:gd name="f25" fmla="*/ 69342 f17 1"/>
                <a:gd name="f26" fmla="*/ 34671 f16 1"/>
                <a:gd name="f27" fmla="*/ 36322 f17 1"/>
                <a:gd name="f28" fmla="*/ 0 f16 1"/>
                <a:gd name="f29" fmla="*/ f18 1 f2"/>
                <a:gd name="f30" fmla="*/ f21 1 69341"/>
                <a:gd name="f31" fmla="*/ f22 1 67183"/>
                <a:gd name="f32" fmla="*/ f23 1 69341"/>
                <a:gd name="f33" fmla="*/ f24 1 67183"/>
                <a:gd name="f34" fmla="*/ f25 1 69341"/>
                <a:gd name="f35" fmla="*/ f26 1 67183"/>
                <a:gd name="f36" fmla="*/ f27 1 69341"/>
                <a:gd name="f37" fmla="*/ f28 1 671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341" h="6718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133" name="Freeform: Shape 141">
              <a:extLst>
                <a:ext uri="{FF2B5EF4-FFF2-40B4-BE49-F238E27FC236}">
                  <a16:creationId xmlns:a16="http://schemas.microsoft.com/office/drawing/2014/main" id="{D20446B1-3C0E-4430-8C46-E49D2B9EA336}"/>
                </a:ext>
              </a:extLst>
            </p:cNvPr>
            <p:cNvSpPr/>
            <p:nvPr/>
          </p:nvSpPr>
          <p:spPr>
            <a:xfrm>
              <a:off x="2127003" y="2754556"/>
              <a:ext cx="74604" cy="7302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72644"/>
                <a:gd name="f8" fmla="val 32639"/>
                <a:gd name="f9" fmla="val 34544"/>
                <a:gd name="f10" fmla="val 64008"/>
                <a:gd name="f11" fmla="val 23114"/>
                <a:gd name="f12" fmla="val 53213"/>
                <a:gd name="f13" fmla="val 11557"/>
                <a:gd name="f14" fmla="val 42291"/>
                <a:gd name="f15" fmla="val 38100"/>
                <a:gd name="f16" fmla="+- 0 0 -90"/>
                <a:gd name="f17" fmla="*/ f3 1 74930"/>
                <a:gd name="f18" fmla="*/ f4 1 72644"/>
                <a:gd name="f19" fmla="+- f7 0 f5"/>
                <a:gd name="f20" fmla="+- f6 0 f5"/>
                <a:gd name="f21" fmla="*/ f16 f0 1"/>
                <a:gd name="f22" fmla="*/ f20 1 74930"/>
                <a:gd name="f23" fmla="*/ f19 1 72644"/>
                <a:gd name="f24" fmla="*/ 32639 f20 1"/>
                <a:gd name="f25" fmla="*/ 72644 f19 1"/>
                <a:gd name="f26" fmla="*/ 74930 f20 1"/>
                <a:gd name="f27" fmla="*/ 34544 f19 1"/>
                <a:gd name="f28" fmla="*/ 42291 f20 1"/>
                <a:gd name="f29" fmla="*/ 0 f19 1"/>
                <a:gd name="f30" fmla="*/ 0 f20 1"/>
                <a:gd name="f31" fmla="*/ 38100 f19 1"/>
                <a:gd name="f32" fmla="*/ f21 1 f2"/>
                <a:gd name="f33" fmla="*/ f24 1 74930"/>
                <a:gd name="f34" fmla="*/ f25 1 72644"/>
                <a:gd name="f35" fmla="*/ f26 1 74930"/>
                <a:gd name="f36" fmla="*/ f27 1 72644"/>
                <a:gd name="f37" fmla="*/ f28 1 74930"/>
                <a:gd name="f38" fmla="*/ f29 1 72644"/>
                <a:gd name="f39" fmla="*/ f30 1 74930"/>
                <a:gd name="f40" fmla="*/ f31 1 72644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4930" h="72644">
                  <a:moveTo>
                    <a:pt x="f8" y="f7"/>
                  </a:moveTo>
                  <a:lnTo>
                    <a:pt x="f6" y="f9"/>
                  </a:lnTo>
                  <a:cubicBezTo>
                    <a:pt x="f10" y="f11"/>
                    <a:pt x="f12" y="f13"/>
                    <a:pt x="f14" y="f5"/>
                  </a:cubicBezTo>
                  <a:lnTo>
                    <a:pt x="f5" y="f1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134" name="Freeform: Shape 142">
              <a:extLst>
                <a:ext uri="{FF2B5EF4-FFF2-40B4-BE49-F238E27FC236}">
                  <a16:creationId xmlns:a16="http://schemas.microsoft.com/office/drawing/2014/main" id="{0BCBF50D-FED4-44F9-8382-FF5505AC336E}"/>
                </a:ext>
              </a:extLst>
            </p:cNvPr>
            <p:cNvSpPr/>
            <p:nvPr/>
          </p:nvSpPr>
          <p:spPr>
            <a:xfrm>
              <a:off x="1971446" y="2897424"/>
              <a:ext cx="73017" cy="698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595"/>
                <a:gd name="f8" fmla="val 34798"/>
                <a:gd name="f9" fmla="val 32766"/>
                <a:gd name="f10" fmla="val 69596"/>
                <a:gd name="f11" fmla="val 34671"/>
                <a:gd name="f12" fmla="val 39116"/>
                <a:gd name="f13" fmla="+- 0 0 -90"/>
                <a:gd name="f14" fmla="*/ f3 1 71882"/>
                <a:gd name="f15" fmla="*/ f4 1 69595"/>
                <a:gd name="f16" fmla="+- f7 0 f5"/>
                <a:gd name="f17" fmla="+- f6 0 f5"/>
                <a:gd name="f18" fmla="*/ f13 f0 1"/>
                <a:gd name="f19" fmla="*/ f17 1 71882"/>
                <a:gd name="f20" fmla="*/ f16 1 69595"/>
                <a:gd name="f21" fmla="*/ 0 f17 1"/>
                <a:gd name="f22" fmla="*/ 34798 f16 1"/>
                <a:gd name="f23" fmla="*/ 32766 f17 1"/>
                <a:gd name="f24" fmla="*/ 69596 f16 1"/>
                <a:gd name="f25" fmla="*/ 71882 f17 1"/>
                <a:gd name="f26" fmla="*/ 34671 f16 1"/>
                <a:gd name="f27" fmla="*/ 39116 f17 1"/>
                <a:gd name="f28" fmla="*/ 0 f16 1"/>
                <a:gd name="f29" fmla="*/ f18 1 f2"/>
                <a:gd name="f30" fmla="*/ f21 1 71882"/>
                <a:gd name="f31" fmla="*/ f22 1 69595"/>
                <a:gd name="f32" fmla="*/ f23 1 71882"/>
                <a:gd name="f33" fmla="*/ f24 1 69595"/>
                <a:gd name="f34" fmla="*/ f25 1 71882"/>
                <a:gd name="f35" fmla="*/ f26 1 69595"/>
                <a:gd name="f36" fmla="*/ f27 1 71882"/>
                <a:gd name="f37" fmla="*/ f28 1 695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882" h="69595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135" name="Freeform: Shape 143">
              <a:extLst>
                <a:ext uri="{FF2B5EF4-FFF2-40B4-BE49-F238E27FC236}">
                  <a16:creationId xmlns:a16="http://schemas.microsoft.com/office/drawing/2014/main" id="{BD613873-BF01-4C79-AA23-A70AFA2914EF}"/>
                </a:ext>
              </a:extLst>
            </p:cNvPr>
            <p:cNvSpPr/>
            <p:nvPr/>
          </p:nvSpPr>
          <p:spPr>
            <a:xfrm>
              <a:off x="2047637" y="2829164"/>
              <a:ext cx="73017" cy="698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342"/>
                <a:gd name="f8" fmla="val 34798"/>
                <a:gd name="f9" fmla="val 8763"/>
                <a:gd name="f10" fmla="val 44196"/>
                <a:gd name="f11" fmla="val 19812"/>
                <a:gd name="f12" fmla="val 55753"/>
                <a:gd name="f13" fmla="val 32766"/>
                <a:gd name="f14" fmla="val 34417"/>
                <a:gd name="f15" fmla="val 59182"/>
                <a:gd name="f16" fmla="val 20574"/>
                <a:gd name="f17" fmla="val 47752"/>
                <a:gd name="f18" fmla="val 9017"/>
                <a:gd name="f19" fmla="val 38989"/>
                <a:gd name="f20" fmla="+- 0 0 -90"/>
                <a:gd name="f21" fmla="*/ f3 1 71882"/>
                <a:gd name="f22" fmla="*/ f4 1 69342"/>
                <a:gd name="f23" fmla="+- f7 0 f5"/>
                <a:gd name="f24" fmla="+- f6 0 f5"/>
                <a:gd name="f25" fmla="*/ f20 f0 1"/>
                <a:gd name="f26" fmla="*/ f24 1 71882"/>
                <a:gd name="f27" fmla="*/ f23 1 69342"/>
                <a:gd name="f28" fmla="*/ 0 f24 1"/>
                <a:gd name="f29" fmla="*/ 34798 f23 1"/>
                <a:gd name="f30" fmla="*/ 32766 f24 1"/>
                <a:gd name="f31" fmla="*/ 69342 f23 1"/>
                <a:gd name="f32" fmla="*/ 71882 f24 1"/>
                <a:gd name="f33" fmla="*/ 34417 f23 1"/>
                <a:gd name="f34" fmla="*/ 38989 f24 1"/>
                <a:gd name="f35" fmla="*/ 0 f23 1"/>
                <a:gd name="f36" fmla="*/ f25 1 f2"/>
                <a:gd name="f37" fmla="*/ f28 1 71882"/>
                <a:gd name="f38" fmla="*/ f29 1 69342"/>
                <a:gd name="f39" fmla="*/ f30 1 71882"/>
                <a:gd name="f40" fmla="*/ f31 1 69342"/>
                <a:gd name="f41" fmla="*/ f32 1 71882"/>
                <a:gd name="f42" fmla="*/ f33 1 69342"/>
                <a:gd name="f43" fmla="*/ f34 1 71882"/>
                <a:gd name="f44" fmla="*/ f35 1 69342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1882" h="69342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136" name="Freeform: Shape 144">
              <a:extLst>
                <a:ext uri="{FF2B5EF4-FFF2-40B4-BE49-F238E27FC236}">
                  <a16:creationId xmlns:a16="http://schemas.microsoft.com/office/drawing/2014/main" id="{2B869046-AB35-4232-8A7A-FE94F57DF627}"/>
                </a:ext>
              </a:extLst>
            </p:cNvPr>
            <p:cNvSpPr/>
            <p:nvPr/>
          </p:nvSpPr>
          <p:spPr>
            <a:xfrm>
              <a:off x="0" y="-2798"/>
              <a:ext cx="1828587" cy="303832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8800"/>
                <a:gd name="f7" fmla="val 3037204"/>
                <a:gd name="f8" fmla="val 2994787"/>
                <a:gd name="f9" fmla="val 1781175"/>
                <a:gd name="f10" fmla="val 3037205"/>
                <a:gd name="f11" fmla="val 1596644"/>
                <a:gd name="f12" fmla="val 2841625"/>
                <a:gd name="f13" fmla="val 1524762"/>
                <a:gd name="f14" fmla="val 2765425"/>
                <a:gd name="f15" fmla="val 1194943"/>
                <a:gd name="f16" fmla="val 2416048"/>
                <a:gd name="f17" fmla="val 928666"/>
                <a:gd name="f18" fmla="val 2133600"/>
                <a:gd name="f19" fmla="val 662390"/>
                <a:gd name="f20" fmla="val 1851241"/>
                <a:gd name="f21" fmla="val 396113"/>
                <a:gd name="f22" fmla="val 1568958"/>
                <a:gd name="f23" fmla="val 317246"/>
                <a:gd name="f24" fmla="val 1485138"/>
                <a:gd name="f25" fmla="val 233553"/>
                <a:gd name="f26" fmla="val 1404620"/>
                <a:gd name="f27" fmla="val 164084"/>
                <a:gd name="f28" fmla="val 1313942"/>
                <a:gd name="f29" fmla="val 84914"/>
                <a:gd name="f30" fmla="val 1211721"/>
                <a:gd name="f31" fmla="val 28926"/>
                <a:gd name="f32" fmla="val 1093503"/>
                <a:gd name="f33" fmla="val 967486"/>
                <a:gd name="f34" fmla="val 595122"/>
                <a:gd name="f35" fmla="val 42641"/>
                <a:gd name="f36" fmla="val 411874"/>
                <a:gd name="f37" fmla="val 141910"/>
                <a:gd name="f38" fmla="val 246709"/>
                <a:gd name="f39" fmla="val 283718"/>
                <a:gd name="f40" fmla="val 123063"/>
                <a:gd name="f41" fmla="val 420878"/>
                <a:gd name="f42" fmla="val 1270"/>
                <a:gd name="f43" fmla="val 422275"/>
                <a:gd name="f44" fmla="val 511175"/>
                <a:gd name="f45" fmla="val 509651"/>
                <a:gd name="f46" fmla="val 286512"/>
                <a:gd name="f47" fmla="val 199771"/>
                <a:gd name="f48" fmla="val 138811"/>
                <a:gd name="f49" fmla="val 331343"/>
                <a:gd name="f50" fmla="val 63500"/>
                <a:gd name="f51" fmla="val 499237"/>
                <a:gd name="f52" fmla="val 41402"/>
                <a:gd name="f53" fmla="val 689229"/>
                <a:gd name="f54" fmla="val 11684"/>
                <a:gd name="f55" fmla="val 945642"/>
                <a:gd name="f56" fmla="val 93218"/>
                <a:gd name="f57" fmla="val 1168400"/>
                <a:gd name="f58" fmla="val 272542"/>
                <a:gd name="f59" fmla="val 1358900"/>
                <a:gd name="f60" fmla="val 728345"/>
                <a:gd name="f61" fmla="val 1843024"/>
                <a:gd name="f62" fmla="val 1756537"/>
                <a:gd name="f63" fmla="val 2939034"/>
                <a:gd name="f64" fmla="val 1815084"/>
                <a:gd name="f65" fmla="val 3003550"/>
                <a:gd name="f66" fmla="+- 0 0 -90"/>
                <a:gd name="f67" fmla="*/ f3 1 1828800"/>
                <a:gd name="f68" fmla="*/ f4 1 3037204"/>
                <a:gd name="f69" fmla="+- f7 0 f5"/>
                <a:gd name="f70" fmla="+- f6 0 f5"/>
                <a:gd name="f71" fmla="*/ f66 f0 1"/>
                <a:gd name="f72" fmla="*/ f70 1 1828800"/>
                <a:gd name="f73" fmla="*/ f69 1 3037204"/>
                <a:gd name="f74" fmla="*/ 1828800 f70 1"/>
                <a:gd name="f75" fmla="*/ 2994787 f69 1"/>
                <a:gd name="f76" fmla="*/ 1781175 f70 1"/>
                <a:gd name="f77" fmla="*/ 3037205 f69 1"/>
                <a:gd name="f78" fmla="*/ 1596644 f70 1"/>
                <a:gd name="f79" fmla="*/ 2841625 f69 1"/>
                <a:gd name="f80" fmla="*/ 1524762 f70 1"/>
                <a:gd name="f81" fmla="*/ 2765425 f69 1"/>
                <a:gd name="f82" fmla="*/ 1194943 f70 1"/>
                <a:gd name="f83" fmla="*/ 2416048 f69 1"/>
                <a:gd name="f84" fmla="*/ 396113 f70 1"/>
                <a:gd name="f85" fmla="*/ 1568958 f69 1"/>
                <a:gd name="f86" fmla="*/ 164084 f70 1"/>
                <a:gd name="f87" fmla="*/ 1313942 f69 1"/>
                <a:gd name="f88" fmla="*/ 0 f70 1"/>
                <a:gd name="f89" fmla="*/ 967486 f69 1"/>
                <a:gd name="f90" fmla="*/ 595122 f69 1"/>
                <a:gd name="f91" fmla="*/ 283718 f70 1"/>
                <a:gd name="f92" fmla="*/ 123063 f69 1"/>
                <a:gd name="f93" fmla="*/ 420878 f70 1"/>
                <a:gd name="f94" fmla="*/ 1270 f69 1"/>
                <a:gd name="f95" fmla="*/ 422275 f70 1"/>
                <a:gd name="f96" fmla="*/ 0 f69 1"/>
                <a:gd name="f97" fmla="*/ 511175 f70 1"/>
                <a:gd name="f98" fmla="*/ 509651 f70 1"/>
                <a:gd name="f99" fmla="*/ 286512 f70 1"/>
                <a:gd name="f100" fmla="*/ 199771 f69 1"/>
                <a:gd name="f101" fmla="*/ 41402 f70 1"/>
                <a:gd name="f102" fmla="*/ 689229 f69 1"/>
                <a:gd name="f103" fmla="*/ 272542 f70 1"/>
                <a:gd name="f104" fmla="*/ 1358900 f69 1"/>
                <a:gd name="f105" fmla="*/ 1815084 f70 1"/>
                <a:gd name="f106" fmla="*/ 3003550 f69 1"/>
                <a:gd name="f107" fmla="*/ f71 1 f2"/>
                <a:gd name="f108" fmla="*/ f74 1 1828800"/>
                <a:gd name="f109" fmla="*/ f75 1 3037204"/>
                <a:gd name="f110" fmla="*/ f76 1 1828800"/>
                <a:gd name="f111" fmla="*/ f77 1 3037204"/>
                <a:gd name="f112" fmla="*/ f78 1 1828800"/>
                <a:gd name="f113" fmla="*/ f79 1 3037204"/>
                <a:gd name="f114" fmla="*/ f80 1 1828800"/>
                <a:gd name="f115" fmla="*/ f81 1 3037204"/>
                <a:gd name="f116" fmla="*/ f82 1 1828800"/>
                <a:gd name="f117" fmla="*/ f83 1 3037204"/>
                <a:gd name="f118" fmla="*/ f84 1 1828800"/>
                <a:gd name="f119" fmla="*/ f85 1 3037204"/>
                <a:gd name="f120" fmla="*/ f86 1 1828800"/>
                <a:gd name="f121" fmla="*/ f87 1 3037204"/>
                <a:gd name="f122" fmla="*/ f88 1 1828800"/>
                <a:gd name="f123" fmla="*/ f89 1 3037204"/>
                <a:gd name="f124" fmla="*/ f90 1 3037204"/>
                <a:gd name="f125" fmla="*/ f91 1 1828800"/>
                <a:gd name="f126" fmla="*/ f92 1 3037204"/>
                <a:gd name="f127" fmla="*/ f93 1 1828800"/>
                <a:gd name="f128" fmla="*/ f94 1 3037204"/>
                <a:gd name="f129" fmla="*/ f95 1 1828800"/>
                <a:gd name="f130" fmla="*/ f96 1 3037204"/>
                <a:gd name="f131" fmla="*/ f97 1 1828800"/>
                <a:gd name="f132" fmla="*/ f98 1 1828800"/>
                <a:gd name="f133" fmla="*/ f99 1 1828800"/>
                <a:gd name="f134" fmla="*/ f100 1 3037204"/>
                <a:gd name="f135" fmla="*/ f101 1 1828800"/>
                <a:gd name="f136" fmla="*/ f102 1 3037204"/>
                <a:gd name="f137" fmla="*/ f103 1 1828800"/>
                <a:gd name="f138" fmla="*/ f104 1 3037204"/>
                <a:gd name="f139" fmla="*/ f105 1 1828800"/>
                <a:gd name="f140" fmla="*/ f106 1 3037204"/>
                <a:gd name="f141" fmla="*/ f5 1 f72"/>
                <a:gd name="f142" fmla="*/ f6 1 f72"/>
                <a:gd name="f143" fmla="*/ f5 1 f73"/>
                <a:gd name="f144" fmla="*/ f7 1 f73"/>
                <a:gd name="f145" fmla="+- f107 0 f1"/>
                <a:gd name="f146" fmla="*/ f108 1 f72"/>
                <a:gd name="f147" fmla="*/ f109 1 f73"/>
                <a:gd name="f148" fmla="*/ f110 1 f72"/>
                <a:gd name="f149" fmla="*/ f111 1 f73"/>
                <a:gd name="f150" fmla="*/ f112 1 f72"/>
                <a:gd name="f151" fmla="*/ f113 1 f73"/>
                <a:gd name="f152" fmla="*/ f114 1 f72"/>
                <a:gd name="f153" fmla="*/ f115 1 f73"/>
                <a:gd name="f154" fmla="*/ f116 1 f72"/>
                <a:gd name="f155" fmla="*/ f117 1 f73"/>
                <a:gd name="f156" fmla="*/ f118 1 f72"/>
                <a:gd name="f157" fmla="*/ f119 1 f73"/>
                <a:gd name="f158" fmla="*/ f120 1 f72"/>
                <a:gd name="f159" fmla="*/ f121 1 f73"/>
                <a:gd name="f160" fmla="*/ f122 1 f72"/>
                <a:gd name="f161" fmla="*/ f123 1 f73"/>
                <a:gd name="f162" fmla="*/ f124 1 f73"/>
                <a:gd name="f163" fmla="*/ f125 1 f72"/>
                <a:gd name="f164" fmla="*/ f126 1 f73"/>
                <a:gd name="f165" fmla="*/ f127 1 f72"/>
                <a:gd name="f166" fmla="*/ f128 1 f73"/>
                <a:gd name="f167" fmla="*/ f129 1 f72"/>
                <a:gd name="f168" fmla="*/ f130 1 f73"/>
                <a:gd name="f169" fmla="*/ f131 1 f72"/>
                <a:gd name="f170" fmla="*/ f132 1 f72"/>
                <a:gd name="f171" fmla="*/ f133 1 f72"/>
                <a:gd name="f172" fmla="*/ f134 1 f73"/>
                <a:gd name="f173" fmla="*/ f135 1 f72"/>
                <a:gd name="f174" fmla="*/ f136 1 f73"/>
                <a:gd name="f175" fmla="*/ f137 1 f72"/>
                <a:gd name="f176" fmla="*/ f138 1 f73"/>
                <a:gd name="f177" fmla="*/ f139 1 f72"/>
                <a:gd name="f178" fmla="*/ f140 1 f73"/>
                <a:gd name="f179" fmla="*/ f141 f67 1"/>
                <a:gd name="f180" fmla="*/ f142 f67 1"/>
                <a:gd name="f181" fmla="*/ f144 f68 1"/>
                <a:gd name="f182" fmla="*/ f143 f68 1"/>
                <a:gd name="f183" fmla="*/ f146 f67 1"/>
                <a:gd name="f184" fmla="*/ f147 f68 1"/>
                <a:gd name="f185" fmla="*/ f148 f67 1"/>
                <a:gd name="f186" fmla="*/ f149 f68 1"/>
                <a:gd name="f187" fmla="*/ f150 f67 1"/>
                <a:gd name="f188" fmla="*/ f151 f68 1"/>
                <a:gd name="f189" fmla="*/ f152 f67 1"/>
                <a:gd name="f190" fmla="*/ f153 f68 1"/>
                <a:gd name="f191" fmla="*/ f154 f67 1"/>
                <a:gd name="f192" fmla="*/ f155 f68 1"/>
                <a:gd name="f193" fmla="*/ f156 f67 1"/>
                <a:gd name="f194" fmla="*/ f157 f68 1"/>
                <a:gd name="f195" fmla="*/ f158 f67 1"/>
                <a:gd name="f196" fmla="*/ f159 f68 1"/>
                <a:gd name="f197" fmla="*/ f160 f67 1"/>
                <a:gd name="f198" fmla="*/ f161 f68 1"/>
                <a:gd name="f199" fmla="*/ f162 f68 1"/>
                <a:gd name="f200" fmla="*/ f163 f67 1"/>
                <a:gd name="f201" fmla="*/ f164 f68 1"/>
                <a:gd name="f202" fmla="*/ f165 f67 1"/>
                <a:gd name="f203" fmla="*/ f166 f68 1"/>
                <a:gd name="f204" fmla="*/ f167 f67 1"/>
                <a:gd name="f205" fmla="*/ f168 f68 1"/>
                <a:gd name="f206" fmla="*/ f169 f67 1"/>
                <a:gd name="f207" fmla="*/ f170 f67 1"/>
                <a:gd name="f208" fmla="*/ f171 f67 1"/>
                <a:gd name="f209" fmla="*/ f172 f68 1"/>
                <a:gd name="f210" fmla="*/ f173 f67 1"/>
                <a:gd name="f211" fmla="*/ f174 f68 1"/>
                <a:gd name="f212" fmla="*/ f175 f67 1"/>
                <a:gd name="f213" fmla="*/ f176 f68 1"/>
                <a:gd name="f214" fmla="*/ f177 f67 1"/>
                <a:gd name="f215" fmla="*/ f178 f6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5">
                  <a:pos x="f183" y="f184"/>
                </a:cxn>
                <a:cxn ang="f145">
                  <a:pos x="f185" y="f186"/>
                </a:cxn>
                <a:cxn ang="f145">
                  <a:pos x="f187" y="f188"/>
                </a:cxn>
                <a:cxn ang="f145">
                  <a:pos x="f189" y="f190"/>
                </a:cxn>
                <a:cxn ang="f145">
                  <a:pos x="f191" y="f192"/>
                </a:cxn>
                <a:cxn ang="f145">
                  <a:pos x="f193" y="f194"/>
                </a:cxn>
                <a:cxn ang="f145">
                  <a:pos x="f195" y="f196"/>
                </a:cxn>
                <a:cxn ang="f145">
                  <a:pos x="f197" y="f198"/>
                </a:cxn>
                <a:cxn ang="f145">
                  <a:pos x="f197" y="f199"/>
                </a:cxn>
                <a:cxn ang="f145">
                  <a:pos x="f200" y="f201"/>
                </a:cxn>
                <a:cxn ang="f145">
                  <a:pos x="f202" y="f203"/>
                </a:cxn>
                <a:cxn ang="f145">
                  <a:pos x="f204" y="f205"/>
                </a:cxn>
                <a:cxn ang="f145">
                  <a:pos x="f206" y="f205"/>
                </a:cxn>
                <a:cxn ang="f145">
                  <a:pos x="f207" y="f203"/>
                </a:cxn>
                <a:cxn ang="f145">
                  <a:pos x="f208" y="f209"/>
                </a:cxn>
                <a:cxn ang="f145">
                  <a:pos x="f210" y="f211"/>
                </a:cxn>
                <a:cxn ang="f145">
                  <a:pos x="f212" y="f213"/>
                </a:cxn>
                <a:cxn ang="f145">
                  <a:pos x="f214" y="f215"/>
                </a:cxn>
              </a:cxnLst>
              <a:rect l="f179" t="f182" r="f180" b="f181"/>
              <a:pathLst>
                <a:path w="1828800" h="3037204">
                  <a:moveTo>
                    <a:pt x="f6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14"/>
                  </a:ln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5" y="f33"/>
                  </a:cubicBezTo>
                  <a:lnTo>
                    <a:pt x="f5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5"/>
                  </a:lnTo>
                  <a:lnTo>
                    <a:pt x="f44" y="f5"/>
                  </a:lnTo>
                  <a:lnTo>
                    <a:pt x="f45" y="f42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4" y="f6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137" name="Freeform: Shape 145">
              <a:extLst>
                <a:ext uri="{FF2B5EF4-FFF2-40B4-BE49-F238E27FC236}">
                  <a16:creationId xmlns:a16="http://schemas.microsoft.com/office/drawing/2014/main" id="{DA0D0C7B-47CF-4D32-A166-103E514F1141}"/>
                </a:ext>
              </a:extLst>
            </p:cNvPr>
            <p:cNvSpPr/>
            <p:nvPr/>
          </p:nvSpPr>
          <p:spPr>
            <a:xfrm>
              <a:off x="0" y="3332378"/>
              <a:ext cx="3015899" cy="40653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016652"/>
                <a:gd name="f7" fmla="val 4064634"/>
                <a:gd name="f8" fmla="val 2847213"/>
                <a:gd name="f9" fmla="val 1478153"/>
                <a:gd name="f10" fmla="val 2831084"/>
                <a:gd name="f11" fmla="val 1492504"/>
                <a:gd name="f12" fmla="val 2669413"/>
                <a:gd name="f13" fmla="val 1639443"/>
                <a:gd name="f14" fmla="val 2428113"/>
                <a:gd name="f15" fmla="val 1859153"/>
                <a:gd name="f16" fmla="val 2387600"/>
                <a:gd name="f17" fmla="val 1895729"/>
                <a:gd name="f18" fmla="val 2351405"/>
                <a:gd name="f19" fmla="val 1928749"/>
                <a:gd name="f20" fmla="val 2337854"/>
                <a:gd name="f21" fmla="val 1940941"/>
                <a:gd name="f22" fmla="val 2324138"/>
                <a:gd name="f23" fmla="val 1953387"/>
                <a:gd name="f24" fmla="val 2310257"/>
                <a:gd name="f25" fmla="val 1966087"/>
                <a:gd name="f26" fmla="val 2267585"/>
                <a:gd name="f27" fmla="val 2004822"/>
                <a:gd name="f28" fmla="val 2228850"/>
                <a:gd name="f29" fmla="val 2040001"/>
                <a:gd name="f30" fmla="val 2186432"/>
                <a:gd name="f31" fmla="val 2078101"/>
                <a:gd name="f32" fmla="val 2146300"/>
                <a:gd name="f33" fmla="val 2115058"/>
                <a:gd name="f34" fmla="val 2106295"/>
                <a:gd name="f35" fmla="val 2151253"/>
                <a:gd name="f36" fmla="val 2092198"/>
                <a:gd name="f37" fmla="val 2163953"/>
                <a:gd name="f38" fmla="val 2176653"/>
                <a:gd name="f39" fmla="val 2063877"/>
                <a:gd name="f40" fmla="val 2189353"/>
                <a:gd name="f41" fmla="val 1362075"/>
                <a:gd name="f42" fmla="val 2827274"/>
                <a:gd name="f43" fmla="val 386334"/>
                <a:gd name="f44" fmla="val 3714115"/>
                <a:gd name="f45" fmla="val 4064635"/>
                <a:gd name="f46" fmla="val 3991484"/>
                <a:gd name="f47" fmla="val 408559"/>
                <a:gd name="f48" fmla="val 3620643"/>
                <a:gd name="f49" fmla="val 1341628"/>
                <a:gd name="f50" fmla="val 2772283"/>
                <a:gd name="f51" fmla="val 2026539"/>
                <a:gd name="f52" fmla="val 2149094"/>
                <a:gd name="f53" fmla="val 2068957"/>
                <a:gd name="f54" fmla="val 2110994"/>
                <a:gd name="f55" fmla="val 2108200"/>
                <a:gd name="f56" fmla="val 2075053"/>
                <a:gd name="f57" fmla="val 2121662"/>
                <a:gd name="f58" fmla="val 2062607"/>
                <a:gd name="f59" fmla="val 2135086"/>
                <a:gd name="f60" fmla="val 2050377"/>
                <a:gd name="f61" fmla="val 2148459"/>
                <a:gd name="f62" fmla="val 2038350"/>
                <a:gd name="f63" fmla="val 2190623"/>
                <a:gd name="f64" fmla="val 2000250"/>
                <a:gd name="f65" fmla="val 2229358"/>
                <a:gd name="f66" fmla="val 1965071"/>
                <a:gd name="f67" fmla="val 2271903"/>
                <a:gd name="f68" fmla="val 1926971"/>
                <a:gd name="f69" fmla="val 2313051"/>
                <a:gd name="f70" fmla="val 1889506"/>
                <a:gd name="f71" fmla="val 2349246"/>
                <a:gd name="f72" fmla="val 1856486"/>
                <a:gd name="f73" fmla="val 2390013"/>
                <a:gd name="f74" fmla="val 1819402"/>
                <a:gd name="f75" fmla="val 2644013"/>
                <a:gd name="f76" fmla="val 1588135"/>
                <a:gd name="f77" fmla="val 2816479"/>
                <a:gd name="f78" fmla="val 1431163"/>
                <a:gd name="f79" fmla="val 2834513"/>
                <a:gd name="f80" fmla="val 1414272"/>
                <a:gd name="f81" fmla="val 2963037"/>
                <a:gd name="f82" fmla="val 1295527"/>
                <a:gd name="f83" fmla="val 2993771"/>
                <a:gd name="f84" fmla="val 1116457"/>
                <a:gd name="f85" fmla="val 2926715"/>
                <a:gd name="f86" fmla="val 957072"/>
                <a:gd name="f87" fmla="val 2891155"/>
                <a:gd name="f88" fmla="val 872109"/>
                <a:gd name="f89" fmla="val 2823464"/>
                <a:gd name="f90" fmla="val 811403"/>
                <a:gd name="f91" fmla="val 2761615"/>
                <a:gd name="f92" fmla="val 745871"/>
                <a:gd name="f93" fmla="val 2699766"/>
                <a:gd name="f94" fmla="val 680339"/>
                <a:gd name="f95" fmla="val 2387473"/>
                <a:gd name="f96" fmla="val 348361"/>
                <a:gd name="f97" fmla="val 2090674"/>
                <a:gd name="f98" fmla="val 33782"/>
                <a:gd name="f99" fmla="val 2127758"/>
                <a:gd name="f100" fmla="val 2386457"/>
                <a:gd name="f101" fmla="val 272542"/>
                <a:gd name="f102" fmla="val 2737358"/>
                <a:gd name="f103" fmla="val 642747"/>
                <a:gd name="f104" fmla="val 2878201"/>
                <a:gd name="f105" fmla="val 792480"/>
                <a:gd name="f106" fmla="val 3074035"/>
                <a:gd name="f107" fmla="val 998093"/>
                <a:gd name="f108" fmla="val 3060700"/>
                <a:gd name="f109" fmla="val 1289939"/>
                <a:gd name="f110" fmla="+- 0 0 -90"/>
                <a:gd name="f111" fmla="*/ f3 1 3016652"/>
                <a:gd name="f112" fmla="*/ f4 1 4064634"/>
                <a:gd name="f113" fmla="+- f7 0 f5"/>
                <a:gd name="f114" fmla="+- f6 0 f5"/>
                <a:gd name="f115" fmla="*/ f110 f0 1"/>
                <a:gd name="f116" fmla="*/ f114 1 3016652"/>
                <a:gd name="f117" fmla="*/ f113 1 4064634"/>
                <a:gd name="f118" fmla="*/ 2847213 f114 1"/>
                <a:gd name="f119" fmla="*/ 1478153 f113 1"/>
                <a:gd name="f120" fmla="*/ 2428113 f114 1"/>
                <a:gd name="f121" fmla="*/ 1859153 f113 1"/>
                <a:gd name="f122" fmla="*/ 2387600 f114 1"/>
                <a:gd name="f123" fmla="*/ 1895729 f113 1"/>
                <a:gd name="f124" fmla="*/ 2351405 f114 1"/>
                <a:gd name="f125" fmla="*/ 1928749 f113 1"/>
                <a:gd name="f126" fmla="*/ 2310257 f114 1"/>
                <a:gd name="f127" fmla="*/ 1966087 f113 1"/>
                <a:gd name="f128" fmla="*/ 2267585 f114 1"/>
                <a:gd name="f129" fmla="*/ 2004822 f113 1"/>
                <a:gd name="f130" fmla="*/ 2228850 f114 1"/>
                <a:gd name="f131" fmla="*/ 2040001 f113 1"/>
                <a:gd name="f132" fmla="*/ 2186432 f114 1"/>
                <a:gd name="f133" fmla="*/ 2078101 f113 1"/>
                <a:gd name="f134" fmla="*/ 2146300 f114 1"/>
                <a:gd name="f135" fmla="*/ 2115058 f113 1"/>
                <a:gd name="f136" fmla="*/ 2106295 f114 1"/>
                <a:gd name="f137" fmla="*/ 2151253 f113 1"/>
                <a:gd name="f138" fmla="*/ 2063877 f114 1"/>
                <a:gd name="f139" fmla="*/ 2189353 f113 1"/>
                <a:gd name="f140" fmla="*/ 0 f114 1"/>
                <a:gd name="f141" fmla="*/ 4064635 f113 1"/>
                <a:gd name="f142" fmla="*/ 3991484 f113 1"/>
                <a:gd name="f143" fmla="*/ 2026539 f114 1"/>
                <a:gd name="f144" fmla="*/ 2149094 f113 1"/>
                <a:gd name="f145" fmla="*/ 2068957 f114 1"/>
                <a:gd name="f146" fmla="*/ 2110994 f113 1"/>
                <a:gd name="f147" fmla="*/ 2108200 f114 1"/>
                <a:gd name="f148" fmla="*/ 2075053 f113 1"/>
                <a:gd name="f149" fmla="*/ 2148459 f114 1"/>
                <a:gd name="f150" fmla="*/ 2038350 f113 1"/>
                <a:gd name="f151" fmla="*/ 2190623 f114 1"/>
                <a:gd name="f152" fmla="*/ 2000250 f113 1"/>
                <a:gd name="f153" fmla="*/ 2229358 f114 1"/>
                <a:gd name="f154" fmla="*/ 1965071 f113 1"/>
                <a:gd name="f155" fmla="*/ 2271903 f114 1"/>
                <a:gd name="f156" fmla="*/ 1926971 f113 1"/>
                <a:gd name="f157" fmla="*/ 2313051 f114 1"/>
                <a:gd name="f158" fmla="*/ 1889506 f113 1"/>
                <a:gd name="f159" fmla="*/ 2349246 f114 1"/>
                <a:gd name="f160" fmla="*/ 1856486 f113 1"/>
                <a:gd name="f161" fmla="*/ 2390013 f114 1"/>
                <a:gd name="f162" fmla="*/ 1819402 f113 1"/>
                <a:gd name="f163" fmla="*/ 2834513 f114 1"/>
                <a:gd name="f164" fmla="*/ 1414272 f113 1"/>
                <a:gd name="f165" fmla="*/ 2926715 f114 1"/>
                <a:gd name="f166" fmla="*/ 957072 f113 1"/>
                <a:gd name="f167" fmla="*/ 2761615 f114 1"/>
                <a:gd name="f168" fmla="*/ 745871 f113 1"/>
                <a:gd name="f169" fmla="*/ 2090674 f114 1"/>
                <a:gd name="f170" fmla="*/ 33782 f113 1"/>
                <a:gd name="f171" fmla="*/ 2127758 f114 1"/>
                <a:gd name="f172" fmla="*/ 0 f113 1"/>
                <a:gd name="f173" fmla="*/ 2878201 f114 1"/>
                <a:gd name="f174" fmla="*/ 792480 f113 1"/>
                <a:gd name="f175" fmla="*/ f115 1 f2"/>
                <a:gd name="f176" fmla="*/ f118 1 3016652"/>
                <a:gd name="f177" fmla="*/ f119 1 4064634"/>
                <a:gd name="f178" fmla="*/ f120 1 3016652"/>
                <a:gd name="f179" fmla="*/ f121 1 4064634"/>
                <a:gd name="f180" fmla="*/ f122 1 3016652"/>
                <a:gd name="f181" fmla="*/ f123 1 4064634"/>
                <a:gd name="f182" fmla="*/ f124 1 3016652"/>
                <a:gd name="f183" fmla="*/ f125 1 4064634"/>
                <a:gd name="f184" fmla="*/ f126 1 3016652"/>
                <a:gd name="f185" fmla="*/ f127 1 4064634"/>
                <a:gd name="f186" fmla="*/ f128 1 3016652"/>
                <a:gd name="f187" fmla="*/ f129 1 4064634"/>
                <a:gd name="f188" fmla="*/ f130 1 3016652"/>
                <a:gd name="f189" fmla="*/ f131 1 4064634"/>
                <a:gd name="f190" fmla="*/ f132 1 3016652"/>
                <a:gd name="f191" fmla="*/ f133 1 4064634"/>
                <a:gd name="f192" fmla="*/ f134 1 3016652"/>
                <a:gd name="f193" fmla="*/ f135 1 4064634"/>
                <a:gd name="f194" fmla="*/ f136 1 3016652"/>
                <a:gd name="f195" fmla="*/ f137 1 4064634"/>
                <a:gd name="f196" fmla="*/ f138 1 3016652"/>
                <a:gd name="f197" fmla="*/ f139 1 4064634"/>
                <a:gd name="f198" fmla="*/ f140 1 3016652"/>
                <a:gd name="f199" fmla="*/ f141 1 4064634"/>
                <a:gd name="f200" fmla="*/ f142 1 4064634"/>
                <a:gd name="f201" fmla="*/ f143 1 3016652"/>
                <a:gd name="f202" fmla="*/ f144 1 4064634"/>
                <a:gd name="f203" fmla="*/ f145 1 3016652"/>
                <a:gd name="f204" fmla="*/ f146 1 4064634"/>
                <a:gd name="f205" fmla="*/ f147 1 3016652"/>
                <a:gd name="f206" fmla="*/ f148 1 4064634"/>
                <a:gd name="f207" fmla="*/ f149 1 3016652"/>
                <a:gd name="f208" fmla="*/ f150 1 4064634"/>
                <a:gd name="f209" fmla="*/ f151 1 3016652"/>
                <a:gd name="f210" fmla="*/ f152 1 4064634"/>
                <a:gd name="f211" fmla="*/ f153 1 3016652"/>
                <a:gd name="f212" fmla="*/ f154 1 4064634"/>
                <a:gd name="f213" fmla="*/ f155 1 3016652"/>
                <a:gd name="f214" fmla="*/ f156 1 4064634"/>
                <a:gd name="f215" fmla="*/ f157 1 3016652"/>
                <a:gd name="f216" fmla="*/ f158 1 4064634"/>
                <a:gd name="f217" fmla="*/ f159 1 3016652"/>
                <a:gd name="f218" fmla="*/ f160 1 4064634"/>
                <a:gd name="f219" fmla="*/ f161 1 3016652"/>
                <a:gd name="f220" fmla="*/ f162 1 4064634"/>
                <a:gd name="f221" fmla="*/ f163 1 3016652"/>
                <a:gd name="f222" fmla="*/ f164 1 4064634"/>
                <a:gd name="f223" fmla="*/ f165 1 3016652"/>
                <a:gd name="f224" fmla="*/ f166 1 4064634"/>
                <a:gd name="f225" fmla="*/ f167 1 3016652"/>
                <a:gd name="f226" fmla="*/ f168 1 4064634"/>
                <a:gd name="f227" fmla="*/ f169 1 3016652"/>
                <a:gd name="f228" fmla="*/ f170 1 4064634"/>
                <a:gd name="f229" fmla="*/ f171 1 3016652"/>
                <a:gd name="f230" fmla="*/ f172 1 4064634"/>
                <a:gd name="f231" fmla="*/ f173 1 3016652"/>
                <a:gd name="f232" fmla="*/ f174 1 4064634"/>
                <a:gd name="f233" fmla="*/ f5 1 f116"/>
                <a:gd name="f234" fmla="*/ f6 1 f116"/>
                <a:gd name="f235" fmla="*/ f5 1 f117"/>
                <a:gd name="f236" fmla="*/ f7 1 f117"/>
                <a:gd name="f237" fmla="+- f175 0 f1"/>
                <a:gd name="f238" fmla="*/ f176 1 f116"/>
                <a:gd name="f239" fmla="*/ f177 1 f117"/>
                <a:gd name="f240" fmla="*/ f178 1 f116"/>
                <a:gd name="f241" fmla="*/ f179 1 f117"/>
                <a:gd name="f242" fmla="*/ f180 1 f116"/>
                <a:gd name="f243" fmla="*/ f181 1 f117"/>
                <a:gd name="f244" fmla="*/ f182 1 f116"/>
                <a:gd name="f245" fmla="*/ f183 1 f117"/>
                <a:gd name="f246" fmla="*/ f184 1 f116"/>
                <a:gd name="f247" fmla="*/ f185 1 f117"/>
                <a:gd name="f248" fmla="*/ f186 1 f116"/>
                <a:gd name="f249" fmla="*/ f187 1 f117"/>
                <a:gd name="f250" fmla="*/ f188 1 f116"/>
                <a:gd name="f251" fmla="*/ f189 1 f117"/>
                <a:gd name="f252" fmla="*/ f190 1 f116"/>
                <a:gd name="f253" fmla="*/ f191 1 f117"/>
                <a:gd name="f254" fmla="*/ f192 1 f116"/>
                <a:gd name="f255" fmla="*/ f193 1 f117"/>
                <a:gd name="f256" fmla="*/ f194 1 f116"/>
                <a:gd name="f257" fmla="*/ f195 1 f117"/>
                <a:gd name="f258" fmla="*/ f196 1 f116"/>
                <a:gd name="f259" fmla="*/ f197 1 f117"/>
                <a:gd name="f260" fmla="*/ f198 1 f116"/>
                <a:gd name="f261" fmla="*/ f199 1 f117"/>
                <a:gd name="f262" fmla="*/ f200 1 f117"/>
                <a:gd name="f263" fmla="*/ f201 1 f116"/>
                <a:gd name="f264" fmla="*/ f202 1 f117"/>
                <a:gd name="f265" fmla="*/ f203 1 f116"/>
                <a:gd name="f266" fmla="*/ f204 1 f117"/>
                <a:gd name="f267" fmla="*/ f205 1 f116"/>
                <a:gd name="f268" fmla="*/ f206 1 f117"/>
                <a:gd name="f269" fmla="*/ f207 1 f116"/>
                <a:gd name="f270" fmla="*/ f208 1 f117"/>
                <a:gd name="f271" fmla="*/ f209 1 f116"/>
                <a:gd name="f272" fmla="*/ f210 1 f117"/>
                <a:gd name="f273" fmla="*/ f211 1 f116"/>
                <a:gd name="f274" fmla="*/ f212 1 f117"/>
                <a:gd name="f275" fmla="*/ f213 1 f116"/>
                <a:gd name="f276" fmla="*/ f214 1 f117"/>
                <a:gd name="f277" fmla="*/ f215 1 f116"/>
                <a:gd name="f278" fmla="*/ f216 1 f117"/>
                <a:gd name="f279" fmla="*/ f217 1 f116"/>
                <a:gd name="f280" fmla="*/ f218 1 f117"/>
                <a:gd name="f281" fmla="*/ f219 1 f116"/>
                <a:gd name="f282" fmla="*/ f220 1 f117"/>
                <a:gd name="f283" fmla="*/ f221 1 f116"/>
                <a:gd name="f284" fmla="*/ f222 1 f117"/>
                <a:gd name="f285" fmla="*/ f223 1 f116"/>
                <a:gd name="f286" fmla="*/ f224 1 f117"/>
                <a:gd name="f287" fmla="*/ f225 1 f116"/>
                <a:gd name="f288" fmla="*/ f226 1 f117"/>
                <a:gd name="f289" fmla="*/ f227 1 f116"/>
                <a:gd name="f290" fmla="*/ f228 1 f117"/>
                <a:gd name="f291" fmla="*/ f229 1 f116"/>
                <a:gd name="f292" fmla="*/ f230 1 f117"/>
                <a:gd name="f293" fmla="*/ f231 1 f116"/>
                <a:gd name="f294" fmla="*/ f232 1 f117"/>
                <a:gd name="f295" fmla="*/ f233 f111 1"/>
                <a:gd name="f296" fmla="*/ f234 f111 1"/>
                <a:gd name="f297" fmla="*/ f236 f112 1"/>
                <a:gd name="f298" fmla="*/ f235 f112 1"/>
                <a:gd name="f299" fmla="*/ f238 f111 1"/>
                <a:gd name="f300" fmla="*/ f239 f112 1"/>
                <a:gd name="f301" fmla="*/ f240 f111 1"/>
                <a:gd name="f302" fmla="*/ f241 f112 1"/>
                <a:gd name="f303" fmla="*/ f242 f111 1"/>
                <a:gd name="f304" fmla="*/ f243 f112 1"/>
                <a:gd name="f305" fmla="*/ f244 f111 1"/>
                <a:gd name="f306" fmla="*/ f245 f112 1"/>
                <a:gd name="f307" fmla="*/ f246 f111 1"/>
                <a:gd name="f308" fmla="*/ f247 f112 1"/>
                <a:gd name="f309" fmla="*/ f248 f111 1"/>
                <a:gd name="f310" fmla="*/ f249 f112 1"/>
                <a:gd name="f311" fmla="*/ f250 f111 1"/>
                <a:gd name="f312" fmla="*/ f251 f112 1"/>
                <a:gd name="f313" fmla="*/ f252 f111 1"/>
                <a:gd name="f314" fmla="*/ f253 f112 1"/>
                <a:gd name="f315" fmla="*/ f254 f111 1"/>
                <a:gd name="f316" fmla="*/ f255 f112 1"/>
                <a:gd name="f317" fmla="*/ f256 f111 1"/>
                <a:gd name="f318" fmla="*/ f257 f112 1"/>
                <a:gd name="f319" fmla="*/ f258 f111 1"/>
                <a:gd name="f320" fmla="*/ f259 f112 1"/>
                <a:gd name="f321" fmla="*/ f260 f111 1"/>
                <a:gd name="f322" fmla="*/ f261 f112 1"/>
                <a:gd name="f323" fmla="*/ f262 f112 1"/>
                <a:gd name="f324" fmla="*/ f263 f111 1"/>
                <a:gd name="f325" fmla="*/ f264 f112 1"/>
                <a:gd name="f326" fmla="*/ f265 f111 1"/>
                <a:gd name="f327" fmla="*/ f266 f112 1"/>
                <a:gd name="f328" fmla="*/ f267 f111 1"/>
                <a:gd name="f329" fmla="*/ f268 f112 1"/>
                <a:gd name="f330" fmla="*/ f269 f111 1"/>
                <a:gd name="f331" fmla="*/ f270 f112 1"/>
                <a:gd name="f332" fmla="*/ f271 f111 1"/>
                <a:gd name="f333" fmla="*/ f272 f112 1"/>
                <a:gd name="f334" fmla="*/ f273 f111 1"/>
                <a:gd name="f335" fmla="*/ f274 f112 1"/>
                <a:gd name="f336" fmla="*/ f275 f111 1"/>
                <a:gd name="f337" fmla="*/ f276 f112 1"/>
                <a:gd name="f338" fmla="*/ f277 f111 1"/>
                <a:gd name="f339" fmla="*/ f278 f112 1"/>
                <a:gd name="f340" fmla="*/ f279 f111 1"/>
                <a:gd name="f341" fmla="*/ f280 f112 1"/>
                <a:gd name="f342" fmla="*/ f281 f111 1"/>
                <a:gd name="f343" fmla="*/ f282 f112 1"/>
                <a:gd name="f344" fmla="*/ f283 f111 1"/>
                <a:gd name="f345" fmla="*/ f284 f112 1"/>
                <a:gd name="f346" fmla="*/ f285 f111 1"/>
                <a:gd name="f347" fmla="*/ f286 f112 1"/>
                <a:gd name="f348" fmla="*/ f287 f111 1"/>
                <a:gd name="f349" fmla="*/ f288 f112 1"/>
                <a:gd name="f350" fmla="*/ f289 f111 1"/>
                <a:gd name="f351" fmla="*/ f290 f112 1"/>
                <a:gd name="f352" fmla="*/ f291 f111 1"/>
                <a:gd name="f353" fmla="*/ f292 f112 1"/>
                <a:gd name="f354" fmla="*/ f293 f111 1"/>
                <a:gd name="f355" fmla="*/ f294 f11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7">
                  <a:pos x="f299" y="f300"/>
                </a:cxn>
                <a:cxn ang="f237">
                  <a:pos x="f301" y="f302"/>
                </a:cxn>
                <a:cxn ang="f237">
                  <a:pos x="f303" y="f304"/>
                </a:cxn>
                <a:cxn ang="f237">
                  <a:pos x="f305" y="f306"/>
                </a:cxn>
                <a:cxn ang="f237">
                  <a:pos x="f307" y="f308"/>
                </a:cxn>
                <a:cxn ang="f237">
                  <a:pos x="f309" y="f310"/>
                </a:cxn>
                <a:cxn ang="f237">
                  <a:pos x="f311" y="f312"/>
                </a:cxn>
                <a:cxn ang="f237">
                  <a:pos x="f313" y="f314"/>
                </a:cxn>
                <a:cxn ang="f237">
                  <a:pos x="f315" y="f316"/>
                </a:cxn>
                <a:cxn ang="f237">
                  <a:pos x="f317" y="f318"/>
                </a:cxn>
                <a:cxn ang="f237">
                  <a:pos x="f319" y="f320"/>
                </a:cxn>
                <a:cxn ang="f237">
                  <a:pos x="f321" y="f322"/>
                </a:cxn>
                <a:cxn ang="f237">
                  <a:pos x="f321" y="f323"/>
                </a:cxn>
                <a:cxn ang="f237">
                  <a:pos x="f324" y="f325"/>
                </a:cxn>
                <a:cxn ang="f237">
                  <a:pos x="f326" y="f327"/>
                </a:cxn>
                <a:cxn ang="f237">
                  <a:pos x="f328" y="f329"/>
                </a:cxn>
                <a:cxn ang="f237">
                  <a:pos x="f330" y="f331"/>
                </a:cxn>
                <a:cxn ang="f237">
                  <a:pos x="f332" y="f333"/>
                </a:cxn>
                <a:cxn ang="f237">
                  <a:pos x="f334" y="f335"/>
                </a:cxn>
                <a:cxn ang="f237">
                  <a:pos x="f336" y="f337"/>
                </a:cxn>
                <a:cxn ang="f237">
                  <a:pos x="f338" y="f339"/>
                </a:cxn>
                <a:cxn ang="f237">
                  <a:pos x="f340" y="f341"/>
                </a:cxn>
                <a:cxn ang="f237">
                  <a:pos x="f342" y="f343"/>
                </a:cxn>
                <a:cxn ang="f237">
                  <a:pos x="f344" y="f345"/>
                </a:cxn>
                <a:cxn ang="f237">
                  <a:pos x="f346" y="f347"/>
                </a:cxn>
                <a:cxn ang="f237">
                  <a:pos x="f348" y="f349"/>
                </a:cxn>
                <a:cxn ang="f237">
                  <a:pos x="f350" y="f351"/>
                </a:cxn>
                <a:cxn ang="f237">
                  <a:pos x="f352" y="f353"/>
                </a:cxn>
                <a:cxn ang="f237">
                  <a:pos x="f354" y="f355"/>
                </a:cxn>
                <a:cxn ang="f237">
                  <a:pos x="f299" y="f300"/>
                </a:cxn>
              </a:cxnLst>
              <a:rect l="f295" t="f298" r="f296" b="f297"/>
              <a:pathLst>
                <a:path w="3016652" h="406463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cubicBezTo>
                    <a:pt x="f36" y="f37"/>
                    <a:pt x="f31" y="f38"/>
                    <a:pt x="f39" y="f40"/>
                  </a:cubicBezTo>
                  <a:cubicBezTo>
                    <a:pt x="f41" y="f42"/>
                    <a:pt x="f43" y="f44"/>
                    <a:pt x="f5" y="f45"/>
                  </a:cubicBezTo>
                  <a:lnTo>
                    <a:pt x="f5" y="f46"/>
                  </a:ln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lnTo>
                    <a:pt x="f55" y="f56"/>
                  </a:lnTo>
                  <a:cubicBezTo>
                    <a:pt x="f57" y="f58"/>
                    <a:pt x="f59" y="f60"/>
                    <a:pt x="f61" y="f62"/>
                  </a:cubicBez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cubicBezTo>
                    <a:pt x="f75" y="f76"/>
                    <a:pt x="f77" y="f78"/>
                    <a:pt x="f79" y="f80"/>
                  </a:cubicBezTo>
                  <a:cubicBezTo>
                    <a:pt x="f81" y="f82"/>
                    <a:pt x="f83" y="f84"/>
                    <a:pt x="f85" y="f86"/>
                  </a:cubicBezTo>
                  <a:cubicBezTo>
                    <a:pt x="f87" y="f88"/>
                    <a:pt x="f89" y="f90"/>
                    <a:pt x="f91" y="f92"/>
                  </a:cubicBezTo>
                  <a:cubicBezTo>
                    <a:pt x="f93" y="f94"/>
                    <a:pt x="f95" y="f96"/>
                    <a:pt x="f97" y="f98"/>
                  </a:cubicBezTo>
                  <a:lnTo>
                    <a:pt x="f99" y="f5"/>
                  </a:lnTo>
                  <a:cubicBezTo>
                    <a:pt x="f100" y="f101"/>
                    <a:pt x="f102" y="f103"/>
                    <a:pt x="f104" y="f105"/>
                  </a:cubicBezTo>
                  <a:cubicBezTo>
                    <a:pt x="f106" y="f107"/>
                    <a:pt x="f108" y="f109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138" name="Freeform: Shape 146">
              <a:extLst>
                <a:ext uri="{FF2B5EF4-FFF2-40B4-BE49-F238E27FC236}">
                  <a16:creationId xmlns:a16="http://schemas.microsoft.com/office/drawing/2014/main" id="{7257AC8B-5B30-4351-8CAC-03EB8375D3A5}"/>
                </a:ext>
              </a:extLst>
            </p:cNvPr>
            <p:cNvSpPr/>
            <p:nvPr/>
          </p:nvSpPr>
          <p:spPr>
            <a:xfrm>
              <a:off x="188891" y="3045054"/>
              <a:ext cx="3257171" cy="472734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256860"/>
                <a:gd name="f7" fmla="val 4727575"/>
                <a:gd name="f8" fmla="val 3075432"/>
                <a:gd name="f9" fmla="val 1933956"/>
                <a:gd name="f10" fmla="val 3057525"/>
                <a:gd name="f11" fmla="val 1956435"/>
                <a:gd name="f12" fmla="val 2840228"/>
                <a:gd name="f13" fmla="val 2161794"/>
                <a:gd name="f14" fmla="val 2527046"/>
                <a:gd name="f15" fmla="val 2454656"/>
                <a:gd name="f16" fmla="val 2486660"/>
                <a:gd name="f17" fmla="val 2492756"/>
                <a:gd name="f18" fmla="val 2451100"/>
                <a:gd name="f19" fmla="val 2526030"/>
                <a:gd name="f20" fmla="val 2410841"/>
                <a:gd name="f21" fmla="val 2564130"/>
                <a:gd name="f22" fmla="val 2367280"/>
                <a:gd name="f23" fmla="val 2604262"/>
                <a:gd name="f24" fmla="val 2354580"/>
                <a:gd name="f25" fmla="val 2615946"/>
                <a:gd name="f26" fmla="val 2341880"/>
                <a:gd name="f27" fmla="val 2627884"/>
                <a:gd name="f28" fmla="val 2329180"/>
                <a:gd name="f29" fmla="val 2639822"/>
                <a:gd name="f30" fmla="val 2286508"/>
                <a:gd name="f31" fmla="val 2679573"/>
                <a:gd name="f32" fmla="val 2246630"/>
                <a:gd name="f33" fmla="val 2716784"/>
                <a:gd name="f34" fmla="val 2207387"/>
                <a:gd name="f35" fmla="val 2753487"/>
                <a:gd name="f36" fmla="val 2165223"/>
                <a:gd name="f37" fmla="val 2792603"/>
                <a:gd name="f38" fmla="val 1438021"/>
                <a:gd name="f39" fmla="val 3469640"/>
                <a:gd name="f40" fmla="val 477774"/>
                <a:gd name="f41" fmla="val 4358768"/>
                <a:gd name="f42" fmla="val 80010"/>
                <a:gd name="f43" fmla="val 4726432"/>
                <a:gd name="f44" fmla="val 78740"/>
                <a:gd name="f45" fmla="val 1270"/>
                <a:gd name="f46" fmla="val 376936"/>
                <a:gd name="f47" fmla="val 4379595"/>
                <a:gd name="f48" fmla="val 1402969"/>
                <a:gd name="f49" fmla="val 3428746"/>
                <a:gd name="f50" fmla="val 2130806"/>
                <a:gd name="f51" fmla="val 2754884"/>
                <a:gd name="f52" fmla="val 2172970"/>
                <a:gd name="f53" fmla="val 2715895"/>
                <a:gd name="f54" fmla="val 2212340"/>
                <a:gd name="f55" fmla="val 2679319"/>
                <a:gd name="f56" fmla="val 2252345"/>
                <a:gd name="f57" fmla="val 2642362"/>
                <a:gd name="f58" fmla="val 2295017"/>
                <a:gd name="f59" fmla="val 2602865"/>
                <a:gd name="f60" fmla="val 2333117"/>
                <a:gd name="f61" fmla="val 2567305"/>
                <a:gd name="f62" fmla="val 2376551"/>
                <a:gd name="f63" fmla="val 2527173"/>
                <a:gd name="f64" fmla="val 2416937"/>
                <a:gd name="f65" fmla="val 2489708"/>
                <a:gd name="f66" fmla="val 2452751"/>
                <a:gd name="f67" fmla="val 2456688"/>
                <a:gd name="f68" fmla="val 2493264"/>
                <a:gd name="f69" fmla="val 2418588"/>
                <a:gd name="f70" fmla="val 2734564"/>
                <a:gd name="f71" fmla="val 2194687"/>
                <a:gd name="f72" fmla="val 2897124"/>
                <a:gd name="f73" fmla="val 2045081"/>
                <a:gd name="f74" fmla="val 2912364"/>
                <a:gd name="f75" fmla="val 2031365"/>
                <a:gd name="f76" fmla="val 3289554"/>
                <a:gd name="f77" fmla="val 1697863"/>
                <a:gd name="f78" fmla="val 3284601"/>
                <a:gd name="f79" fmla="val 1161923"/>
                <a:gd name="f80" fmla="val 2961513"/>
                <a:gd name="f81" fmla="val 828167"/>
                <a:gd name="f82" fmla="val 2834513"/>
                <a:gd name="f83" fmla="val 696722"/>
                <a:gd name="f84" fmla="val 2473579"/>
                <a:gd name="f85" fmla="val 315214"/>
                <a:gd name="f86" fmla="val 2212213"/>
                <a:gd name="f87" fmla="val 38100"/>
                <a:gd name="f88" fmla="val 2254123"/>
                <a:gd name="f89" fmla="val 3005201"/>
                <a:gd name="f90" fmla="val 796671"/>
                <a:gd name="f91" fmla="val 3310763"/>
                <a:gd name="f92" fmla="val 1121029"/>
                <a:gd name="f93" fmla="val 3342767"/>
                <a:gd name="f94" fmla="val 1597533"/>
                <a:gd name="f95" fmla="+- 0 0 -90"/>
                <a:gd name="f96" fmla="*/ f3 1 3256860"/>
                <a:gd name="f97" fmla="*/ f4 1 4727575"/>
                <a:gd name="f98" fmla="+- f7 0 f5"/>
                <a:gd name="f99" fmla="+- f6 0 f5"/>
                <a:gd name="f100" fmla="*/ f95 f0 1"/>
                <a:gd name="f101" fmla="*/ f99 1 3256860"/>
                <a:gd name="f102" fmla="*/ f98 1 4727575"/>
                <a:gd name="f103" fmla="*/ 3075432 f99 1"/>
                <a:gd name="f104" fmla="*/ 1933956 f98 1"/>
                <a:gd name="f105" fmla="*/ 2527046 f99 1"/>
                <a:gd name="f106" fmla="*/ 2454656 f98 1"/>
                <a:gd name="f107" fmla="*/ 2486660 f99 1"/>
                <a:gd name="f108" fmla="*/ 2492756 f98 1"/>
                <a:gd name="f109" fmla="*/ 2451100 f99 1"/>
                <a:gd name="f110" fmla="*/ 2526030 f98 1"/>
                <a:gd name="f111" fmla="*/ 2410841 f99 1"/>
                <a:gd name="f112" fmla="*/ 2564130 f98 1"/>
                <a:gd name="f113" fmla="*/ 2367280 f99 1"/>
                <a:gd name="f114" fmla="*/ 2604262 f98 1"/>
                <a:gd name="f115" fmla="*/ 2329180 f99 1"/>
                <a:gd name="f116" fmla="*/ 2639822 f98 1"/>
                <a:gd name="f117" fmla="*/ 2286508 f99 1"/>
                <a:gd name="f118" fmla="*/ 2679573 f98 1"/>
                <a:gd name="f119" fmla="*/ 2246630 f99 1"/>
                <a:gd name="f120" fmla="*/ 2716784 f98 1"/>
                <a:gd name="f121" fmla="*/ 2207387 f99 1"/>
                <a:gd name="f122" fmla="*/ 2753487 f98 1"/>
                <a:gd name="f123" fmla="*/ 2165223 f99 1"/>
                <a:gd name="f124" fmla="*/ 2792603 f98 1"/>
                <a:gd name="f125" fmla="*/ 80010 f99 1"/>
                <a:gd name="f126" fmla="*/ 4726432 f98 1"/>
                <a:gd name="f127" fmla="*/ 78740 f99 1"/>
                <a:gd name="f128" fmla="*/ 4727575 f98 1"/>
                <a:gd name="f129" fmla="*/ 0 f99 1"/>
                <a:gd name="f130" fmla="*/ 1270 f99 1"/>
                <a:gd name="f131" fmla="*/ 2130806 f99 1"/>
                <a:gd name="f132" fmla="*/ 2754884 f98 1"/>
                <a:gd name="f133" fmla="*/ 2172970 f99 1"/>
                <a:gd name="f134" fmla="*/ 2715895 f98 1"/>
                <a:gd name="f135" fmla="*/ 2212340 f99 1"/>
                <a:gd name="f136" fmla="*/ 2679319 f98 1"/>
                <a:gd name="f137" fmla="*/ 2252345 f99 1"/>
                <a:gd name="f138" fmla="*/ 2642362 f98 1"/>
                <a:gd name="f139" fmla="*/ 2295017 f99 1"/>
                <a:gd name="f140" fmla="*/ 2602865 f98 1"/>
                <a:gd name="f141" fmla="*/ 2333117 f99 1"/>
                <a:gd name="f142" fmla="*/ 2567305 f98 1"/>
                <a:gd name="f143" fmla="*/ 2376551 f99 1"/>
                <a:gd name="f144" fmla="*/ 2527173 f98 1"/>
                <a:gd name="f145" fmla="*/ 2416937 f99 1"/>
                <a:gd name="f146" fmla="*/ 2489708 f98 1"/>
                <a:gd name="f147" fmla="*/ 2452751 f99 1"/>
                <a:gd name="f148" fmla="*/ 2456688 f98 1"/>
                <a:gd name="f149" fmla="*/ 2493264 f99 1"/>
                <a:gd name="f150" fmla="*/ 2418588 f98 1"/>
                <a:gd name="f151" fmla="*/ 2912364 f99 1"/>
                <a:gd name="f152" fmla="*/ 2031365 f98 1"/>
                <a:gd name="f153" fmla="*/ 2961513 f99 1"/>
                <a:gd name="f154" fmla="*/ 828167 f98 1"/>
                <a:gd name="f155" fmla="*/ 2212213 f99 1"/>
                <a:gd name="f156" fmla="*/ 38100 f98 1"/>
                <a:gd name="f157" fmla="*/ 2254123 f99 1"/>
                <a:gd name="f158" fmla="*/ 0 f98 1"/>
                <a:gd name="f159" fmla="*/ 3005201 f99 1"/>
                <a:gd name="f160" fmla="*/ 796671 f98 1"/>
                <a:gd name="f161" fmla="*/ f100 1 f2"/>
                <a:gd name="f162" fmla="*/ f103 1 3256860"/>
                <a:gd name="f163" fmla="*/ f104 1 4727575"/>
                <a:gd name="f164" fmla="*/ f105 1 3256860"/>
                <a:gd name="f165" fmla="*/ f106 1 4727575"/>
                <a:gd name="f166" fmla="*/ f107 1 3256860"/>
                <a:gd name="f167" fmla="*/ f108 1 4727575"/>
                <a:gd name="f168" fmla="*/ f109 1 3256860"/>
                <a:gd name="f169" fmla="*/ f110 1 4727575"/>
                <a:gd name="f170" fmla="*/ f111 1 3256860"/>
                <a:gd name="f171" fmla="*/ f112 1 4727575"/>
                <a:gd name="f172" fmla="*/ f113 1 3256860"/>
                <a:gd name="f173" fmla="*/ f114 1 4727575"/>
                <a:gd name="f174" fmla="*/ f115 1 3256860"/>
                <a:gd name="f175" fmla="*/ f116 1 4727575"/>
                <a:gd name="f176" fmla="*/ f117 1 3256860"/>
                <a:gd name="f177" fmla="*/ f118 1 4727575"/>
                <a:gd name="f178" fmla="*/ f119 1 3256860"/>
                <a:gd name="f179" fmla="*/ f120 1 4727575"/>
                <a:gd name="f180" fmla="*/ f121 1 3256860"/>
                <a:gd name="f181" fmla="*/ f122 1 4727575"/>
                <a:gd name="f182" fmla="*/ f123 1 3256860"/>
                <a:gd name="f183" fmla="*/ f124 1 4727575"/>
                <a:gd name="f184" fmla="*/ f125 1 3256860"/>
                <a:gd name="f185" fmla="*/ f126 1 4727575"/>
                <a:gd name="f186" fmla="*/ f127 1 3256860"/>
                <a:gd name="f187" fmla="*/ f128 1 4727575"/>
                <a:gd name="f188" fmla="*/ f129 1 3256860"/>
                <a:gd name="f189" fmla="*/ f130 1 3256860"/>
                <a:gd name="f190" fmla="*/ f131 1 3256860"/>
                <a:gd name="f191" fmla="*/ f132 1 4727575"/>
                <a:gd name="f192" fmla="*/ f133 1 3256860"/>
                <a:gd name="f193" fmla="*/ f134 1 4727575"/>
                <a:gd name="f194" fmla="*/ f135 1 3256860"/>
                <a:gd name="f195" fmla="*/ f136 1 4727575"/>
                <a:gd name="f196" fmla="*/ f137 1 3256860"/>
                <a:gd name="f197" fmla="*/ f138 1 4727575"/>
                <a:gd name="f198" fmla="*/ f139 1 3256860"/>
                <a:gd name="f199" fmla="*/ f140 1 4727575"/>
                <a:gd name="f200" fmla="*/ f141 1 3256860"/>
                <a:gd name="f201" fmla="*/ f142 1 4727575"/>
                <a:gd name="f202" fmla="*/ f143 1 3256860"/>
                <a:gd name="f203" fmla="*/ f144 1 4727575"/>
                <a:gd name="f204" fmla="*/ f145 1 3256860"/>
                <a:gd name="f205" fmla="*/ f146 1 4727575"/>
                <a:gd name="f206" fmla="*/ f147 1 3256860"/>
                <a:gd name="f207" fmla="*/ f148 1 4727575"/>
                <a:gd name="f208" fmla="*/ f149 1 3256860"/>
                <a:gd name="f209" fmla="*/ f150 1 4727575"/>
                <a:gd name="f210" fmla="*/ f151 1 3256860"/>
                <a:gd name="f211" fmla="*/ f152 1 4727575"/>
                <a:gd name="f212" fmla="*/ f153 1 3256860"/>
                <a:gd name="f213" fmla="*/ f154 1 4727575"/>
                <a:gd name="f214" fmla="*/ f155 1 3256860"/>
                <a:gd name="f215" fmla="*/ f156 1 4727575"/>
                <a:gd name="f216" fmla="*/ f157 1 3256860"/>
                <a:gd name="f217" fmla="*/ f158 1 4727575"/>
                <a:gd name="f218" fmla="*/ f159 1 3256860"/>
                <a:gd name="f219" fmla="*/ f160 1 4727575"/>
                <a:gd name="f220" fmla="*/ f5 1 f101"/>
                <a:gd name="f221" fmla="*/ f6 1 f101"/>
                <a:gd name="f222" fmla="*/ f5 1 f102"/>
                <a:gd name="f223" fmla="*/ f7 1 f102"/>
                <a:gd name="f224" fmla="+- f161 0 f1"/>
                <a:gd name="f225" fmla="*/ f162 1 f101"/>
                <a:gd name="f226" fmla="*/ f163 1 f102"/>
                <a:gd name="f227" fmla="*/ f164 1 f101"/>
                <a:gd name="f228" fmla="*/ f165 1 f102"/>
                <a:gd name="f229" fmla="*/ f166 1 f101"/>
                <a:gd name="f230" fmla="*/ f167 1 f102"/>
                <a:gd name="f231" fmla="*/ f168 1 f101"/>
                <a:gd name="f232" fmla="*/ f169 1 f102"/>
                <a:gd name="f233" fmla="*/ f170 1 f101"/>
                <a:gd name="f234" fmla="*/ f171 1 f102"/>
                <a:gd name="f235" fmla="*/ f172 1 f101"/>
                <a:gd name="f236" fmla="*/ f173 1 f102"/>
                <a:gd name="f237" fmla="*/ f174 1 f101"/>
                <a:gd name="f238" fmla="*/ f175 1 f102"/>
                <a:gd name="f239" fmla="*/ f176 1 f101"/>
                <a:gd name="f240" fmla="*/ f177 1 f102"/>
                <a:gd name="f241" fmla="*/ f178 1 f101"/>
                <a:gd name="f242" fmla="*/ f179 1 f102"/>
                <a:gd name="f243" fmla="*/ f180 1 f101"/>
                <a:gd name="f244" fmla="*/ f181 1 f102"/>
                <a:gd name="f245" fmla="*/ f182 1 f101"/>
                <a:gd name="f246" fmla="*/ f183 1 f102"/>
                <a:gd name="f247" fmla="*/ f184 1 f101"/>
                <a:gd name="f248" fmla="*/ f185 1 f102"/>
                <a:gd name="f249" fmla="*/ f186 1 f101"/>
                <a:gd name="f250" fmla="*/ f187 1 f102"/>
                <a:gd name="f251" fmla="*/ f188 1 f101"/>
                <a:gd name="f252" fmla="*/ f189 1 f101"/>
                <a:gd name="f253" fmla="*/ f190 1 f101"/>
                <a:gd name="f254" fmla="*/ f191 1 f102"/>
                <a:gd name="f255" fmla="*/ f192 1 f101"/>
                <a:gd name="f256" fmla="*/ f193 1 f102"/>
                <a:gd name="f257" fmla="*/ f194 1 f101"/>
                <a:gd name="f258" fmla="*/ f195 1 f102"/>
                <a:gd name="f259" fmla="*/ f196 1 f101"/>
                <a:gd name="f260" fmla="*/ f197 1 f102"/>
                <a:gd name="f261" fmla="*/ f198 1 f101"/>
                <a:gd name="f262" fmla="*/ f199 1 f102"/>
                <a:gd name="f263" fmla="*/ f200 1 f101"/>
                <a:gd name="f264" fmla="*/ f201 1 f102"/>
                <a:gd name="f265" fmla="*/ f202 1 f101"/>
                <a:gd name="f266" fmla="*/ f203 1 f102"/>
                <a:gd name="f267" fmla="*/ f204 1 f101"/>
                <a:gd name="f268" fmla="*/ f205 1 f102"/>
                <a:gd name="f269" fmla="*/ f206 1 f101"/>
                <a:gd name="f270" fmla="*/ f207 1 f102"/>
                <a:gd name="f271" fmla="*/ f208 1 f101"/>
                <a:gd name="f272" fmla="*/ f209 1 f102"/>
                <a:gd name="f273" fmla="*/ f210 1 f101"/>
                <a:gd name="f274" fmla="*/ f211 1 f102"/>
                <a:gd name="f275" fmla="*/ f212 1 f101"/>
                <a:gd name="f276" fmla="*/ f213 1 f102"/>
                <a:gd name="f277" fmla="*/ f214 1 f101"/>
                <a:gd name="f278" fmla="*/ f215 1 f102"/>
                <a:gd name="f279" fmla="*/ f216 1 f101"/>
                <a:gd name="f280" fmla="*/ f217 1 f102"/>
                <a:gd name="f281" fmla="*/ f218 1 f101"/>
                <a:gd name="f282" fmla="*/ f219 1 f102"/>
                <a:gd name="f283" fmla="*/ f220 f96 1"/>
                <a:gd name="f284" fmla="*/ f221 f96 1"/>
                <a:gd name="f285" fmla="*/ f223 f97 1"/>
                <a:gd name="f286" fmla="*/ f222 f97 1"/>
                <a:gd name="f287" fmla="*/ f225 f96 1"/>
                <a:gd name="f288" fmla="*/ f226 f97 1"/>
                <a:gd name="f289" fmla="*/ f227 f96 1"/>
                <a:gd name="f290" fmla="*/ f228 f97 1"/>
                <a:gd name="f291" fmla="*/ f229 f96 1"/>
                <a:gd name="f292" fmla="*/ f230 f97 1"/>
                <a:gd name="f293" fmla="*/ f231 f96 1"/>
                <a:gd name="f294" fmla="*/ f232 f97 1"/>
                <a:gd name="f295" fmla="*/ f233 f96 1"/>
                <a:gd name="f296" fmla="*/ f234 f97 1"/>
                <a:gd name="f297" fmla="*/ f235 f96 1"/>
                <a:gd name="f298" fmla="*/ f236 f97 1"/>
                <a:gd name="f299" fmla="*/ f237 f96 1"/>
                <a:gd name="f300" fmla="*/ f238 f97 1"/>
                <a:gd name="f301" fmla="*/ f239 f96 1"/>
                <a:gd name="f302" fmla="*/ f240 f97 1"/>
                <a:gd name="f303" fmla="*/ f241 f96 1"/>
                <a:gd name="f304" fmla="*/ f242 f97 1"/>
                <a:gd name="f305" fmla="*/ f243 f96 1"/>
                <a:gd name="f306" fmla="*/ f244 f97 1"/>
                <a:gd name="f307" fmla="*/ f245 f96 1"/>
                <a:gd name="f308" fmla="*/ f246 f97 1"/>
                <a:gd name="f309" fmla="*/ f247 f96 1"/>
                <a:gd name="f310" fmla="*/ f248 f97 1"/>
                <a:gd name="f311" fmla="*/ f249 f96 1"/>
                <a:gd name="f312" fmla="*/ f250 f97 1"/>
                <a:gd name="f313" fmla="*/ f251 f96 1"/>
                <a:gd name="f314" fmla="*/ f252 f96 1"/>
                <a:gd name="f315" fmla="*/ f253 f96 1"/>
                <a:gd name="f316" fmla="*/ f254 f97 1"/>
                <a:gd name="f317" fmla="*/ f255 f96 1"/>
                <a:gd name="f318" fmla="*/ f256 f97 1"/>
                <a:gd name="f319" fmla="*/ f257 f96 1"/>
                <a:gd name="f320" fmla="*/ f258 f97 1"/>
                <a:gd name="f321" fmla="*/ f259 f96 1"/>
                <a:gd name="f322" fmla="*/ f260 f97 1"/>
                <a:gd name="f323" fmla="*/ f261 f96 1"/>
                <a:gd name="f324" fmla="*/ f262 f97 1"/>
                <a:gd name="f325" fmla="*/ f263 f96 1"/>
                <a:gd name="f326" fmla="*/ f264 f97 1"/>
                <a:gd name="f327" fmla="*/ f265 f96 1"/>
                <a:gd name="f328" fmla="*/ f266 f97 1"/>
                <a:gd name="f329" fmla="*/ f267 f96 1"/>
                <a:gd name="f330" fmla="*/ f268 f97 1"/>
                <a:gd name="f331" fmla="*/ f269 f96 1"/>
                <a:gd name="f332" fmla="*/ f270 f97 1"/>
                <a:gd name="f333" fmla="*/ f271 f96 1"/>
                <a:gd name="f334" fmla="*/ f272 f97 1"/>
                <a:gd name="f335" fmla="*/ f273 f96 1"/>
                <a:gd name="f336" fmla="*/ f274 f97 1"/>
                <a:gd name="f337" fmla="*/ f275 f96 1"/>
                <a:gd name="f338" fmla="*/ f276 f97 1"/>
                <a:gd name="f339" fmla="*/ f277 f96 1"/>
                <a:gd name="f340" fmla="*/ f278 f97 1"/>
                <a:gd name="f341" fmla="*/ f279 f96 1"/>
                <a:gd name="f342" fmla="*/ f280 f97 1"/>
                <a:gd name="f343" fmla="*/ f281 f96 1"/>
                <a:gd name="f344" fmla="*/ f282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24">
                  <a:pos x="f287" y="f288"/>
                </a:cxn>
                <a:cxn ang="f224">
                  <a:pos x="f289" y="f290"/>
                </a:cxn>
                <a:cxn ang="f224">
                  <a:pos x="f291" y="f292"/>
                </a:cxn>
                <a:cxn ang="f224">
                  <a:pos x="f293" y="f294"/>
                </a:cxn>
                <a:cxn ang="f224">
                  <a:pos x="f295" y="f296"/>
                </a:cxn>
                <a:cxn ang="f224">
                  <a:pos x="f297" y="f298"/>
                </a:cxn>
                <a:cxn ang="f224">
                  <a:pos x="f299" y="f300"/>
                </a:cxn>
                <a:cxn ang="f224">
                  <a:pos x="f301" y="f302"/>
                </a:cxn>
                <a:cxn ang="f224">
                  <a:pos x="f303" y="f304"/>
                </a:cxn>
                <a:cxn ang="f224">
                  <a:pos x="f305" y="f306"/>
                </a:cxn>
                <a:cxn ang="f224">
                  <a:pos x="f307" y="f308"/>
                </a:cxn>
                <a:cxn ang="f224">
                  <a:pos x="f309" y="f310"/>
                </a:cxn>
                <a:cxn ang="f224">
                  <a:pos x="f311" y="f312"/>
                </a:cxn>
                <a:cxn ang="f224">
                  <a:pos x="f313" y="f312"/>
                </a:cxn>
                <a:cxn ang="f224">
                  <a:pos x="f314" y="f310"/>
                </a:cxn>
                <a:cxn ang="f224">
                  <a:pos x="f315" y="f316"/>
                </a:cxn>
                <a:cxn ang="f224">
                  <a:pos x="f317" y="f318"/>
                </a:cxn>
                <a:cxn ang="f224">
                  <a:pos x="f319" y="f320"/>
                </a:cxn>
                <a:cxn ang="f224">
                  <a:pos x="f321" y="f322"/>
                </a:cxn>
                <a:cxn ang="f224">
                  <a:pos x="f323" y="f324"/>
                </a:cxn>
                <a:cxn ang="f224">
                  <a:pos x="f325" y="f326"/>
                </a:cxn>
                <a:cxn ang="f224">
                  <a:pos x="f327" y="f328"/>
                </a:cxn>
                <a:cxn ang="f224">
                  <a:pos x="f329" y="f330"/>
                </a:cxn>
                <a:cxn ang="f224">
                  <a:pos x="f331" y="f332"/>
                </a:cxn>
                <a:cxn ang="f224">
                  <a:pos x="f333" y="f334"/>
                </a:cxn>
                <a:cxn ang="f224">
                  <a:pos x="f335" y="f336"/>
                </a:cxn>
                <a:cxn ang="f224">
                  <a:pos x="f337" y="f338"/>
                </a:cxn>
                <a:cxn ang="f224">
                  <a:pos x="f339" y="f340"/>
                </a:cxn>
                <a:cxn ang="f224">
                  <a:pos x="f341" y="f342"/>
                </a:cxn>
                <a:cxn ang="f224">
                  <a:pos x="f343" y="f344"/>
                </a:cxn>
                <a:cxn ang="f224">
                  <a:pos x="f287" y="f288"/>
                </a:cxn>
              </a:cxnLst>
              <a:rect l="f283" t="f286" r="f284" b="f285"/>
              <a:pathLst>
                <a:path w="3256860" h="472757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cubicBezTo>
                    <a:pt x="f38" y="f39"/>
                    <a:pt x="f40" y="f41"/>
                    <a:pt x="f42" y="f43"/>
                  </a:cubicBezTo>
                  <a:lnTo>
                    <a:pt x="f44" y="f7"/>
                  </a:lnTo>
                  <a:lnTo>
                    <a:pt x="f5" y="f7"/>
                  </a:lnTo>
                  <a:lnTo>
                    <a:pt x="f45" y="f43"/>
                  </a:ln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80" y="f81"/>
                  </a:cubicBezTo>
                  <a:cubicBezTo>
                    <a:pt x="f82" y="f83"/>
                    <a:pt x="f84" y="f85"/>
                    <a:pt x="f86" y="f87"/>
                  </a:cubicBezTo>
                  <a:lnTo>
                    <a:pt x="f88" y="f5"/>
                  </a:lnTo>
                  <a:lnTo>
                    <a:pt x="f89" y="f90"/>
                  </a:lnTo>
                  <a:cubicBezTo>
                    <a:pt x="f91" y="f92"/>
                    <a:pt x="f93" y="f9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139" name="Freeform: Shape 147">
              <a:extLst>
                <a:ext uri="{FF2B5EF4-FFF2-40B4-BE49-F238E27FC236}">
                  <a16:creationId xmlns:a16="http://schemas.microsoft.com/office/drawing/2014/main" id="{F177E34F-AC2A-4921-BDBD-A903BE48F8CD}"/>
                </a:ext>
              </a:extLst>
            </p:cNvPr>
            <p:cNvSpPr/>
            <p:nvPr/>
          </p:nvSpPr>
          <p:spPr>
            <a:xfrm>
              <a:off x="0" y="3259356"/>
              <a:ext cx="3125425" cy="429239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25303"/>
                <a:gd name="f7" fmla="val 4293742"/>
                <a:gd name="f8" fmla="val 2985135"/>
                <a:gd name="f9" fmla="val 1557147"/>
                <a:gd name="f10" fmla="val 2963926"/>
                <a:gd name="f11" fmla="val 1579753"/>
                <a:gd name="f12" fmla="val 2773934"/>
                <a:gd name="f13" fmla="val 1755902"/>
                <a:gd name="f14" fmla="val 2498852"/>
                <a:gd name="f15" fmla="val 2009013"/>
                <a:gd name="f16" fmla="val 2458339"/>
                <a:gd name="f17" fmla="val 2046351"/>
                <a:gd name="f18" fmla="val 2422398"/>
                <a:gd name="f19" fmla="val 2079371"/>
                <a:gd name="f20" fmla="val 2381504"/>
                <a:gd name="f21" fmla="val 2116836"/>
                <a:gd name="f22" fmla="val 2338705"/>
                <a:gd name="f23" fmla="val 2156206"/>
                <a:gd name="f24" fmla="val 2300605"/>
                <a:gd name="f25" fmla="val 2191639"/>
                <a:gd name="f26" fmla="val 2258314"/>
                <a:gd name="f27" fmla="val 2230501"/>
                <a:gd name="f28" fmla="val 2218182"/>
                <a:gd name="f29" fmla="val 2267331"/>
                <a:gd name="f30" fmla="val 2178812"/>
                <a:gd name="f31" fmla="val 2303526"/>
                <a:gd name="f32" fmla="val 2136521"/>
                <a:gd name="f33" fmla="val 2342261"/>
                <a:gd name="f34" fmla="val 1299337"/>
                <a:gd name="f35" fmla="val 3110103"/>
                <a:gd name="f36" fmla="val 128778"/>
                <a:gd name="f37" fmla="val 4178681"/>
                <a:gd name="f38" fmla="val 4293743"/>
                <a:gd name="f39" fmla="val 4220210"/>
                <a:gd name="f40" fmla="val 242316"/>
                <a:gd name="f41" fmla="val 3999739"/>
                <a:gd name="f42" fmla="val 1335405"/>
                <a:gd name="f43" fmla="val 3001010"/>
                <a:gd name="f44" fmla="val 2100326"/>
                <a:gd name="f45" fmla="val 2303399"/>
                <a:gd name="f46" fmla="val 2142744"/>
                <a:gd name="f47" fmla="val 2264664"/>
                <a:gd name="f48" fmla="val 2182114"/>
                <a:gd name="f49" fmla="val 2228723"/>
                <a:gd name="f50" fmla="val 2222373"/>
                <a:gd name="f51" fmla="val 2192020"/>
                <a:gd name="f52" fmla="val 2264791"/>
                <a:gd name="f53" fmla="val 2153285"/>
                <a:gd name="f54" fmla="val 2302891"/>
                <a:gd name="f55" fmla="val 2118106"/>
                <a:gd name="f56" fmla="val 2345690"/>
                <a:gd name="f57" fmla="val 2079117"/>
                <a:gd name="f58" fmla="val 2386711"/>
                <a:gd name="f59" fmla="val 2041779"/>
                <a:gd name="f60" fmla="val 2422906"/>
                <a:gd name="f61" fmla="val 2008759"/>
                <a:gd name="f62" fmla="val 2463800"/>
                <a:gd name="f63" fmla="val 1971421"/>
                <a:gd name="f64" fmla="val 2697099"/>
                <a:gd name="f65" fmla="val 1758823"/>
                <a:gd name="f66" fmla="val 2853563"/>
                <a:gd name="f67" fmla="val 1616583"/>
                <a:gd name="f68" fmla="val 2868676"/>
                <a:gd name="f69" fmla="val 1603121"/>
                <a:gd name="f70" fmla="val 3117342"/>
                <a:gd name="f71" fmla="val 1391793"/>
                <a:gd name="f72" fmla="val 3136519"/>
                <a:gd name="f73" fmla="val 1043559"/>
                <a:gd name="f74" fmla="val 2899791"/>
                <a:gd name="f75" fmla="val 807974"/>
                <a:gd name="f76" fmla="val 2804287"/>
                <a:gd name="f77" fmla="val 712978"/>
                <a:gd name="f78" fmla="val 2437892"/>
                <a:gd name="f79" fmla="val 324739"/>
                <a:gd name="f80" fmla="val 2167001"/>
                <a:gd name="f81" fmla="val 36830"/>
                <a:gd name="f82" fmla="val 2207514"/>
                <a:gd name="f83" fmla="val 2471928"/>
                <a:gd name="f84" fmla="val 279400"/>
                <a:gd name="f85" fmla="val 2832354"/>
                <a:gd name="f86" fmla="val 659638"/>
                <a:gd name="f87" fmla="val 2975356"/>
                <a:gd name="f88" fmla="val 813689"/>
                <a:gd name="f89" fmla="val 3168904"/>
                <a:gd name="f90" fmla="val 1022604"/>
                <a:gd name="f91" fmla="val 3178175"/>
                <a:gd name="f92" fmla="val 1350645"/>
                <a:gd name="f93" fmla="+- 0 0 -90"/>
                <a:gd name="f94" fmla="*/ f3 1 3125303"/>
                <a:gd name="f95" fmla="*/ f4 1 4293742"/>
                <a:gd name="f96" fmla="+- f7 0 f5"/>
                <a:gd name="f97" fmla="+- f6 0 f5"/>
                <a:gd name="f98" fmla="*/ f93 f0 1"/>
                <a:gd name="f99" fmla="*/ f97 1 3125303"/>
                <a:gd name="f100" fmla="*/ f96 1 4293742"/>
                <a:gd name="f101" fmla="*/ 2985135 f97 1"/>
                <a:gd name="f102" fmla="*/ 1557147 f96 1"/>
                <a:gd name="f103" fmla="*/ 2498852 f97 1"/>
                <a:gd name="f104" fmla="*/ 2009013 f96 1"/>
                <a:gd name="f105" fmla="*/ 2458339 f97 1"/>
                <a:gd name="f106" fmla="*/ 2046351 f96 1"/>
                <a:gd name="f107" fmla="*/ 2422398 f97 1"/>
                <a:gd name="f108" fmla="*/ 2079371 f96 1"/>
                <a:gd name="f109" fmla="*/ 2381504 f97 1"/>
                <a:gd name="f110" fmla="*/ 2116836 f96 1"/>
                <a:gd name="f111" fmla="*/ 2338705 f97 1"/>
                <a:gd name="f112" fmla="*/ 2156206 f96 1"/>
                <a:gd name="f113" fmla="*/ 2300605 f97 1"/>
                <a:gd name="f114" fmla="*/ 2191639 f96 1"/>
                <a:gd name="f115" fmla="*/ 2258314 f97 1"/>
                <a:gd name="f116" fmla="*/ 2230501 f96 1"/>
                <a:gd name="f117" fmla="*/ 2218182 f97 1"/>
                <a:gd name="f118" fmla="*/ 2267331 f96 1"/>
                <a:gd name="f119" fmla="*/ 2178812 f97 1"/>
                <a:gd name="f120" fmla="*/ 2303526 f96 1"/>
                <a:gd name="f121" fmla="*/ 2136521 f97 1"/>
                <a:gd name="f122" fmla="*/ 2342261 f96 1"/>
                <a:gd name="f123" fmla="*/ 0 f97 1"/>
                <a:gd name="f124" fmla="*/ 4293743 f96 1"/>
                <a:gd name="f125" fmla="*/ 4220210 f96 1"/>
                <a:gd name="f126" fmla="*/ 2100326 f97 1"/>
                <a:gd name="f127" fmla="*/ 2303399 f96 1"/>
                <a:gd name="f128" fmla="*/ 2142744 f97 1"/>
                <a:gd name="f129" fmla="*/ 2264664 f96 1"/>
                <a:gd name="f130" fmla="*/ 2182114 f97 1"/>
                <a:gd name="f131" fmla="*/ 2228723 f96 1"/>
                <a:gd name="f132" fmla="*/ 2222373 f97 1"/>
                <a:gd name="f133" fmla="*/ 2192020 f96 1"/>
                <a:gd name="f134" fmla="*/ 2264791 f97 1"/>
                <a:gd name="f135" fmla="*/ 2153285 f96 1"/>
                <a:gd name="f136" fmla="*/ 2302891 f97 1"/>
                <a:gd name="f137" fmla="*/ 2118106 f96 1"/>
                <a:gd name="f138" fmla="*/ 2345690 f97 1"/>
                <a:gd name="f139" fmla="*/ 2079117 f96 1"/>
                <a:gd name="f140" fmla="*/ 2386711 f97 1"/>
                <a:gd name="f141" fmla="*/ 2041779 f96 1"/>
                <a:gd name="f142" fmla="*/ 2422906 f97 1"/>
                <a:gd name="f143" fmla="*/ 2008759 f96 1"/>
                <a:gd name="f144" fmla="*/ 2463800 f97 1"/>
                <a:gd name="f145" fmla="*/ 1971421 f96 1"/>
                <a:gd name="f146" fmla="*/ 2868676 f97 1"/>
                <a:gd name="f147" fmla="*/ 1603121 f96 1"/>
                <a:gd name="f148" fmla="*/ 2899791 f97 1"/>
                <a:gd name="f149" fmla="*/ 807974 f96 1"/>
                <a:gd name="f150" fmla="*/ 2167001 f97 1"/>
                <a:gd name="f151" fmla="*/ 36830 f96 1"/>
                <a:gd name="f152" fmla="*/ 2207514 f97 1"/>
                <a:gd name="f153" fmla="*/ 0 f96 1"/>
                <a:gd name="f154" fmla="*/ 2975356 f97 1"/>
                <a:gd name="f155" fmla="*/ 813689 f96 1"/>
                <a:gd name="f156" fmla="*/ f98 1 f2"/>
                <a:gd name="f157" fmla="*/ f101 1 3125303"/>
                <a:gd name="f158" fmla="*/ f102 1 4293742"/>
                <a:gd name="f159" fmla="*/ f103 1 3125303"/>
                <a:gd name="f160" fmla="*/ f104 1 4293742"/>
                <a:gd name="f161" fmla="*/ f105 1 3125303"/>
                <a:gd name="f162" fmla="*/ f106 1 4293742"/>
                <a:gd name="f163" fmla="*/ f107 1 3125303"/>
                <a:gd name="f164" fmla="*/ f108 1 4293742"/>
                <a:gd name="f165" fmla="*/ f109 1 3125303"/>
                <a:gd name="f166" fmla="*/ f110 1 4293742"/>
                <a:gd name="f167" fmla="*/ f111 1 3125303"/>
                <a:gd name="f168" fmla="*/ f112 1 4293742"/>
                <a:gd name="f169" fmla="*/ f113 1 3125303"/>
                <a:gd name="f170" fmla="*/ f114 1 4293742"/>
                <a:gd name="f171" fmla="*/ f115 1 3125303"/>
                <a:gd name="f172" fmla="*/ f116 1 4293742"/>
                <a:gd name="f173" fmla="*/ f117 1 3125303"/>
                <a:gd name="f174" fmla="*/ f118 1 4293742"/>
                <a:gd name="f175" fmla="*/ f119 1 3125303"/>
                <a:gd name="f176" fmla="*/ f120 1 4293742"/>
                <a:gd name="f177" fmla="*/ f121 1 3125303"/>
                <a:gd name="f178" fmla="*/ f122 1 4293742"/>
                <a:gd name="f179" fmla="*/ f123 1 3125303"/>
                <a:gd name="f180" fmla="*/ f124 1 4293742"/>
                <a:gd name="f181" fmla="*/ f125 1 4293742"/>
                <a:gd name="f182" fmla="*/ f126 1 3125303"/>
                <a:gd name="f183" fmla="*/ f127 1 4293742"/>
                <a:gd name="f184" fmla="*/ f128 1 3125303"/>
                <a:gd name="f185" fmla="*/ f129 1 4293742"/>
                <a:gd name="f186" fmla="*/ f130 1 3125303"/>
                <a:gd name="f187" fmla="*/ f131 1 4293742"/>
                <a:gd name="f188" fmla="*/ f132 1 3125303"/>
                <a:gd name="f189" fmla="*/ f133 1 4293742"/>
                <a:gd name="f190" fmla="*/ f134 1 3125303"/>
                <a:gd name="f191" fmla="*/ f135 1 4293742"/>
                <a:gd name="f192" fmla="*/ f136 1 3125303"/>
                <a:gd name="f193" fmla="*/ f137 1 4293742"/>
                <a:gd name="f194" fmla="*/ f138 1 3125303"/>
                <a:gd name="f195" fmla="*/ f139 1 4293742"/>
                <a:gd name="f196" fmla="*/ f140 1 3125303"/>
                <a:gd name="f197" fmla="*/ f141 1 4293742"/>
                <a:gd name="f198" fmla="*/ f142 1 3125303"/>
                <a:gd name="f199" fmla="*/ f143 1 4293742"/>
                <a:gd name="f200" fmla="*/ f144 1 3125303"/>
                <a:gd name="f201" fmla="*/ f145 1 4293742"/>
                <a:gd name="f202" fmla="*/ f146 1 3125303"/>
                <a:gd name="f203" fmla="*/ f147 1 4293742"/>
                <a:gd name="f204" fmla="*/ f148 1 3125303"/>
                <a:gd name="f205" fmla="*/ f149 1 4293742"/>
                <a:gd name="f206" fmla="*/ f150 1 3125303"/>
                <a:gd name="f207" fmla="*/ f151 1 4293742"/>
                <a:gd name="f208" fmla="*/ f152 1 3125303"/>
                <a:gd name="f209" fmla="*/ f153 1 4293742"/>
                <a:gd name="f210" fmla="*/ f154 1 3125303"/>
                <a:gd name="f211" fmla="*/ f155 1 4293742"/>
                <a:gd name="f212" fmla="*/ f5 1 f99"/>
                <a:gd name="f213" fmla="*/ f6 1 f99"/>
                <a:gd name="f214" fmla="*/ f5 1 f100"/>
                <a:gd name="f215" fmla="*/ f7 1 f100"/>
                <a:gd name="f216" fmla="+- f156 0 f1"/>
                <a:gd name="f217" fmla="*/ f157 1 f99"/>
                <a:gd name="f218" fmla="*/ f158 1 f100"/>
                <a:gd name="f219" fmla="*/ f159 1 f99"/>
                <a:gd name="f220" fmla="*/ f160 1 f100"/>
                <a:gd name="f221" fmla="*/ f161 1 f99"/>
                <a:gd name="f222" fmla="*/ f162 1 f100"/>
                <a:gd name="f223" fmla="*/ f163 1 f99"/>
                <a:gd name="f224" fmla="*/ f164 1 f100"/>
                <a:gd name="f225" fmla="*/ f165 1 f99"/>
                <a:gd name="f226" fmla="*/ f166 1 f100"/>
                <a:gd name="f227" fmla="*/ f167 1 f99"/>
                <a:gd name="f228" fmla="*/ f168 1 f100"/>
                <a:gd name="f229" fmla="*/ f169 1 f99"/>
                <a:gd name="f230" fmla="*/ f170 1 f100"/>
                <a:gd name="f231" fmla="*/ f171 1 f99"/>
                <a:gd name="f232" fmla="*/ f172 1 f100"/>
                <a:gd name="f233" fmla="*/ f173 1 f99"/>
                <a:gd name="f234" fmla="*/ f174 1 f100"/>
                <a:gd name="f235" fmla="*/ f175 1 f99"/>
                <a:gd name="f236" fmla="*/ f176 1 f100"/>
                <a:gd name="f237" fmla="*/ f177 1 f99"/>
                <a:gd name="f238" fmla="*/ f178 1 f100"/>
                <a:gd name="f239" fmla="*/ f179 1 f99"/>
                <a:gd name="f240" fmla="*/ f180 1 f100"/>
                <a:gd name="f241" fmla="*/ f181 1 f100"/>
                <a:gd name="f242" fmla="*/ f182 1 f99"/>
                <a:gd name="f243" fmla="*/ f183 1 f100"/>
                <a:gd name="f244" fmla="*/ f184 1 f99"/>
                <a:gd name="f245" fmla="*/ f185 1 f100"/>
                <a:gd name="f246" fmla="*/ f186 1 f99"/>
                <a:gd name="f247" fmla="*/ f187 1 f100"/>
                <a:gd name="f248" fmla="*/ f188 1 f99"/>
                <a:gd name="f249" fmla="*/ f189 1 f100"/>
                <a:gd name="f250" fmla="*/ f190 1 f99"/>
                <a:gd name="f251" fmla="*/ f191 1 f100"/>
                <a:gd name="f252" fmla="*/ f192 1 f99"/>
                <a:gd name="f253" fmla="*/ f193 1 f100"/>
                <a:gd name="f254" fmla="*/ f194 1 f99"/>
                <a:gd name="f255" fmla="*/ f195 1 f100"/>
                <a:gd name="f256" fmla="*/ f196 1 f99"/>
                <a:gd name="f257" fmla="*/ f197 1 f100"/>
                <a:gd name="f258" fmla="*/ f198 1 f99"/>
                <a:gd name="f259" fmla="*/ f199 1 f100"/>
                <a:gd name="f260" fmla="*/ f200 1 f99"/>
                <a:gd name="f261" fmla="*/ f201 1 f100"/>
                <a:gd name="f262" fmla="*/ f202 1 f99"/>
                <a:gd name="f263" fmla="*/ f203 1 f100"/>
                <a:gd name="f264" fmla="*/ f204 1 f99"/>
                <a:gd name="f265" fmla="*/ f205 1 f100"/>
                <a:gd name="f266" fmla="*/ f206 1 f99"/>
                <a:gd name="f267" fmla="*/ f207 1 f100"/>
                <a:gd name="f268" fmla="*/ f208 1 f99"/>
                <a:gd name="f269" fmla="*/ f209 1 f100"/>
                <a:gd name="f270" fmla="*/ f210 1 f99"/>
                <a:gd name="f271" fmla="*/ f211 1 f100"/>
                <a:gd name="f272" fmla="*/ f212 f94 1"/>
                <a:gd name="f273" fmla="*/ f213 f94 1"/>
                <a:gd name="f274" fmla="*/ f215 f95 1"/>
                <a:gd name="f275" fmla="*/ f214 f95 1"/>
                <a:gd name="f276" fmla="*/ f217 f94 1"/>
                <a:gd name="f277" fmla="*/ f218 f95 1"/>
                <a:gd name="f278" fmla="*/ f219 f94 1"/>
                <a:gd name="f279" fmla="*/ f220 f95 1"/>
                <a:gd name="f280" fmla="*/ f221 f94 1"/>
                <a:gd name="f281" fmla="*/ f222 f95 1"/>
                <a:gd name="f282" fmla="*/ f223 f94 1"/>
                <a:gd name="f283" fmla="*/ f224 f95 1"/>
                <a:gd name="f284" fmla="*/ f225 f94 1"/>
                <a:gd name="f285" fmla="*/ f226 f95 1"/>
                <a:gd name="f286" fmla="*/ f227 f94 1"/>
                <a:gd name="f287" fmla="*/ f228 f95 1"/>
                <a:gd name="f288" fmla="*/ f229 f94 1"/>
                <a:gd name="f289" fmla="*/ f230 f95 1"/>
                <a:gd name="f290" fmla="*/ f231 f94 1"/>
                <a:gd name="f291" fmla="*/ f232 f95 1"/>
                <a:gd name="f292" fmla="*/ f233 f94 1"/>
                <a:gd name="f293" fmla="*/ f234 f95 1"/>
                <a:gd name="f294" fmla="*/ f235 f94 1"/>
                <a:gd name="f295" fmla="*/ f236 f95 1"/>
                <a:gd name="f296" fmla="*/ f237 f94 1"/>
                <a:gd name="f297" fmla="*/ f238 f95 1"/>
                <a:gd name="f298" fmla="*/ f239 f94 1"/>
                <a:gd name="f299" fmla="*/ f240 f95 1"/>
                <a:gd name="f300" fmla="*/ f241 f95 1"/>
                <a:gd name="f301" fmla="*/ f242 f94 1"/>
                <a:gd name="f302" fmla="*/ f243 f95 1"/>
                <a:gd name="f303" fmla="*/ f244 f94 1"/>
                <a:gd name="f304" fmla="*/ f245 f95 1"/>
                <a:gd name="f305" fmla="*/ f246 f94 1"/>
                <a:gd name="f306" fmla="*/ f247 f95 1"/>
                <a:gd name="f307" fmla="*/ f248 f94 1"/>
                <a:gd name="f308" fmla="*/ f249 f95 1"/>
                <a:gd name="f309" fmla="*/ f250 f94 1"/>
                <a:gd name="f310" fmla="*/ f251 f95 1"/>
                <a:gd name="f311" fmla="*/ f252 f94 1"/>
                <a:gd name="f312" fmla="*/ f253 f95 1"/>
                <a:gd name="f313" fmla="*/ f254 f94 1"/>
                <a:gd name="f314" fmla="*/ f255 f95 1"/>
                <a:gd name="f315" fmla="*/ f256 f94 1"/>
                <a:gd name="f316" fmla="*/ f257 f95 1"/>
                <a:gd name="f317" fmla="*/ f258 f94 1"/>
                <a:gd name="f318" fmla="*/ f259 f95 1"/>
                <a:gd name="f319" fmla="*/ f260 f94 1"/>
                <a:gd name="f320" fmla="*/ f261 f95 1"/>
                <a:gd name="f321" fmla="*/ f262 f94 1"/>
                <a:gd name="f322" fmla="*/ f263 f95 1"/>
                <a:gd name="f323" fmla="*/ f264 f94 1"/>
                <a:gd name="f324" fmla="*/ f265 f95 1"/>
                <a:gd name="f325" fmla="*/ f266 f94 1"/>
                <a:gd name="f326" fmla="*/ f267 f95 1"/>
                <a:gd name="f327" fmla="*/ f268 f94 1"/>
                <a:gd name="f328" fmla="*/ f269 f95 1"/>
                <a:gd name="f329" fmla="*/ f270 f94 1"/>
                <a:gd name="f330" fmla="*/ f271 f9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6">
                  <a:pos x="f276" y="f277"/>
                </a:cxn>
                <a:cxn ang="f216">
                  <a:pos x="f278" y="f279"/>
                </a:cxn>
                <a:cxn ang="f216">
                  <a:pos x="f280" y="f281"/>
                </a:cxn>
                <a:cxn ang="f216">
                  <a:pos x="f282" y="f283"/>
                </a:cxn>
                <a:cxn ang="f216">
                  <a:pos x="f284" y="f285"/>
                </a:cxn>
                <a:cxn ang="f216">
                  <a:pos x="f286" y="f287"/>
                </a:cxn>
                <a:cxn ang="f216">
                  <a:pos x="f288" y="f289"/>
                </a:cxn>
                <a:cxn ang="f216">
                  <a:pos x="f290" y="f291"/>
                </a:cxn>
                <a:cxn ang="f216">
                  <a:pos x="f292" y="f293"/>
                </a:cxn>
                <a:cxn ang="f216">
                  <a:pos x="f294" y="f295"/>
                </a:cxn>
                <a:cxn ang="f216">
                  <a:pos x="f296" y="f297"/>
                </a:cxn>
                <a:cxn ang="f216">
                  <a:pos x="f298" y="f299"/>
                </a:cxn>
                <a:cxn ang="f216">
                  <a:pos x="f298" y="f300"/>
                </a:cxn>
                <a:cxn ang="f216">
                  <a:pos x="f301" y="f302"/>
                </a:cxn>
                <a:cxn ang="f216">
                  <a:pos x="f303" y="f304"/>
                </a:cxn>
                <a:cxn ang="f216">
                  <a:pos x="f305" y="f306"/>
                </a:cxn>
                <a:cxn ang="f216">
                  <a:pos x="f307" y="f308"/>
                </a:cxn>
                <a:cxn ang="f216">
                  <a:pos x="f309" y="f310"/>
                </a:cxn>
                <a:cxn ang="f216">
                  <a:pos x="f311" y="f312"/>
                </a:cxn>
                <a:cxn ang="f216">
                  <a:pos x="f313" y="f314"/>
                </a:cxn>
                <a:cxn ang="f216">
                  <a:pos x="f315" y="f316"/>
                </a:cxn>
                <a:cxn ang="f216">
                  <a:pos x="f317" y="f318"/>
                </a:cxn>
                <a:cxn ang="f216">
                  <a:pos x="f319" y="f320"/>
                </a:cxn>
                <a:cxn ang="f216">
                  <a:pos x="f321" y="f322"/>
                </a:cxn>
                <a:cxn ang="f216">
                  <a:pos x="f323" y="f324"/>
                </a:cxn>
                <a:cxn ang="f216">
                  <a:pos x="f325" y="f326"/>
                </a:cxn>
                <a:cxn ang="f216">
                  <a:pos x="f327" y="f328"/>
                </a:cxn>
                <a:cxn ang="f216">
                  <a:pos x="f329" y="f330"/>
                </a:cxn>
                <a:cxn ang="f216">
                  <a:pos x="f276" y="f277"/>
                </a:cxn>
              </a:cxnLst>
              <a:rect l="f272" t="f275" r="f273" b="f274"/>
              <a:pathLst>
                <a:path w="3125303" h="4293742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5" y="f38"/>
                  </a:cubicBezTo>
                  <a:lnTo>
                    <a:pt x="f5" y="f39"/>
                  </a:lnTo>
                  <a:cubicBezTo>
                    <a:pt x="f40" y="f41"/>
                    <a:pt x="f42" y="f43"/>
                    <a:pt x="f44" y="f45"/>
                  </a:cubicBez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80" y="f81"/>
                  </a:cubicBezTo>
                  <a:lnTo>
                    <a:pt x="f82" y="f5"/>
                  </a:lnTo>
                  <a:cubicBezTo>
                    <a:pt x="f83" y="f84"/>
                    <a:pt x="f85" y="f86"/>
                    <a:pt x="f87" y="f88"/>
                  </a:cubicBezTo>
                  <a:cubicBezTo>
                    <a:pt x="f89" y="f90"/>
                    <a:pt x="f91" y="f9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140" name="Freeform: Shape 148">
              <a:extLst>
                <a:ext uri="{FF2B5EF4-FFF2-40B4-BE49-F238E27FC236}">
                  <a16:creationId xmlns:a16="http://schemas.microsoft.com/office/drawing/2014/main" id="{384A7305-A90E-4376-A6C7-632C12D6FD57}"/>
                </a:ext>
              </a:extLst>
            </p:cNvPr>
            <p:cNvSpPr/>
            <p:nvPr/>
          </p:nvSpPr>
          <p:spPr>
            <a:xfrm>
              <a:off x="25397" y="3118075"/>
              <a:ext cx="3314315" cy="4654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313704"/>
                <a:gd name="f7" fmla="val 4654804"/>
                <a:gd name="f8" fmla="val 3031363"/>
                <a:gd name="f9" fmla="val 1931924"/>
                <a:gd name="f10" fmla="val 3016758"/>
                <a:gd name="f11" fmla="val 1944624"/>
                <a:gd name="f12" fmla="val 2858643"/>
                <a:gd name="f13" fmla="val 2090928"/>
                <a:gd name="f14" fmla="val 2621788"/>
                <a:gd name="f15" fmla="val 2309749"/>
                <a:gd name="f16" fmla="val 2581275"/>
                <a:gd name="f17" fmla="val 2347214"/>
                <a:gd name="f18" fmla="val 2545461"/>
                <a:gd name="f19" fmla="val 2380361"/>
                <a:gd name="f20" fmla="val 2504948"/>
                <a:gd name="f21" fmla="val 2417826"/>
                <a:gd name="f22" fmla="val 2461768"/>
                <a:gd name="f23" fmla="val 2457831"/>
                <a:gd name="f24" fmla="val 2423668"/>
                <a:gd name="f25" fmla="val 2493264"/>
                <a:gd name="f26" fmla="val 2381123"/>
                <a:gd name="f27" fmla="val 2532634"/>
                <a:gd name="f28" fmla="val 2340737"/>
                <a:gd name="f29" fmla="val 2569591"/>
                <a:gd name="f30" fmla="val 2301240"/>
                <a:gd name="f31" fmla="val 2605913"/>
                <a:gd name="f32" fmla="val 2259076"/>
                <a:gd name="f33" fmla="val 2645791"/>
                <a:gd name="f34" fmla="val 1497203"/>
                <a:gd name="f35" fmla="val 3349371"/>
                <a:gd name="f36" fmla="val 402590"/>
                <a:gd name="f37" fmla="val 4361688"/>
                <a:gd name="f38" fmla="val 85471"/>
                <a:gd name="f39" fmla="val 4653661"/>
                <a:gd name="f40" fmla="val 84201"/>
                <a:gd name="f41" fmla="val 1270"/>
                <a:gd name="f42" fmla="val 240665"/>
                <a:gd name="f43" fmla="val 4434078"/>
                <a:gd name="f44" fmla="val 1396365"/>
                <a:gd name="f45" fmla="val 3367913"/>
                <a:gd name="f46" fmla="val 2221865"/>
                <a:gd name="f47" fmla="val 2604135"/>
                <a:gd name="f48" fmla="val 2264029"/>
                <a:gd name="f49" fmla="val 2565146"/>
                <a:gd name="f50" fmla="val 2303399"/>
                <a:gd name="f51" fmla="val 2528697"/>
                <a:gd name="f52" fmla="val 2343404"/>
                <a:gd name="f53" fmla="val 2491613"/>
                <a:gd name="f54" fmla="val 2385822"/>
                <a:gd name="f55" fmla="val 2452243"/>
                <a:gd name="f56" fmla="val 2423922"/>
                <a:gd name="f57" fmla="val 2416810"/>
                <a:gd name="f58" fmla="val 2466975"/>
                <a:gd name="f59" fmla="val 2376805"/>
                <a:gd name="f60" fmla="val 2507488"/>
                <a:gd name="f61" fmla="val 2339340"/>
                <a:gd name="f62" fmla="val 2543175"/>
                <a:gd name="f63" fmla="val 2306066"/>
                <a:gd name="f64" fmla="val 2583688"/>
                <a:gd name="f65" fmla="val 2268601"/>
                <a:gd name="f66" fmla="val 2868930"/>
                <a:gd name="f67" fmla="val 2003679"/>
                <a:gd name="f68" fmla="val 3063240"/>
                <a:gd name="f69" fmla="val 1821942"/>
                <a:gd name="f70" fmla="val 3077718"/>
                <a:gd name="f71" fmla="val 1805178"/>
                <a:gd name="f72" fmla="val 3316605"/>
                <a:gd name="f73" fmla="val 1528318"/>
                <a:gd name="f74" fmla="val 3320796"/>
                <a:gd name="f75" fmla="val 1150620"/>
                <a:gd name="f76" fmla="val 3082798"/>
                <a:gd name="f77" fmla="val 871982"/>
                <a:gd name="f78" fmla="val 2982468"/>
                <a:gd name="f79" fmla="val 754761"/>
                <a:gd name="f80" fmla="val 2583561"/>
                <a:gd name="f81" fmla="val 334899"/>
                <a:gd name="f82" fmla="val 2298446"/>
                <a:gd name="f83" fmla="val 35814"/>
                <a:gd name="f84" fmla="val 2337816"/>
                <a:gd name="f85" fmla="val 2615819"/>
                <a:gd name="f86" fmla="val 291211"/>
                <a:gd name="f87" fmla="val 3003931"/>
                <a:gd name="f88" fmla="val 699770"/>
                <a:gd name="f89" fmla="val 3120009"/>
                <a:gd name="f90" fmla="val 831596"/>
                <a:gd name="f91" fmla="val 3395599"/>
                <a:gd name="f92" fmla="val 1144651"/>
                <a:gd name="f93" fmla="val 3386709"/>
                <a:gd name="f94" fmla="val 1613662"/>
                <a:gd name="f95" fmla="+- 0 0 -90"/>
                <a:gd name="f96" fmla="*/ f3 1 3313704"/>
                <a:gd name="f97" fmla="*/ f4 1 4654804"/>
                <a:gd name="f98" fmla="+- f7 0 f5"/>
                <a:gd name="f99" fmla="+- f6 0 f5"/>
                <a:gd name="f100" fmla="*/ f95 f0 1"/>
                <a:gd name="f101" fmla="*/ f99 1 3313704"/>
                <a:gd name="f102" fmla="*/ f98 1 4654804"/>
                <a:gd name="f103" fmla="*/ 3031363 f99 1"/>
                <a:gd name="f104" fmla="*/ 1931924 f98 1"/>
                <a:gd name="f105" fmla="*/ 2621788 f99 1"/>
                <a:gd name="f106" fmla="*/ 2309749 f98 1"/>
                <a:gd name="f107" fmla="*/ 2581275 f99 1"/>
                <a:gd name="f108" fmla="*/ 2347214 f98 1"/>
                <a:gd name="f109" fmla="*/ 2545461 f99 1"/>
                <a:gd name="f110" fmla="*/ 2380361 f98 1"/>
                <a:gd name="f111" fmla="*/ 2504948 f99 1"/>
                <a:gd name="f112" fmla="*/ 2417826 f98 1"/>
                <a:gd name="f113" fmla="*/ 2461768 f99 1"/>
                <a:gd name="f114" fmla="*/ 2457831 f98 1"/>
                <a:gd name="f115" fmla="*/ 2423668 f99 1"/>
                <a:gd name="f116" fmla="*/ 2493264 f98 1"/>
                <a:gd name="f117" fmla="*/ 2381123 f99 1"/>
                <a:gd name="f118" fmla="*/ 2532634 f98 1"/>
                <a:gd name="f119" fmla="*/ 2340737 f99 1"/>
                <a:gd name="f120" fmla="*/ 2569591 f98 1"/>
                <a:gd name="f121" fmla="*/ 2301240 f99 1"/>
                <a:gd name="f122" fmla="*/ 2605913 f98 1"/>
                <a:gd name="f123" fmla="*/ 2259076 f99 1"/>
                <a:gd name="f124" fmla="*/ 2645791 f98 1"/>
                <a:gd name="f125" fmla="*/ 85471 f99 1"/>
                <a:gd name="f126" fmla="*/ 4653661 f98 1"/>
                <a:gd name="f127" fmla="*/ 84201 f99 1"/>
                <a:gd name="f128" fmla="*/ 4654804 f98 1"/>
                <a:gd name="f129" fmla="*/ 0 f99 1"/>
                <a:gd name="f130" fmla="*/ 1270 f99 1"/>
                <a:gd name="f131" fmla="*/ 2221865 f99 1"/>
                <a:gd name="f132" fmla="*/ 2604135 f98 1"/>
                <a:gd name="f133" fmla="*/ 2264029 f99 1"/>
                <a:gd name="f134" fmla="*/ 2565146 f98 1"/>
                <a:gd name="f135" fmla="*/ 2303399 f99 1"/>
                <a:gd name="f136" fmla="*/ 2528697 f98 1"/>
                <a:gd name="f137" fmla="*/ 2343404 f99 1"/>
                <a:gd name="f138" fmla="*/ 2491613 f98 1"/>
                <a:gd name="f139" fmla="*/ 2385822 f99 1"/>
                <a:gd name="f140" fmla="*/ 2452243 f98 1"/>
                <a:gd name="f141" fmla="*/ 2423922 f99 1"/>
                <a:gd name="f142" fmla="*/ 2416810 f98 1"/>
                <a:gd name="f143" fmla="*/ 2466975 f99 1"/>
                <a:gd name="f144" fmla="*/ 2376805 f98 1"/>
                <a:gd name="f145" fmla="*/ 2507488 f99 1"/>
                <a:gd name="f146" fmla="*/ 2339340 f98 1"/>
                <a:gd name="f147" fmla="*/ 2543175 f99 1"/>
                <a:gd name="f148" fmla="*/ 2306066 f98 1"/>
                <a:gd name="f149" fmla="*/ 2583688 f99 1"/>
                <a:gd name="f150" fmla="*/ 2268601 f98 1"/>
                <a:gd name="f151" fmla="*/ 3077718 f99 1"/>
                <a:gd name="f152" fmla="*/ 1805178 f98 1"/>
                <a:gd name="f153" fmla="*/ 3082798 f99 1"/>
                <a:gd name="f154" fmla="*/ 871982 f98 1"/>
                <a:gd name="f155" fmla="*/ 2298446 f99 1"/>
                <a:gd name="f156" fmla="*/ 35814 f98 1"/>
                <a:gd name="f157" fmla="*/ 2337816 f99 1"/>
                <a:gd name="f158" fmla="*/ 0 f98 1"/>
                <a:gd name="f159" fmla="*/ 3120009 f99 1"/>
                <a:gd name="f160" fmla="*/ 831596 f98 1"/>
                <a:gd name="f161" fmla="*/ f100 1 f2"/>
                <a:gd name="f162" fmla="*/ f103 1 3313704"/>
                <a:gd name="f163" fmla="*/ f104 1 4654804"/>
                <a:gd name="f164" fmla="*/ f105 1 3313704"/>
                <a:gd name="f165" fmla="*/ f106 1 4654804"/>
                <a:gd name="f166" fmla="*/ f107 1 3313704"/>
                <a:gd name="f167" fmla="*/ f108 1 4654804"/>
                <a:gd name="f168" fmla="*/ f109 1 3313704"/>
                <a:gd name="f169" fmla="*/ f110 1 4654804"/>
                <a:gd name="f170" fmla="*/ f111 1 3313704"/>
                <a:gd name="f171" fmla="*/ f112 1 4654804"/>
                <a:gd name="f172" fmla="*/ f113 1 3313704"/>
                <a:gd name="f173" fmla="*/ f114 1 4654804"/>
                <a:gd name="f174" fmla="*/ f115 1 3313704"/>
                <a:gd name="f175" fmla="*/ f116 1 4654804"/>
                <a:gd name="f176" fmla="*/ f117 1 3313704"/>
                <a:gd name="f177" fmla="*/ f118 1 4654804"/>
                <a:gd name="f178" fmla="*/ f119 1 3313704"/>
                <a:gd name="f179" fmla="*/ f120 1 4654804"/>
                <a:gd name="f180" fmla="*/ f121 1 3313704"/>
                <a:gd name="f181" fmla="*/ f122 1 4654804"/>
                <a:gd name="f182" fmla="*/ f123 1 3313704"/>
                <a:gd name="f183" fmla="*/ f124 1 4654804"/>
                <a:gd name="f184" fmla="*/ f125 1 3313704"/>
                <a:gd name="f185" fmla="*/ f126 1 4654804"/>
                <a:gd name="f186" fmla="*/ f127 1 3313704"/>
                <a:gd name="f187" fmla="*/ f128 1 4654804"/>
                <a:gd name="f188" fmla="*/ f129 1 3313704"/>
                <a:gd name="f189" fmla="*/ f130 1 3313704"/>
                <a:gd name="f190" fmla="*/ f131 1 3313704"/>
                <a:gd name="f191" fmla="*/ f132 1 4654804"/>
                <a:gd name="f192" fmla="*/ f133 1 3313704"/>
                <a:gd name="f193" fmla="*/ f134 1 4654804"/>
                <a:gd name="f194" fmla="*/ f135 1 3313704"/>
                <a:gd name="f195" fmla="*/ f136 1 4654804"/>
                <a:gd name="f196" fmla="*/ f137 1 3313704"/>
                <a:gd name="f197" fmla="*/ f138 1 4654804"/>
                <a:gd name="f198" fmla="*/ f139 1 3313704"/>
                <a:gd name="f199" fmla="*/ f140 1 4654804"/>
                <a:gd name="f200" fmla="*/ f141 1 3313704"/>
                <a:gd name="f201" fmla="*/ f142 1 4654804"/>
                <a:gd name="f202" fmla="*/ f143 1 3313704"/>
                <a:gd name="f203" fmla="*/ f144 1 4654804"/>
                <a:gd name="f204" fmla="*/ f145 1 3313704"/>
                <a:gd name="f205" fmla="*/ f146 1 4654804"/>
                <a:gd name="f206" fmla="*/ f147 1 3313704"/>
                <a:gd name="f207" fmla="*/ f148 1 4654804"/>
                <a:gd name="f208" fmla="*/ f149 1 3313704"/>
                <a:gd name="f209" fmla="*/ f150 1 4654804"/>
                <a:gd name="f210" fmla="*/ f151 1 3313704"/>
                <a:gd name="f211" fmla="*/ f152 1 4654804"/>
                <a:gd name="f212" fmla="*/ f153 1 3313704"/>
                <a:gd name="f213" fmla="*/ f154 1 4654804"/>
                <a:gd name="f214" fmla="*/ f155 1 3313704"/>
                <a:gd name="f215" fmla="*/ f156 1 4654804"/>
                <a:gd name="f216" fmla="*/ f157 1 3313704"/>
                <a:gd name="f217" fmla="*/ f158 1 4654804"/>
                <a:gd name="f218" fmla="*/ f159 1 3313704"/>
                <a:gd name="f219" fmla="*/ f160 1 4654804"/>
                <a:gd name="f220" fmla="*/ f5 1 f101"/>
                <a:gd name="f221" fmla="*/ f6 1 f101"/>
                <a:gd name="f222" fmla="*/ f5 1 f102"/>
                <a:gd name="f223" fmla="*/ f7 1 f102"/>
                <a:gd name="f224" fmla="+- f161 0 f1"/>
                <a:gd name="f225" fmla="*/ f162 1 f101"/>
                <a:gd name="f226" fmla="*/ f163 1 f102"/>
                <a:gd name="f227" fmla="*/ f164 1 f101"/>
                <a:gd name="f228" fmla="*/ f165 1 f102"/>
                <a:gd name="f229" fmla="*/ f166 1 f101"/>
                <a:gd name="f230" fmla="*/ f167 1 f102"/>
                <a:gd name="f231" fmla="*/ f168 1 f101"/>
                <a:gd name="f232" fmla="*/ f169 1 f102"/>
                <a:gd name="f233" fmla="*/ f170 1 f101"/>
                <a:gd name="f234" fmla="*/ f171 1 f102"/>
                <a:gd name="f235" fmla="*/ f172 1 f101"/>
                <a:gd name="f236" fmla="*/ f173 1 f102"/>
                <a:gd name="f237" fmla="*/ f174 1 f101"/>
                <a:gd name="f238" fmla="*/ f175 1 f102"/>
                <a:gd name="f239" fmla="*/ f176 1 f101"/>
                <a:gd name="f240" fmla="*/ f177 1 f102"/>
                <a:gd name="f241" fmla="*/ f178 1 f101"/>
                <a:gd name="f242" fmla="*/ f179 1 f102"/>
                <a:gd name="f243" fmla="*/ f180 1 f101"/>
                <a:gd name="f244" fmla="*/ f181 1 f102"/>
                <a:gd name="f245" fmla="*/ f182 1 f101"/>
                <a:gd name="f246" fmla="*/ f183 1 f102"/>
                <a:gd name="f247" fmla="*/ f184 1 f101"/>
                <a:gd name="f248" fmla="*/ f185 1 f102"/>
                <a:gd name="f249" fmla="*/ f186 1 f101"/>
                <a:gd name="f250" fmla="*/ f187 1 f102"/>
                <a:gd name="f251" fmla="*/ f188 1 f101"/>
                <a:gd name="f252" fmla="*/ f189 1 f101"/>
                <a:gd name="f253" fmla="*/ f190 1 f101"/>
                <a:gd name="f254" fmla="*/ f191 1 f102"/>
                <a:gd name="f255" fmla="*/ f192 1 f101"/>
                <a:gd name="f256" fmla="*/ f193 1 f102"/>
                <a:gd name="f257" fmla="*/ f194 1 f101"/>
                <a:gd name="f258" fmla="*/ f195 1 f102"/>
                <a:gd name="f259" fmla="*/ f196 1 f101"/>
                <a:gd name="f260" fmla="*/ f197 1 f102"/>
                <a:gd name="f261" fmla="*/ f198 1 f101"/>
                <a:gd name="f262" fmla="*/ f199 1 f102"/>
                <a:gd name="f263" fmla="*/ f200 1 f101"/>
                <a:gd name="f264" fmla="*/ f201 1 f102"/>
                <a:gd name="f265" fmla="*/ f202 1 f101"/>
                <a:gd name="f266" fmla="*/ f203 1 f102"/>
                <a:gd name="f267" fmla="*/ f204 1 f101"/>
                <a:gd name="f268" fmla="*/ f205 1 f102"/>
                <a:gd name="f269" fmla="*/ f206 1 f101"/>
                <a:gd name="f270" fmla="*/ f207 1 f102"/>
                <a:gd name="f271" fmla="*/ f208 1 f101"/>
                <a:gd name="f272" fmla="*/ f209 1 f102"/>
                <a:gd name="f273" fmla="*/ f210 1 f101"/>
                <a:gd name="f274" fmla="*/ f211 1 f102"/>
                <a:gd name="f275" fmla="*/ f212 1 f101"/>
                <a:gd name="f276" fmla="*/ f213 1 f102"/>
                <a:gd name="f277" fmla="*/ f214 1 f101"/>
                <a:gd name="f278" fmla="*/ f215 1 f102"/>
                <a:gd name="f279" fmla="*/ f216 1 f101"/>
                <a:gd name="f280" fmla="*/ f217 1 f102"/>
                <a:gd name="f281" fmla="*/ f218 1 f101"/>
                <a:gd name="f282" fmla="*/ f219 1 f102"/>
                <a:gd name="f283" fmla="*/ f220 f96 1"/>
                <a:gd name="f284" fmla="*/ f221 f96 1"/>
                <a:gd name="f285" fmla="*/ f223 f97 1"/>
                <a:gd name="f286" fmla="*/ f222 f97 1"/>
                <a:gd name="f287" fmla="*/ f225 f96 1"/>
                <a:gd name="f288" fmla="*/ f226 f97 1"/>
                <a:gd name="f289" fmla="*/ f227 f96 1"/>
                <a:gd name="f290" fmla="*/ f228 f97 1"/>
                <a:gd name="f291" fmla="*/ f229 f96 1"/>
                <a:gd name="f292" fmla="*/ f230 f97 1"/>
                <a:gd name="f293" fmla="*/ f231 f96 1"/>
                <a:gd name="f294" fmla="*/ f232 f97 1"/>
                <a:gd name="f295" fmla="*/ f233 f96 1"/>
                <a:gd name="f296" fmla="*/ f234 f97 1"/>
                <a:gd name="f297" fmla="*/ f235 f96 1"/>
                <a:gd name="f298" fmla="*/ f236 f97 1"/>
                <a:gd name="f299" fmla="*/ f237 f96 1"/>
                <a:gd name="f300" fmla="*/ f238 f97 1"/>
                <a:gd name="f301" fmla="*/ f239 f96 1"/>
                <a:gd name="f302" fmla="*/ f240 f97 1"/>
                <a:gd name="f303" fmla="*/ f241 f96 1"/>
                <a:gd name="f304" fmla="*/ f242 f97 1"/>
                <a:gd name="f305" fmla="*/ f243 f96 1"/>
                <a:gd name="f306" fmla="*/ f244 f97 1"/>
                <a:gd name="f307" fmla="*/ f245 f96 1"/>
                <a:gd name="f308" fmla="*/ f246 f97 1"/>
                <a:gd name="f309" fmla="*/ f247 f96 1"/>
                <a:gd name="f310" fmla="*/ f248 f97 1"/>
                <a:gd name="f311" fmla="*/ f249 f96 1"/>
                <a:gd name="f312" fmla="*/ f250 f97 1"/>
                <a:gd name="f313" fmla="*/ f251 f96 1"/>
                <a:gd name="f314" fmla="*/ f252 f96 1"/>
                <a:gd name="f315" fmla="*/ f253 f96 1"/>
                <a:gd name="f316" fmla="*/ f254 f97 1"/>
                <a:gd name="f317" fmla="*/ f255 f96 1"/>
                <a:gd name="f318" fmla="*/ f256 f97 1"/>
                <a:gd name="f319" fmla="*/ f257 f96 1"/>
                <a:gd name="f320" fmla="*/ f258 f97 1"/>
                <a:gd name="f321" fmla="*/ f259 f96 1"/>
                <a:gd name="f322" fmla="*/ f260 f97 1"/>
                <a:gd name="f323" fmla="*/ f261 f96 1"/>
                <a:gd name="f324" fmla="*/ f262 f97 1"/>
                <a:gd name="f325" fmla="*/ f263 f96 1"/>
                <a:gd name="f326" fmla="*/ f264 f97 1"/>
                <a:gd name="f327" fmla="*/ f265 f96 1"/>
                <a:gd name="f328" fmla="*/ f266 f97 1"/>
                <a:gd name="f329" fmla="*/ f267 f96 1"/>
                <a:gd name="f330" fmla="*/ f268 f97 1"/>
                <a:gd name="f331" fmla="*/ f269 f96 1"/>
                <a:gd name="f332" fmla="*/ f270 f97 1"/>
                <a:gd name="f333" fmla="*/ f271 f96 1"/>
                <a:gd name="f334" fmla="*/ f272 f97 1"/>
                <a:gd name="f335" fmla="*/ f273 f96 1"/>
                <a:gd name="f336" fmla="*/ f274 f97 1"/>
                <a:gd name="f337" fmla="*/ f275 f96 1"/>
                <a:gd name="f338" fmla="*/ f276 f97 1"/>
                <a:gd name="f339" fmla="*/ f277 f96 1"/>
                <a:gd name="f340" fmla="*/ f278 f97 1"/>
                <a:gd name="f341" fmla="*/ f279 f96 1"/>
                <a:gd name="f342" fmla="*/ f280 f97 1"/>
                <a:gd name="f343" fmla="*/ f281 f96 1"/>
                <a:gd name="f344" fmla="*/ f282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24">
                  <a:pos x="f287" y="f288"/>
                </a:cxn>
                <a:cxn ang="f224">
                  <a:pos x="f289" y="f290"/>
                </a:cxn>
                <a:cxn ang="f224">
                  <a:pos x="f291" y="f292"/>
                </a:cxn>
                <a:cxn ang="f224">
                  <a:pos x="f293" y="f294"/>
                </a:cxn>
                <a:cxn ang="f224">
                  <a:pos x="f295" y="f296"/>
                </a:cxn>
                <a:cxn ang="f224">
                  <a:pos x="f297" y="f298"/>
                </a:cxn>
                <a:cxn ang="f224">
                  <a:pos x="f299" y="f300"/>
                </a:cxn>
                <a:cxn ang="f224">
                  <a:pos x="f301" y="f302"/>
                </a:cxn>
                <a:cxn ang="f224">
                  <a:pos x="f303" y="f304"/>
                </a:cxn>
                <a:cxn ang="f224">
                  <a:pos x="f305" y="f306"/>
                </a:cxn>
                <a:cxn ang="f224">
                  <a:pos x="f307" y="f308"/>
                </a:cxn>
                <a:cxn ang="f224">
                  <a:pos x="f309" y="f310"/>
                </a:cxn>
                <a:cxn ang="f224">
                  <a:pos x="f311" y="f312"/>
                </a:cxn>
                <a:cxn ang="f224">
                  <a:pos x="f313" y="f312"/>
                </a:cxn>
                <a:cxn ang="f224">
                  <a:pos x="f314" y="f310"/>
                </a:cxn>
                <a:cxn ang="f224">
                  <a:pos x="f315" y="f316"/>
                </a:cxn>
                <a:cxn ang="f224">
                  <a:pos x="f317" y="f318"/>
                </a:cxn>
                <a:cxn ang="f224">
                  <a:pos x="f319" y="f320"/>
                </a:cxn>
                <a:cxn ang="f224">
                  <a:pos x="f321" y="f322"/>
                </a:cxn>
                <a:cxn ang="f224">
                  <a:pos x="f323" y="f324"/>
                </a:cxn>
                <a:cxn ang="f224">
                  <a:pos x="f325" y="f326"/>
                </a:cxn>
                <a:cxn ang="f224">
                  <a:pos x="f327" y="f328"/>
                </a:cxn>
                <a:cxn ang="f224">
                  <a:pos x="f329" y="f330"/>
                </a:cxn>
                <a:cxn ang="f224">
                  <a:pos x="f331" y="f332"/>
                </a:cxn>
                <a:cxn ang="f224">
                  <a:pos x="f333" y="f334"/>
                </a:cxn>
                <a:cxn ang="f224">
                  <a:pos x="f335" y="f336"/>
                </a:cxn>
                <a:cxn ang="f224">
                  <a:pos x="f337" y="f338"/>
                </a:cxn>
                <a:cxn ang="f224">
                  <a:pos x="f339" y="f340"/>
                </a:cxn>
                <a:cxn ang="f224">
                  <a:pos x="f341" y="f342"/>
                </a:cxn>
                <a:cxn ang="f224">
                  <a:pos x="f343" y="f344"/>
                </a:cxn>
                <a:cxn ang="f224">
                  <a:pos x="f287" y="f288"/>
                </a:cxn>
              </a:cxnLst>
              <a:rect l="f283" t="f286" r="f284" b="f285"/>
              <a:pathLst>
                <a:path w="3313704" h="465480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7"/>
                  </a:lnTo>
                  <a:lnTo>
                    <a:pt x="f5" y="f7"/>
                  </a:lnTo>
                  <a:lnTo>
                    <a:pt x="f41" y="f39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70" y="f71"/>
                  </a:cubicBezTo>
                  <a:cubicBezTo>
                    <a:pt x="f72" y="f73"/>
                    <a:pt x="f74" y="f75"/>
                    <a:pt x="f76" y="f77"/>
                  </a:cubicBezTo>
                  <a:cubicBezTo>
                    <a:pt x="f78" y="f79"/>
                    <a:pt x="f80" y="f81"/>
                    <a:pt x="f82" y="f83"/>
                  </a:cubicBezTo>
                  <a:lnTo>
                    <a:pt x="f84" y="f5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141" name="Freeform: Shape 149">
              <a:extLst>
                <a:ext uri="{FF2B5EF4-FFF2-40B4-BE49-F238E27FC236}">
                  <a16:creationId xmlns:a16="http://schemas.microsoft.com/office/drawing/2014/main" id="{FF231225-986D-4033-8F9A-1EA766909B9C}"/>
                </a:ext>
              </a:extLst>
            </p:cNvPr>
            <p:cNvSpPr/>
            <p:nvPr/>
          </p:nvSpPr>
          <p:spPr>
            <a:xfrm>
              <a:off x="0" y="3187922"/>
              <a:ext cx="3230187" cy="4506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230699"/>
                <a:gd name="f7" fmla="val 4506467"/>
                <a:gd name="f8" fmla="val 2988310"/>
                <a:gd name="f9" fmla="val 1781048"/>
                <a:gd name="f10" fmla="val 2973451"/>
                <a:gd name="f11" fmla="val 1793748"/>
                <a:gd name="f12" fmla="val 2813939"/>
                <a:gd name="f13" fmla="val 1939417"/>
                <a:gd name="f14" fmla="val 2573020"/>
                <a:gd name="f15" fmla="val 2159000"/>
                <a:gd name="f16" fmla="val 2560320"/>
                <a:gd name="f17" fmla="val 2171700"/>
                <a:gd name="f18" fmla="val 2546096"/>
                <a:gd name="f19" fmla="val 2183638"/>
                <a:gd name="f20" fmla="val 2532253"/>
                <a:gd name="f21" fmla="val 2196211"/>
                <a:gd name="f22" fmla="val 2520442"/>
                <a:gd name="f23" fmla="val 2207006"/>
                <a:gd name="f24" fmla="val 2508504"/>
                <a:gd name="f25" fmla="val 2218055"/>
                <a:gd name="f26" fmla="val 2496185"/>
                <a:gd name="f27" fmla="val 2229104"/>
                <a:gd name="f28" fmla="val 2455418"/>
                <a:gd name="f29" fmla="val 2266315"/>
                <a:gd name="f30" fmla="val 2412111"/>
                <a:gd name="f31" fmla="val 2305812"/>
                <a:gd name="f32" fmla="val 2374011"/>
                <a:gd name="f33" fmla="val 2340991"/>
                <a:gd name="f34" fmla="val 2331339"/>
                <a:gd name="f35" fmla="val 2379980"/>
                <a:gd name="f36" fmla="val 2291080"/>
                <a:gd name="f37" fmla="val 2416683"/>
                <a:gd name="f38" fmla="val 2251583"/>
                <a:gd name="f39" fmla="val 2452751"/>
                <a:gd name="f40" fmla="val 2209165"/>
                <a:gd name="f41" fmla="val 2490851"/>
                <a:gd name="f42" fmla="val 1490218"/>
                <a:gd name="f43" fmla="val 3146806"/>
                <a:gd name="f44" fmla="val 467614"/>
                <a:gd name="f45" fmla="val 4080383"/>
                <a:gd name="f46" fmla="val 4506468"/>
                <a:gd name="f47" fmla="val 4436238"/>
                <a:gd name="f48" fmla="val 481584"/>
                <a:gd name="f49" fmla="val 3997706"/>
                <a:gd name="f50" fmla="val 1466977"/>
                <a:gd name="f51" fmla="val 3097022"/>
                <a:gd name="f52" fmla="val 2172335"/>
                <a:gd name="f53" fmla="val 2452116"/>
                <a:gd name="f54" fmla="val 2186648"/>
                <a:gd name="f55" fmla="val 2439162"/>
                <a:gd name="f56" fmla="val 2200783"/>
                <a:gd name="f57" fmla="val 2426246"/>
                <a:gd name="f58" fmla="val 2214753"/>
                <a:gd name="f59" fmla="val 2413381"/>
                <a:gd name="f60" fmla="val 2254250"/>
                <a:gd name="f61" fmla="val 2377313"/>
                <a:gd name="f62" fmla="val 2294509"/>
                <a:gd name="f63" fmla="val 2340610"/>
                <a:gd name="f64" fmla="val 2337054"/>
                <a:gd name="f65" fmla="val 2301621"/>
                <a:gd name="f66" fmla="val 2375154"/>
                <a:gd name="f67" fmla="val 2266442"/>
                <a:gd name="f68" fmla="val 2418207"/>
                <a:gd name="f69" fmla="val 2227072"/>
                <a:gd name="f70" fmla="val 2459101"/>
                <a:gd name="f71" fmla="val 2189734"/>
                <a:gd name="f72" fmla="val 2471801"/>
                <a:gd name="f73" fmla="val 2178558"/>
                <a:gd name="f74" fmla="val 2483231"/>
                <a:gd name="f75" fmla="val 2167509"/>
                <a:gd name="f76" fmla="val 2495169"/>
                <a:gd name="f77" fmla="val 2156714"/>
                <a:gd name="f78" fmla="val 2535809"/>
                <a:gd name="f79" fmla="val 2119503"/>
                <a:gd name="f80" fmla="val 2789809"/>
                <a:gd name="f81" fmla="val 1887474"/>
                <a:gd name="f82" fmla="val 2959100"/>
                <a:gd name="f83" fmla="val 1732153"/>
                <a:gd name="f84" fmla="val 2975864"/>
                <a:gd name="f85" fmla="val 1716405"/>
                <a:gd name="f86" fmla="val 3235960"/>
                <a:gd name="f87" fmla="val 1471803"/>
                <a:gd name="f88" fmla="val 3242564"/>
                <a:gd name="f89" fmla="val 1098423"/>
                <a:gd name="f90" fmla="val 2999359"/>
                <a:gd name="f91" fmla="val 834517"/>
                <a:gd name="f92" fmla="val 2901315"/>
                <a:gd name="f93" fmla="val 728345"/>
                <a:gd name="f94" fmla="val 2523871"/>
                <a:gd name="f95" fmla="val 328803"/>
                <a:gd name="f96" fmla="val 2246630"/>
                <a:gd name="f97" fmla="val 35560"/>
                <a:gd name="f98" fmla="val 2285746"/>
                <a:gd name="f99" fmla="val 2524760"/>
                <a:gd name="f100" fmla="val 252476"/>
                <a:gd name="f101" fmla="val 2842895"/>
                <a:gd name="f102" fmla="val 588899"/>
                <a:gd name="f103" fmla="val 2973959"/>
                <a:gd name="f104" fmla="val 729615"/>
                <a:gd name="f105" fmla="val 3032379"/>
                <a:gd name="f106" fmla="val 792226"/>
                <a:gd name="f107" fmla="val 3093974"/>
                <a:gd name="f108" fmla="val 855345"/>
                <a:gd name="f109" fmla="val 3135884"/>
                <a:gd name="f110" fmla="val 928116"/>
                <a:gd name="f111" fmla="val 3304794"/>
                <a:gd name="f112" fmla="val 1219835"/>
                <a:gd name="f113" fmla="val 3243453"/>
                <a:gd name="f114" fmla="val 1556512"/>
                <a:gd name="f115" fmla="+- 0 0 -90"/>
                <a:gd name="f116" fmla="*/ f3 1 3230699"/>
                <a:gd name="f117" fmla="*/ f4 1 4506467"/>
                <a:gd name="f118" fmla="+- f7 0 f5"/>
                <a:gd name="f119" fmla="+- f6 0 f5"/>
                <a:gd name="f120" fmla="*/ f115 f0 1"/>
                <a:gd name="f121" fmla="*/ f119 1 3230699"/>
                <a:gd name="f122" fmla="*/ f118 1 4506467"/>
                <a:gd name="f123" fmla="*/ 2988310 f119 1"/>
                <a:gd name="f124" fmla="*/ 1781048 f118 1"/>
                <a:gd name="f125" fmla="*/ 2573020 f119 1"/>
                <a:gd name="f126" fmla="*/ 2159000 f118 1"/>
                <a:gd name="f127" fmla="*/ 2532253 f119 1"/>
                <a:gd name="f128" fmla="*/ 2196211 f118 1"/>
                <a:gd name="f129" fmla="*/ 2496185 f119 1"/>
                <a:gd name="f130" fmla="*/ 2229104 f118 1"/>
                <a:gd name="f131" fmla="*/ 2455418 f119 1"/>
                <a:gd name="f132" fmla="*/ 2266315 f118 1"/>
                <a:gd name="f133" fmla="*/ 2412111 f119 1"/>
                <a:gd name="f134" fmla="*/ 2305812 f118 1"/>
                <a:gd name="f135" fmla="*/ 2374011 f119 1"/>
                <a:gd name="f136" fmla="*/ 2340991 f118 1"/>
                <a:gd name="f137" fmla="*/ 2331339 f119 1"/>
                <a:gd name="f138" fmla="*/ 2379980 f118 1"/>
                <a:gd name="f139" fmla="*/ 2291080 f119 1"/>
                <a:gd name="f140" fmla="*/ 2416683 f118 1"/>
                <a:gd name="f141" fmla="*/ 2251583 f119 1"/>
                <a:gd name="f142" fmla="*/ 2452751 f118 1"/>
                <a:gd name="f143" fmla="*/ 2209165 f119 1"/>
                <a:gd name="f144" fmla="*/ 2490851 f118 1"/>
                <a:gd name="f145" fmla="*/ 0 f119 1"/>
                <a:gd name="f146" fmla="*/ 4506468 f118 1"/>
                <a:gd name="f147" fmla="*/ 4436238 f118 1"/>
                <a:gd name="f148" fmla="*/ 2172335 f119 1"/>
                <a:gd name="f149" fmla="*/ 2452116 f118 1"/>
                <a:gd name="f150" fmla="*/ 2214753 f119 1"/>
                <a:gd name="f151" fmla="*/ 2413381 f118 1"/>
                <a:gd name="f152" fmla="*/ 2254250 f119 1"/>
                <a:gd name="f153" fmla="*/ 2377313 f118 1"/>
                <a:gd name="f154" fmla="*/ 2294509 f119 1"/>
                <a:gd name="f155" fmla="*/ 2340610 f118 1"/>
                <a:gd name="f156" fmla="*/ 2337054 f119 1"/>
                <a:gd name="f157" fmla="*/ 2301621 f118 1"/>
                <a:gd name="f158" fmla="*/ 2375154 f119 1"/>
                <a:gd name="f159" fmla="*/ 2266442 f118 1"/>
                <a:gd name="f160" fmla="*/ 2418207 f119 1"/>
                <a:gd name="f161" fmla="*/ 2227072 f118 1"/>
                <a:gd name="f162" fmla="*/ 2459101 f119 1"/>
                <a:gd name="f163" fmla="*/ 2189734 f118 1"/>
                <a:gd name="f164" fmla="*/ 2495169 f119 1"/>
                <a:gd name="f165" fmla="*/ 2156714 f118 1"/>
                <a:gd name="f166" fmla="*/ 2535809 f119 1"/>
                <a:gd name="f167" fmla="*/ 2119503 f118 1"/>
                <a:gd name="f168" fmla="*/ 2975864 f119 1"/>
                <a:gd name="f169" fmla="*/ 1716405 f118 1"/>
                <a:gd name="f170" fmla="*/ 2999359 f119 1"/>
                <a:gd name="f171" fmla="*/ 834517 f118 1"/>
                <a:gd name="f172" fmla="*/ 2246630 f119 1"/>
                <a:gd name="f173" fmla="*/ 35560 f118 1"/>
                <a:gd name="f174" fmla="*/ 2285746 f119 1"/>
                <a:gd name="f175" fmla="*/ 0 f118 1"/>
                <a:gd name="f176" fmla="*/ 2973959 f119 1"/>
                <a:gd name="f177" fmla="*/ 729615 f118 1"/>
                <a:gd name="f178" fmla="*/ 3135884 f119 1"/>
                <a:gd name="f179" fmla="*/ 928116 f118 1"/>
                <a:gd name="f180" fmla="*/ f120 1 f2"/>
                <a:gd name="f181" fmla="*/ f123 1 3230699"/>
                <a:gd name="f182" fmla="*/ f124 1 4506467"/>
                <a:gd name="f183" fmla="*/ f125 1 3230699"/>
                <a:gd name="f184" fmla="*/ f126 1 4506467"/>
                <a:gd name="f185" fmla="*/ f127 1 3230699"/>
                <a:gd name="f186" fmla="*/ f128 1 4506467"/>
                <a:gd name="f187" fmla="*/ f129 1 3230699"/>
                <a:gd name="f188" fmla="*/ f130 1 4506467"/>
                <a:gd name="f189" fmla="*/ f131 1 3230699"/>
                <a:gd name="f190" fmla="*/ f132 1 4506467"/>
                <a:gd name="f191" fmla="*/ f133 1 3230699"/>
                <a:gd name="f192" fmla="*/ f134 1 4506467"/>
                <a:gd name="f193" fmla="*/ f135 1 3230699"/>
                <a:gd name="f194" fmla="*/ f136 1 4506467"/>
                <a:gd name="f195" fmla="*/ f137 1 3230699"/>
                <a:gd name="f196" fmla="*/ f138 1 4506467"/>
                <a:gd name="f197" fmla="*/ f139 1 3230699"/>
                <a:gd name="f198" fmla="*/ f140 1 4506467"/>
                <a:gd name="f199" fmla="*/ f141 1 3230699"/>
                <a:gd name="f200" fmla="*/ f142 1 4506467"/>
                <a:gd name="f201" fmla="*/ f143 1 3230699"/>
                <a:gd name="f202" fmla="*/ f144 1 4506467"/>
                <a:gd name="f203" fmla="*/ f145 1 3230699"/>
                <a:gd name="f204" fmla="*/ f146 1 4506467"/>
                <a:gd name="f205" fmla="*/ f147 1 4506467"/>
                <a:gd name="f206" fmla="*/ f148 1 3230699"/>
                <a:gd name="f207" fmla="*/ f149 1 4506467"/>
                <a:gd name="f208" fmla="*/ f150 1 3230699"/>
                <a:gd name="f209" fmla="*/ f151 1 4506467"/>
                <a:gd name="f210" fmla="*/ f152 1 3230699"/>
                <a:gd name="f211" fmla="*/ f153 1 4506467"/>
                <a:gd name="f212" fmla="*/ f154 1 3230699"/>
                <a:gd name="f213" fmla="*/ f155 1 4506467"/>
                <a:gd name="f214" fmla="*/ f156 1 3230699"/>
                <a:gd name="f215" fmla="*/ f157 1 4506467"/>
                <a:gd name="f216" fmla="*/ f158 1 3230699"/>
                <a:gd name="f217" fmla="*/ f159 1 4506467"/>
                <a:gd name="f218" fmla="*/ f160 1 3230699"/>
                <a:gd name="f219" fmla="*/ f161 1 4506467"/>
                <a:gd name="f220" fmla="*/ f162 1 3230699"/>
                <a:gd name="f221" fmla="*/ f163 1 4506467"/>
                <a:gd name="f222" fmla="*/ f164 1 3230699"/>
                <a:gd name="f223" fmla="*/ f165 1 4506467"/>
                <a:gd name="f224" fmla="*/ f166 1 3230699"/>
                <a:gd name="f225" fmla="*/ f167 1 4506467"/>
                <a:gd name="f226" fmla="*/ f168 1 3230699"/>
                <a:gd name="f227" fmla="*/ f169 1 4506467"/>
                <a:gd name="f228" fmla="*/ f170 1 3230699"/>
                <a:gd name="f229" fmla="*/ f171 1 4506467"/>
                <a:gd name="f230" fmla="*/ f172 1 3230699"/>
                <a:gd name="f231" fmla="*/ f173 1 4506467"/>
                <a:gd name="f232" fmla="*/ f174 1 3230699"/>
                <a:gd name="f233" fmla="*/ f175 1 4506467"/>
                <a:gd name="f234" fmla="*/ f176 1 3230699"/>
                <a:gd name="f235" fmla="*/ f177 1 4506467"/>
                <a:gd name="f236" fmla="*/ f178 1 3230699"/>
                <a:gd name="f237" fmla="*/ f179 1 4506467"/>
                <a:gd name="f238" fmla="*/ f5 1 f121"/>
                <a:gd name="f239" fmla="*/ f6 1 f121"/>
                <a:gd name="f240" fmla="*/ f5 1 f122"/>
                <a:gd name="f241" fmla="*/ f7 1 f122"/>
                <a:gd name="f242" fmla="+- f180 0 f1"/>
                <a:gd name="f243" fmla="*/ f181 1 f121"/>
                <a:gd name="f244" fmla="*/ f182 1 f122"/>
                <a:gd name="f245" fmla="*/ f183 1 f121"/>
                <a:gd name="f246" fmla="*/ f184 1 f122"/>
                <a:gd name="f247" fmla="*/ f185 1 f121"/>
                <a:gd name="f248" fmla="*/ f186 1 f122"/>
                <a:gd name="f249" fmla="*/ f187 1 f121"/>
                <a:gd name="f250" fmla="*/ f188 1 f122"/>
                <a:gd name="f251" fmla="*/ f189 1 f121"/>
                <a:gd name="f252" fmla="*/ f190 1 f122"/>
                <a:gd name="f253" fmla="*/ f191 1 f121"/>
                <a:gd name="f254" fmla="*/ f192 1 f122"/>
                <a:gd name="f255" fmla="*/ f193 1 f121"/>
                <a:gd name="f256" fmla="*/ f194 1 f122"/>
                <a:gd name="f257" fmla="*/ f195 1 f121"/>
                <a:gd name="f258" fmla="*/ f196 1 f122"/>
                <a:gd name="f259" fmla="*/ f197 1 f121"/>
                <a:gd name="f260" fmla="*/ f198 1 f122"/>
                <a:gd name="f261" fmla="*/ f199 1 f121"/>
                <a:gd name="f262" fmla="*/ f200 1 f122"/>
                <a:gd name="f263" fmla="*/ f201 1 f121"/>
                <a:gd name="f264" fmla="*/ f202 1 f122"/>
                <a:gd name="f265" fmla="*/ f203 1 f121"/>
                <a:gd name="f266" fmla="*/ f204 1 f122"/>
                <a:gd name="f267" fmla="*/ f205 1 f122"/>
                <a:gd name="f268" fmla="*/ f206 1 f121"/>
                <a:gd name="f269" fmla="*/ f207 1 f122"/>
                <a:gd name="f270" fmla="*/ f208 1 f121"/>
                <a:gd name="f271" fmla="*/ f209 1 f122"/>
                <a:gd name="f272" fmla="*/ f210 1 f121"/>
                <a:gd name="f273" fmla="*/ f211 1 f122"/>
                <a:gd name="f274" fmla="*/ f212 1 f121"/>
                <a:gd name="f275" fmla="*/ f213 1 f122"/>
                <a:gd name="f276" fmla="*/ f214 1 f121"/>
                <a:gd name="f277" fmla="*/ f215 1 f122"/>
                <a:gd name="f278" fmla="*/ f216 1 f121"/>
                <a:gd name="f279" fmla="*/ f217 1 f122"/>
                <a:gd name="f280" fmla="*/ f218 1 f121"/>
                <a:gd name="f281" fmla="*/ f219 1 f122"/>
                <a:gd name="f282" fmla="*/ f220 1 f121"/>
                <a:gd name="f283" fmla="*/ f221 1 f122"/>
                <a:gd name="f284" fmla="*/ f222 1 f121"/>
                <a:gd name="f285" fmla="*/ f223 1 f122"/>
                <a:gd name="f286" fmla="*/ f224 1 f121"/>
                <a:gd name="f287" fmla="*/ f225 1 f122"/>
                <a:gd name="f288" fmla="*/ f226 1 f121"/>
                <a:gd name="f289" fmla="*/ f227 1 f122"/>
                <a:gd name="f290" fmla="*/ f228 1 f121"/>
                <a:gd name="f291" fmla="*/ f229 1 f122"/>
                <a:gd name="f292" fmla="*/ f230 1 f121"/>
                <a:gd name="f293" fmla="*/ f231 1 f122"/>
                <a:gd name="f294" fmla="*/ f232 1 f121"/>
                <a:gd name="f295" fmla="*/ f233 1 f122"/>
                <a:gd name="f296" fmla="*/ f234 1 f121"/>
                <a:gd name="f297" fmla="*/ f235 1 f122"/>
                <a:gd name="f298" fmla="*/ f236 1 f121"/>
                <a:gd name="f299" fmla="*/ f237 1 f122"/>
                <a:gd name="f300" fmla="*/ f238 f116 1"/>
                <a:gd name="f301" fmla="*/ f239 f116 1"/>
                <a:gd name="f302" fmla="*/ f241 f117 1"/>
                <a:gd name="f303" fmla="*/ f240 f117 1"/>
                <a:gd name="f304" fmla="*/ f243 f116 1"/>
                <a:gd name="f305" fmla="*/ f244 f117 1"/>
                <a:gd name="f306" fmla="*/ f245 f116 1"/>
                <a:gd name="f307" fmla="*/ f246 f117 1"/>
                <a:gd name="f308" fmla="*/ f247 f116 1"/>
                <a:gd name="f309" fmla="*/ f248 f117 1"/>
                <a:gd name="f310" fmla="*/ f249 f116 1"/>
                <a:gd name="f311" fmla="*/ f250 f117 1"/>
                <a:gd name="f312" fmla="*/ f251 f116 1"/>
                <a:gd name="f313" fmla="*/ f252 f117 1"/>
                <a:gd name="f314" fmla="*/ f253 f116 1"/>
                <a:gd name="f315" fmla="*/ f254 f117 1"/>
                <a:gd name="f316" fmla="*/ f255 f116 1"/>
                <a:gd name="f317" fmla="*/ f256 f117 1"/>
                <a:gd name="f318" fmla="*/ f257 f116 1"/>
                <a:gd name="f319" fmla="*/ f258 f117 1"/>
                <a:gd name="f320" fmla="*/ f259 f116 1"/>
                <a:gd name="f321" fmla="*/ f260 f117 1"/>
                <a:gd name="f322" fmla="*/ f261 f116 1"/>
                <a:gd name="f323" fmla="*/ f262 f117 1"/>
                <a:gd name="f324" fmla="*/ f263 f116 1"/>
                <a:gd name="f325" fmla="*/ f264 f117 1"/>
                <a:gd name="f326" fmla="*/ f265 f116 1"/>
                <a:gd name="f327" fmla="*/ f266 f117 1"/>
                <a:gd name="f328" fmla="*/ f267 f117 1"/>
                <a:gd name="f329" fmla="*/ f268 f116 1"/>
                <a:gd name="f330" fmla="*/ f269 f117 1"/>
                <a:gd name="f331" fmla="*/ f270 f116 1"/>
                <a:gd name="f332" fmla="*/ f271 f117 1"/>
                <a:gd name="f333" fmla="*/ f272 f116 1"/>
                <a:gd name="f334" fmla="*/ f273 f117 1"/>
                <a:gd name="f335" fmla="*/ f274 f116 1"/>
                <a:gd name="f336" fmla="*/ f275 f117 1"/>
                <a:gd name="f337" fmla="*/ f276 f116 1"/>
                <a:gd name="f338" fmla="*/ f277 f117 1"/>
                <a:gd name="f339" fmla="*/ f278 f116 1"/>
                <a:gd name="f340" fmla="*/ f279 f117 1"/>
                <a:gd name="f341" fmla="*/ f280 f116 1"/>
                <a:gd name="f342" fmla="*/ f281 f117 1"/>
                <a:gd name="f343" fmla="*/ f282 f116 1"/>
                <a:gd name="f344" fmla="*/ f283 f117 1"/>
                <a:gd name="f345" fmla="*/ f284 f116 1"/>
                <a:gd name="f346" fmla="*/ f285 f117 1"/>
                <a:gd name="f347" fmla="*/ f286 f116 1"/>
                <a:gd name="f348" fmla="*/ f287 f117 1"/>
                <a:gd name="f349" fmla="*/ f288 f116 1"/>
                <a:gd name="f350" fmla="*/ f289 f117 1"/>
                <a:gd name="f351" fmla="*/ f290 f116 1"/>
                <a:gd name="f352" fmla="*/ f291 f117 1"/>
                <a:gd name="f353" fmla="*/ f292 f116 1"/>
                <a:gd name="f354" fmla="*/ f293 f117 1"/>
                <a:gd name="f355" fmla="*/ f294 f116 1"/>
                <a:gd name="f356" fmla="*/ f295 f117 1"/>
                <a:gd name="f357" fmla="*/ f296 f116 1"/>
                <a:gd name="f358" fmla="*/ f297 f117 1"/>
                <a:gd name="f359" fmla="*/ f298 f116 1"/>
                <a:gd name="f360" fmla="*/ f299 f1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2">
                  <a:pos x="f304" y="f305"/>
                </a:cxn>
                <a:cxn ang="f242">
                  <a:pos x="f306" y="f307"/>
                </a:cxn>
                <a:cxn ang="f242">
                  <a:pos x="f308" y="f309"/>
                </a:cxn>
                <a:cxn ang="f242">
                  <a:pos x="f310" y="f311"/>
                </a:cxn>
                <a:cxn ang="f242">
                  <a:pos x="f312" y="f313"/>
                </a:cxn>
                <a:cxn ang="f242">
                  <a:pos x="f314" y="f315"/>
                </a:cxn>
                <a:cxn ang="f242">
                  <a:pos x="f316" y="f317"/>
                </a:cxn>
                <a:cxn ang="f242">
                  <a:pos x="f318" y="f319"/>
                </a:cxn>
                <a:cxn ang="f242">
                  <a:pos x="f320" y="f321"/>
                </a:cxn>
                <a:cxn ang="f242">
                  <a:pos x="f322" y="f323"/>
                </a:cxn>
                <a:cxn ang="f242">
                  <a:pos x="f324" y="f325"/>
                </a:cxn>
                <a:cxn ang="f242">
                  <a:pos x="f326" y="f327"/>
                </a:cxn>
                <a:cxn ang="f242">
                  <a:pos x="f326" y="f328"/>
                </a:cxn>
                <a:cxn ang="f242">
                  <a:pos x="f329" y="f330"/>
                </a:cxn>
                <a:cxn ang="f242">
                  <a:pos x="f331" y="f332"/>
                </a:cxn>
                <a:cxn ang="f242">
                  <a:pos x="f333" y="f334"/>
                </a:cxn>
                <a:cxn ang="f242">
                  <a:pos x="f335" y="f336"/>
                </a:cxn>
                <a:cxn ang="f242">
                  <a:pos x="f337" y="f338"/>
                </a:cxn>
                <a:cxn ang="f242">
                  <a:pos x="f339" y="f340"/>
                </a:cxn>
                <a:cxn ang="f242">
                  <a:pos x="f341" y="f342"/>
                </a:cxn>
                <a:cxn ang="f242">
                  <a:pos x="f343" y="f344"/>
                </a:cxn>
                <a:cxn ang="f242">
                  <a:pos x="f345" y="f346"/>
                </a:cxn>
                <a:cxn ang="f242">
                  <a:pos x="f347" y="f348"/>
                </a:cxn>
                <a:cxn ang="f242">
                  <a:pos x="f349" y="f350"/>
                </a:cxn>
                <a:cxn ang="f242">
                  <a:pos x="f351" y="f352"/>
                </a:cxn>
                <a:cxn ang="f242">
                  <a:pos x="f353" y="f354"/>
                </a:cxn>
                <a:cxn ang="f242">
                  <a:pos x="f355" y="f356"/>
                </a:cxn>
                <a:cxn ang="f242">
                  <a:pos x="f357" y="f358"/>
                </a:cxn>
                <a:cxn ang="f242">
                  <a:pos x="f359" y="f360"/>
                </a:cxn>
                <a:cxn ang="f242">
                  <a:pos x="f304" y="f305"/>
                </a:cxn>
              </a:cxnLst>
              <a:rect l="f300" t="f303" r="f301" b="f302"/>
              <a:pathLst>
                <a:path w="3230699" h="450646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5" y="f46"/>
                  </a:cubicBezTo>
                  <a:lnTo>
                    <a:pt x="f5" y="f47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cubicBezTo>
                    <a:pt x="f72" y="f73"/>
                    <a:pt x="f74" y="f75"/>
                    <a:pt x="f76" y="f77"/>
                  </a:cubicBezTo>
                  <a:lnTo>
                    <a:pt x="f78" y="f79"/>
                  </a:ln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lnTo>
                    <a:pt x="f98" y="f5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142" name="Freeform: Shape 150">
              <a:extLst>
                <a:ext uri="{FF2B5EF4-FFF2-40B4-BE49-F238E27FC236}">
                  <a16:creationId xmlns:a16="http://schemas.microsoft.com/office/drawing/2014/main" id="{9BABF4A8-D32A-4A72-8BEC-42A7A0ACAC5D}"/>
                </a:ext>
              </a:extLst>
            </p:cNvPr>
            <p:cNvSpPr/>
            <p:nvPr/>
          </p:nvSpPr>
          <p:spPr>
            <a:xfrm>
              <a:off x="87303" y="-2798"/>
              <a:ext cx="1809540" cy="29684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08793"/>
                <a:gd name="f7" fmla="val 2968625"/>
                <a:gd name="f8" fmla="val 1808794"/>
                <a:gd name="f9" fmla="val 2933700"/>
                <a:gd name="f10" fmla="val 1769678"/>
                <a:gd name="f11" fmla="val 1703257"/>
                <a:gd name="f12" fmla="val 2896489"/>
                <a:gd name="f13" fmla="val 728278"/>
                <a:gd name="f14" fmla="val 1859280"/>
                <a:gd name="f15" fmla="val 237677"/>
                <a:gd name="f16" fmla="val 1341755"/>
                <a:gd name="f17" fmla="val 64576"/>
                <a:gd name="f18" fmla="val 1159383"/>
                <a:gd name="f19" fmla="+- 0 0 21911"/>
                <a:gd name="f20" fmla="val 949325"/>
                <a:gd name="f21" fmla="val 4759"/>
                <a:gd name="f22" fmla="val 701929"/>
                <a:gd name="f23" fmla="val 24952"/>
                <a:gd name="f24" fmla="val 515493"/>
                <a:gd name="f25" fmla="val 100009"/>
                <a:gd name="f26" fmla="val 352679"/>
                <a:gd name="f27" fmla="val 246059"/>
                <a:gd name="f28" fmla="val 224917"/>
                <a:gd name="f29" fmla="val 324418"/>
                <a:gd name="f30" fmla="val 156591"/>
                <a:gd name="f31" fmla="val 400237"/>
                <a:gd name="f32" fmla="val 85217"/>
                <a:gd name="f33" fmla="val 477834"/>
                <a:gd name="f34" fmla="val 16383"/>
                <a:gd name="f35" fmla="val 495233"/>
                <a:gd name="f36" fmla="val 1270"/>
                <a:gd name="f37" fmla="val 496376"/>
                <a:gd name="f38" fmla="val 578164"/>
                <a:gd name="f39" fmla="val 577639"/>
                <a:gd name="f40" fmla="val 354"/>
                <a:gd name="f41" fmla="val 577169"/>
                <a:gd name="f42" fmla="val 782"/>
                <a:gd name="f43" fmla="val 576767"/>
                <a:gd name="f44" fmla="val 524274"/>
                <a:gd name="f45" fmla="val 48006"/>
                <a:gd name="f46" fmla="val 471738"/>
                <a:gd name="f47" fmla="val 94827"/>
                <a:gd name="f48" fmla="val 419160"/>
                <a:gd name="f49" fmla="val 141732"/>
                <a:gd name="f50" fmla="val 340801"/>
                <a:gd name="f51" fmla="val 211582"/>
                <a:gd name="f52" fmla="val 257235"/>
                <a:gd name="f53" fmla="val 279400"/>
                <a:gd name="f54" fmla="val 194751"/>
                <a:gd name="f55" fmla="val 361823"/>
                <a:gd name="f56" fmla="+- 0 0 15561"/>
                <a:gd name="f57" fmla="val 638683"/>
                <a:gd name="f58" fmla="val 12887"/>
                <a:gd name="f59" fmla="val 1023366"/>
                <a:gd name="f60" fmla="val 253806"/>
                <a:gd name="f61" fmla="val 1279144"/>
                <a:gd name="f62" fmla="val 667953"/>
                <a:gd name="f63" fmla="val 1718818"/>
                <a:gd name="f64" fmla="val 1690176"/>
                <a:gd name="f65" fmla="val 2805557"/>
                <a:gd name="f66" fmla="+- 0 0 -90"/>
                <a:gd name="f67" fmla="*/ f3 1 1808793"/>
                <a:gd name="f68" fmla="*/ f4 1 2968625"/>
                <a:gd name="f69" fmla="+- f7 0 f5"/>
                <a:gd name="f70" fmla="+- f6 0 f5"/>
                <a:gd name="f71" fmla="*/ f66 f0 1"/>
                <a:gd name="f72" fmla="*/ f70 1 1808793"/>
                <a:gd name="f73" fmla="*/ f69 1 2968625"/>
                <a:gd name="f74" fmla="*/ 1808794 f70 1"/>
                <a:gd name="f75" fmla="*/ 2933700 f69 1"/>
                <a:gd name="f76" fmla="*/ 1769678 f70 1"/>
                <a:gd name="f77" fmla="*/ 2968625 f69 1"/>
                <a:gd name="f78" fmla="*/ 237677 f70 1"/>
                <a:gd name="f79" fmla="*/ 1341755 f69 1"/>
                <a:gd name="f80" fmla="*/ 4759 f70 1"/>
                <a:gd name="f81" fmla="*/ 701929 f69 1"/>
                <a:gd name="f82" fmla="*/ 246059 f70 1"/>
                <a:gd name="f83" fmla="*/ 224917 f69 1"/>
                <a:gd name="f84" fmla="*/ 477834 f70 1"/>
                <a:gd name="f85" fmla="*/ 16383 f69 1"/>
                <a:gd name="f86" fmla="*/ 495233 f70 1"/>
                <a:gd name="f87" fmla="*/ 1270 f69 1"/>
                <a:gd name="f88" fmla="*/ 496376 f70 1"/>
                <a:gd name="f89" fmla="*/ 0 f69 1"/>
                <a:gd name="f90" fmla="*/ 578164 f70 1"/>
                <a:gd name="f91" fmla="*/ 576767 f70 1"/>
                <a:gd name="f92" fmla="*/ 419160 f70 1"/>
                <a:gd name="f93" fmla="*/ 141732 f69 1"/>
                <a:gd name="f94" fmla="*/ 194751 f70 1"/>
                <a:gd name="f95" fmla="*/ 361823 f69 1"/>
                <a:gd name="f96" fmla="*/ 253806 f70 1"/>
                <a:gd name="f97" fmla="*/ 1279144 f69 1"/>
                <a:gd name="f98" fmla="*/ f71 1 f2"/>
                <a:gd name="f99" fmla="*/ f74 1 1808793"/>
                <a:gd name="f100" fmla="*/ f75 1 2968625"/>
                <a:gd name="f101" fmla="*/ f76 1 1808793"/>
                <a:gd name="f102" fmla="*/ f77 1 2968625"/>
                <a:gd name="f103" fmla="*/ f78 1 1808793"/>
                <a:gd name="f104" fmla="*/ f79 1 2968625"/>
                <a:gd name="f105" fmla="*/ f80 1 1808793"/>
                <a:gd name="f106" fmla="*/ f81 1 2968625"/>
                <a:gd name="f107" fmla="*/ f82 1 1808793"/>
                <a:gd name="f108" fmla="*/ f83 1 2968625"/>
                <a:gd name="f109" fmla="*/ f84 1 1808793"/>
                <a:gd name="f110" fmla="*/ f85 1 2968625"/>
                <a:gd name="f111" fmla="*/ f86 1 1808793"/>
                <a:gd name="f112" fmla="*/ f87 1 2968625"/>
                <a:gd name="f113" fmla="*/ f88 1 1808793"/>
                <a:gd name="f114" fmla="*/ f89 1 2968625"/>
                <a:gd name="f115" fmla="*/ f90 1 1808793"/>
                <a:gd name="f116" fmla="*/ f91 1 1808793"/>
                <a:gd name="f117" fmla="*/ f92 1 1808793"/>
                <a:gd name="f118" fmla="*/ f93 1 2968625"/>
                <a:gd name="f119" fmla="*/ f94 1 1808793"/>
                <a:gd name="f120" fmla="*/ f95 1 2968625"/>
                <a:gd name="f121" fmla="*/ f96 1 1808793"/>
                <a:gd name="f122" fmla="*/ f97 1 2968625"/>
                <a:gd name="f123" fmla="*/ f5 1 f72"/>
                <a:gd name="f124" fmla="*/ f6 1 f72"/>
                <a:gd name="f125" fmla="*/ f5 1 f73"/>
                <a:gd name="f126" fmla="*/ f7 1 f73"/>
                <a:gd name="f127" fmla="+- f98 0 f1"/>
                <a:gd name="f128" fmla="*/ f99 1 f72"/>
                <a:gd name="f129" fmla="*/ f100 1 f73"/>
                <a:gd name="f130" fmla="*/ f101 1 f72"/>
                <a:gd name="f131" fmla="*/ f102 1 f73"/>
                <a:gd name="f132" fmla="*/ f103 1 f72"/>
                <a:gd name="f133" fmla="*/ f104 1 f73"/>
                <a:gd name="f134" fmla="*/ f105 1 f72"/>
                <a:gd name="f135" fmla="*/ f106 1 f73"/>
                <a:gd name="f136" fmla="*/ f107 1 f72"/>
                <a:gd name="f137" fmla="*/ f108 1 f73"/>
                <a:gd name="f138" fmla="*/ f109 1 f72"/>
                <a:gd name="f139" fmla="*/ f110 1 f73"/>
                <a:gd name="f140" fmla="*/ f111 1 f72"/>
                <a:gd name="f141" fmla="*/ f112 1 f73"/>
                <a:gd name="f142" fmla="*/ f113 1 f72"/>
                <a:gd name="f143" fmla="*/ f114 1 f73"/>
                <a:gd name="f144" fmla="*/ f115 1 f72"/>
                <a:gd name="f145" fmla="*/ f116 1 f72"/>
                <a:gd name="f146" fmla="*/ f117 1 f72"/>
                <a:gd name="f147" fmla="*/ f118 1 f73"/>
                <a:gd name="f148" fmla="*/ f119 1 f72"/>
                <a:gd name="f149" fmla="*/ f120 1 f73"/>
                <a:gd name="f150" fmla="*/ f121 1 f72"/>
                <a:gd name="f151" fmla="*/ f122 1 f73"/>
                <a:gd name="f152" fmla="*/ f123 f67 1"/>
                <a:gd name="f153" fmla="*/ f124 f67 1"/>
                <a:gd name="f154" fmla="*/ f126 f68 1"/>
                <a:gd name="f155" fmla="*/ f125 f68 1"/>
                <a:gd name="f156" fmla="*/ f128 f67 1"/>
                <a:gd name="f157" fmla="*/ f129 f68 1"/>
                <a:gd name="f158" fmla="*/ f130 f67 1"/>
                <a:gd name="f159" fmla="*/ f131 f68 1"/>
                <a:gd name="f160" fmla="*/ f132 f67 1"/>
                <a:gd name="f161" fmla="*/ f133 f68 1"/>
                <a:gd name="f162" fmla="*/ f134 f67 1"/>
                <a:gd name="f163" fmla="*/ f135 f68 1"/>
                <a:gd name="f164" fmla="*/ f136 f67 1"/>
                <a:gd name="f165" fmla="*/ f137 f68 1"/>
                <a:gd name="f166" fmla="*/ f138 f67 1"/>
                <a:gd name="f167" fmla="*/ f139 f68 1"/>
                <a:gd name="f168" fmla="*/ f140 f67 1"/>
                <a:gd name="f169" fmla="*/ f141 f68 1"/>
                <a:gd name="f170" fmla="*/ f142 f67 1"/>
                <a:gd name="f171" fmla="*/ f143 f68 1"/>
                <a:gd name="f172" fmla="*/ f144 f67 1"/>
                <a:gd name="f173" fmla="*/ f145 f67 1"/>
                <a:gd name="f174" fmla="*/ f146 f67 1"/>
                <a:gd name="f175" fmla="*/ f147 f68 1"/>
                <a:gd name="f176" fmla="*/ f148 f67 1"/>
                <a:gd name="f177" fmla="*/ f149 f68 1"/>
                <a:gd name="f178" fmla="*/ f150 f67 1"/>
                <a:gd name="f179" fmla="*/ f151 f6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7">
                  <a:pos x="f156" y="f157"/>
                </a:cxn>
                <a:cxn ang="f127">
                  <a:pos x="f158" y="f159"/>
                </a:cxn>
                <a:cxn ang="f127">
                  <a:pos x="f160" y="f161"/>
                </a:cxn>
                <a:cxn ang="f127">
                  <a:pos x="f162" y="f163"/>
                </a:cxn>
                <a:cxn ang="f127">
                  <a:pos x="f164" y="f165"/>
                </a:cxn>
                <a:cxn ang="f127">
                  <a:pos x="f166" y="f167"/>
                </a:cxn>
                <a:cxn ang="f127">
                  <a:pos x="f168" y="f169"/>
                </a:cxn>
                <a:cxn ang="f127">
                  <a:pos x="f170" y="f171"/>
                </a:cxn>
                <a:cxn ang="f127">
                  <a:pos x="f172" y="f171"/>
                </a:cxn>
                <a:cxn ang="f127">
                  <a:pos x="f173" y="f169"/>
                </a:cxn>
                <a:cxn ang="f127">
                  <a:pos x="f174" y="f175"/>
                </a:cxn>
                <a:cxn ang="f127">
                  <a:pos x="f176" y="f177"/>
                </a:cxn>
                <a:cxn ang="f127">
                  <a:pos x="f178" y="f179"/>
                </a:cxn>
                <a:cxn ang="f127">
                  <a:pos x="f156" y="f157"/>
                </a:cxn>
              </a:cxnLst>
              <a:rect l="f152" t="f155" r="f153" b="f154"/>
              <a:pathLst>
                <a:path w="1808793" h="2968625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36"/>
                  </a:lnTo>
                  <a:lnTo>
                    <a:pt x="f37" y="f5"/>
                  </a:lnTo>
                  <a:lnTo>
                    <a:pt x="f38" y="f5"/>
                  </a:lnTo>
                  <a:cubicBezTo>
                    <a:pt x="f39" y="f40"/>
                    <a:pt x="f41" y="f42"/>
                    <a:pt x="f43" y="f36"/>
                  </a:cubicBezTo>
                  <a:cubicBezTo>
                    <a:pt x="f44" y="f45"/>
                    <a:pt x="f46" y="f47"/>
                    <a:pt x="f48" y="f49"/>
                  </a:cubicBez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143" name="Freeform: Shape 151">
              <a:extLst>
                <a:ext uri="{FF2B5EF4-FFF2-40B4-BE49-F238E27FC236}">
                  <a16:creationId xmlns:a16="http://schemas.microsoft.com/office/drawing/2014/main" id="{FEF160DA-8EFA-44C6-AC68-AEDE1DE8BC3E}"/>
                </a:ext>
              </a:extLst>
            </p:cNvPr>
            <p:cNvSpPr/>
            <p:nvPr/>
          </p:nvSpPr>
          <p:spPr>
            <a:xfrm>
              <a:off x="409527" y="-2798"/>
              <a:ext cx="1725412" cy="275894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25553"/>
                <a:gd name="f7" fmla="val 2759582"/>
                <a:gd name="f8" fmla="val 1725554"/>
                <a:gd name="f9" fmla="val 2721483"/>
                <a:gd name="f10" fmla="val 1683643"/>
                <a:gd name="f11" fmla="val 2759583"/>
                <a:gd name="f12" fmla="val 1674499"/>
                <a:gd name="f13" fmla="val 2748661"/>
                <a:gd name="f14" fmla="val 1061343"/>
                <a:gd name="f15" fmla="val 2096389"/>
                <a:gd name="f16" fmla="val 762385"/>
                <a:gd name="f17" fmla="val 1778508"/>
                <a:gd name="f18" fmla="val 549534"/>
                <a:gd name="f19" fmla="val 1552029"/>
                <a:gd name="f20" fmla="val 336723"/>
                <a:gd name="f21" fmla="val 1325715"/>
                <a:gd name="f22" fmla="val 123956"/>
                <a:gd name="f23" fmla="val 1099566"/>
                <a:gd name="f24" fmla="+- 0 0 64258"/>
                <a:gd name="f25" fmla="val 898906"/>
                <a:gd name="f26" fmla="+- 0 0 27174"/>
                <a:gd name="f27" fmla="val 590169"/>
                <a:gd name="f28" fmla="val 161294"/>
                <a:gd name="f29" fmla="val 434086"/>
                <a:gd name="f30" fmla="val 299089"/>
                <a:gd name="f31" fmla="val 319786"/>
                <a:gd name="f32" fmla="val 427994"/>
                <a:gd name="f33" fmla="val 196342"/>
                <a:gd name="f34" fmla="val 562360"/>
                <a:gd name="f35" fmla="val 77470"/>
                <a:gd name="f36" fmla="val 647831"/>
                <a:gd name="f37" fmla="val 1270"/>
                <a:gd name="f38" fmla="val 649228"/>
                <a:gd name="f39" fmla="val 729620"/>
                <a:gd name="f40" fmla="val 728095"/>
                <a:gd name="f41" fmla="val 552750"/>
                <a:gd name="f42" fmla="val 156972"/>
                <a:gd name="f43" fmla="val 377661"/>
                <a:gd name="f44" fmla="val 312759"/>
                <a:gd name="f45" fmla="val 202823"/>
                <a:gd name="f46" fmla="val 468630"/>
                <a:gd name="f47" fmla="val 10545"/>
                <a:gd name="f48" fmla="val 640080"/>
                <a:gd name="f49" fmla="val 2925"/>
                <a:gd name="f50" fmla="val 895096"/>
                <a:gd name="f51" fmla="val 179455"/>
                <a:gd name="f52" fmla="val 1082294"/>
                <a:gd name="f53" fmla="val 691900"/>
                <a:gd name="f54" fmla="val 1625981"/>
                <a:gd name="f55" fmla="val 693297"/>
                <a:gd name="f56" fmla="val 1627378"/>
                <a:gd name="f57" fmla="+- 0 0 -90"/>
                <a:gd name="f58" fmla="*/ f3 1 1725553"/>
                <a:gd name="f59" fmla="*/ f4 1 2759582"/>
                <a:gd name="f60" fmla="+- f7 0 f5"/>
                <a:gd name="f61" fmla="+- f6 0 f5"/>
                <a:gd name="f62" fmla="*/ f57 f0 1"/>
                <a:gd name="f63" fmla="*/ f61 1 1725553"/>
                <a:gd name="f64" fmla="*/ f60 1 2759582"/>
                <a:gd name="f65" fmla="*/ 1725554 f61 1"/>
                <a:gd name="f66" fmla="*/ 2721483 f60 1"/>
                <a:gd name="f67" fmla="*/ 1683643 f61 1"/>
                <a:gd name="f68" fmla="*/ 2759583 f60 1"/>
                <a:gd name="f69" fmla="*/ 762385 f61 1"/>
                <a:gd name="f70" fmla="*/ 1778508 f60 1"/>
                <a:gd name="f71" fmla="*/ 123956 f61 1"/>
                <a:gd name="f72" fmla="*/ 1099566 f60 1"/>
                <a:gd name="f73" fmla="*/ 161294 f61 1"/>
                <a:gd name="f74" fmla="*/ 434086 f60 1"/>
                <a:gd name="f75" fmla="*/ 562360 f61 1"/>
                <a:gd name="f76" fmla="*/ 77470 f60 1"/>
                <a:gd name="f77" fmla="*/ 647831 f61 1"/>
                <a:gd name="f78" fmla="*/ 1270 f60 1"/>
                <a:gd name="f79" fmla="*/ 649228 f61 1"/>
                <a:gd name="f80" fmla="*/ 0 f60 1"/>
                <a:gd name="f81" fmla="*/ 729620 f61 1"/>
                <a:gd name="f82" fmla="*/ 728095 f61 1"/>
                <a:gd name="f83" fmla="*/ 202823 f61 1"/>
                <a:gd name="f84" fmla="*/ 468630 f60 1"/>
                <a:gd name="f85" fmla="*/ 179455 f61 1"/>
                <a:gd name="f86" fmla="*/ 1082294 f60 1"/>
                <a:gd name="f87" fmla="*/ 691900 f61 1"/>
                <a:gd name="f88" fmla="*/ 1625981 f60 1"/>
                <a:gd name="f89" fmla="*/ 693297 f61 1"/>
                <a:gd name="f90" fmla="*/ 1627378 f60 1"/>
                <a:gd name="f91" fmla="*/ f62 1 f2"/>
                <a:gd name="f92" fmla="*/ f65 1 1725553"/>
                <a:gd name="f93" fmla="*/ f66 1 2759582"/>
                <a:gd name="f94" fmla="*/ f67 1 1725553"/>
                <a:gd name="f95" fmla="*/ f68 1 2759582"/>
                <a:gd name="f96" fmla="*/ f69 1 1725553"/>
                <a:gd name="f97" fmla="*/ f70 1 2759582"/>
                <a:gd name="f98" fmla="*/ f71 1 1725553"/>
                <a:gd name="f99" fmla="*/ f72 1 2759582"/>
                <a:gd name="f100" fmla="*/ f73 1 1725553"/>
                <a:gd name="f101" fmla="*/ f74 1 2759582"/>
                <a:gd name="f102" fmla="*/ f75 1 1725553"/>
                <a:gd name="f103" fmla="*/ f76 1 2759582"/>
                <a:gd name="f104" fmla="*/ f77 1 1725553"/>
                <a:gd name="f105" fmla="*/ f78 1 2759582"/>
                <a:gd name="f106" fmla="*/ f79 1 1725553"/>
                <a:gd name="f107" fmla="*/ f80 1 2759582"/>
                <a:gd name="f108" fmla="*/ f81 1 1725553"/>
                <a:gd name="f109" fmla="*/ f82 1 1725553"/>
                <a:gd name="f110" fmla="*/ f83 1 1725553"/>
                <a:gd name="f111" fmla="*/ f84 1 2759582"/>
                <a:gd name="f112" fmla="*/ f85 1 1725553"/>
                <a:gd name="f113" fmla="*/ f86 1 2759582"/>
                <a:gd name="f114" fmla="*/ f87 1 1725553"/>
                <a:gd name="f115" fmla="*/ f88 1 2759582"/>
                <a:gd name="f116" fmla="*/ f89 1 1725553"/>
                <a:gd name="f117" fmla="*/ f90 1 2759582"/>
                <a:gd name="f118" fmla="*/ f5 1 f63"/>
                <a:gd name="f119" fmla="*/ f6 1 f63"/>
                <a:gd name="f120" fmla="*/ f5 1 f64"/>
                <a:gd name="f121" fmla="*/ f7 1 f64"/>
                <a:gd name="f122" fmla="+- f91 0 f1"/>
                <a:gd name="f123" fmla="*/ f92 1 f63"/>
                <a:gd name="f124" fmla="*/ f93 1 f64"/>
                <a:gd name="f125" fmla="*/ f94 1 f63"/>
                <a:gd name="f126" fmla="*/ f95 1 f64"/>
                <a:gd name="f127" fmla="*/ f96 1 f63"/>
                <a:gd name="f128" fmla="*/ f97 1 f64"/>
                <a:gd name="f129" fmla="*/ f98 1 f63"/>
                <a:gd name="f130" fmla="*/ f99 1 f64"/>
                <a:gd name="f131" fmla="*/ f100 1 f63"/>
                <a:gd name="f132" fmla="*/ f101 1 f64"/>
                <a:gd name="f133" fmla="*/ f102 1 f63"/>
                <a:gd name="f134" fmla="*/ f103 1 f64"/>
                <a:gd name="f135" fmla="*/ f104 1 f63"/>
                <a:gd name="f136" fmla="*/ f105 1 f64"/>
                <a:gd name="f137" fmla="*/ f106 1 f63"/>
                <a:gd name="f138" fmla="*/ f107 1 f64"/>
                <a:gd name="f139" fmla="*/ f108 1 f63"/>
                <a:gd name="f140" fmla="*/ f109 1 f63"/>
                <a:gd name="f141" fmla="*/ f110 1 f63"/>
                <a:gd name="f142" fmla="*/ f111 1 f64"/>
                <a:gd name="f143" fmla="*/ f112 1 f63"/>
                <a:gd name="f144" fmla="*/ f113 1 f64"/>
                <a:gd name="f145" fmla="*/ f114 1 f63"/>
                <a:gd name="f146" fmla="*/ f115 1 f64"/>
                <a:gd name="f147" fmla="*/ f116 1 f63"/>
                <a:gd name="f148" fmla="*/ f117 1 f64"/>
                <a:gd name="f149" fmla="*/ f118 f58 1"/>
                <a:gd name="f150" fmla="*/ f119 f58 1"/>
                <a:gd name="f151" fmla="*/ f121 f59 1"/>
                <a:gd name="f152" fmla="*/ f120 f59 1"/>
                <a:gd name="f153" fmla="*/ f123 f58 1"/>
                <a:gd name="f154" fmla="*/ f124 f59 1"/>
                <a:gd name="f155" fmla="*/ f125 f58 1"/>
                <a:gd name="f156" fmla="*/ f126 f59 1"/>
                <a:gd name="f157" fmla="*/ f127 f58 1"/>
                <a:gd name="f158" fmla="*/ f128 f59 1"/>
                <a:gd name="f159" fmla="*/ f129 f58 1"/>
                <a:gd name="f160" fmla="*/ f130 f59 1"/>
                <a:gd name="f161" fmla="*/ f131 f58 1"/>
                <a:gd name="f162" fmla="*/ f132 f59 1"/>
                <a:gd name="f163" fmla="*/ f133 f58 1"/>
                <a:gd name="f164" fmla="*/ f134 f59 1"/>
                <a:gd name="f165" fmla="*/ f135 f58 1"/>
                <a:gd name="f166" fmla="*/ f136 f59 1"/>
                <a:gd name="f167" fmla="*/ f137 f58 1"/>
                <a:gd name="f168" fmla="*/ f138 f59 1"/>
                <a:gd name="f169" fmla="*/ f139 f58 1"/>
                <a:gd name="f170" fmla="*/ f140 f58 1"/>
                <a:gd name="f171" fmla="*/ f141 f58 1"/>
                <a:gd name="f172" fmla="*/ f142 f59 1"/>
                <a:gd name="f173" fmla="*/ f143 f58 1"/>
                <a:gd name="f174" fmla="*/ f144 f59 1"/>
                <a:gd name="f175" fmla="*/ f145 f58 1"/>
                <a:gd name="f176" fmla="*/ f146 f59 1"/>
                <a:gd name="f177" fmla="*/ f147 f58 1"/>
                <a:gd name="f178" fmla="*/ f148 f5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2">
                  <a:pos x="f153" y="f154"/>
                </a:cxn>
                <a:cxn ang="f122">
                  <a:pos x="f155" y="f156"/>
                </a:cxn>
                <a:cxn ang="f122">
                  <a:pos x="f157" y="f158"/>
                </a:cxn>
                <a:cxn ang="f122">
                  <a:pos x="f159" y="f160"/>
                </a:cxn>
                <a:cxn ang="f122">
                  <a:pos x="f161" y="f162"/>
                </a:cxn>
                <a:cxn ang="f122">
                  <a:pos x="f163" y="f164"/>
                </a:cxn>
                <a:cxn ang="f122">
                  <a:pos x="f165" y="f166"/>
                </a:cxn>
                <a:cxn ang="f122">
                  <a:pos x="f167" y="f168"/>
                </a:cxn>
                <a:cxn ang="f122">
                  <a:pos x="f169" y="f168"/>
                </a:cxn>
                <a:cxn ang="f122">
                  <a:pos x="f170" y="f166"/>
                </a:cxn>
                <a:cxn ang="f122">
                  <a:pos x="f171" y="f172"/>
                </a:cxn>
                <a:cxn ang="f122">
                  <a:pos x="f173" y="f174"/>
                </a:cxn>
                <a:cxn ang="f122">
                  <a:pos x="f175" y="f176"/>
                </a:cxn>
                <a:cxn ang="f122">
                  <a:pos x="f177" y="f178"/>
                </a:cxn>
              </a:cxnLst>
              <a:rect l="f149" t="f152" r="f150" b="f151"/>
              <a:pathLst>
                <a:path w="1725553" h="2759582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5"/>
                  </a:lnTo>
                  <a:lnTo>
                    <a:pt x="f39" y="f5"/>
                  </a:lnTo>
                  <a:lnTo>
                    <a:pt x="f40" y="f37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lnTo>
                    <a:pt x="f55" y="f5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144" name="Freeform: Shape 152">
              <a:extLst>
                <a:ext uri="{FF2B5EF4-FFF2-40B4-BE49-F238E27FC236}">
                  <a16:creationId xmlns:a16="http://schemas.microsoft.com/office/drawing/2014/main" id="{03152F78-933C-445F-BE4D-F4A01AE39A64}"/>
                </a:ext>
              </a:extLst>
            </p:cNvPr>
            <p:cNvSpPr/>
            <p:nvPr/>
          </p:nvSpPr>
          <p:spPr>
            <a:xfrm>
              <a:off x="301590" y="-2798"/>
              <a:ext cx="1752396" cy="28335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52713"/>
                <a:gd name="f7" fmla="val 2833877"/>
                <a:gd name="f8" fmla="val 1706613"/>
                <a:gd name="f9" fmla="val 2833878"/>
                <a:gd name="f10" fmla="val 1712836"/>
                <a:gd name="f11" fmla="val 2827909"/>
                <a:gd name="f12" fmla="val 1700771"/>
                <a:gd name="f13" fmla="val 2814066"/>
                <a:gd name="f14" fmla="val 913879"/>
                <a:gd name="f15" fmla="val 1977644"/>
                <a:gd name="f16" fmla="val 529831"/>
                <a:gd name="f17" fmla="val 1569466"/>
                <a:gd name="f18" fmla="val 393941"/>
                <a:gd name="f19" fmla="val 1425067"/>
                <a:gd name="f20" fmla="val 253860"/>
                <a:gd name="f21" fmla="val 1283843"/>
                <a:gd name="f22" fmla="val 124955"/>
                <a:gd name="f23" fmla="val 1133729"/>
                <a:gd name="f24" fmla="+- 0 0 79515"/>
                <a:gd name="f25" fmla="val 895604"/>
                <a:gd name="f26" fmla="+- 0 0 14745"/>
                <a:gd name="f27" fmla="val 539877"/>
                <a:gd name="f28" fmla="val 187058"/>
                <a:gd name="f29" fmla="val 365887"/>
                <a:gd name="f30" fmla="val 326758"/>
                <a:gd name="f31" fmla="val 245660"/>
                <a:gd name="f32" fmla="val 464934"/>
                <a:gd name="f33" fmla="val 124121"/>
                <a:gd name="f34" fmla="val 601586"/>
                <a:gd name="f35" fmla="val 1270"/>
                <a:gd name="f36" fmla="val 602983"/>
                <a:gd name="f37" fmla="val 679183"/>
                <a:gd name="f38" fmla="val 677786"/>
                <a:gd name="f39" fmla="val 440931"/>
                <a:gd name="f40" fmla="val 211963"/>
                <a:gd name="f41" fmla="val 352031"/>
                <a:gd name="f42" fmla="val 291084"/>
                <a:gd name="f43" fmla="val 257289"/>
                <a:gd name="f44" fmla="val 366014"/>
                <a:gd name="f45" fmla="val 177533"/>
                <a:gd name="f46" fmla="val 453263"/>
                <a:gd name="f47" fmla="val 749"/>
                <a:gd name="f48" fmla="val 647192"/>
                <a:gd name="f49" fmla="val 17005"/>
                <a:gd name="f50" fmla="val 948563"/>
                <a:gd name="f51" fmla="val 202933"/>
                <a:gd name="f52" fmla="val 1145540"/>
                <a:gd name="f53" fmla="val 638712"/>
                <a:gd name="f54" fmla="val 1606296"/>
                <a:gd name="f55" fmla="val 1073683"/>
                <a:gd name="f56" fmla="val 2067725"/>
                <a:gd name="f57" fmla="val 1507858"/>
                <a:gd name="f58" fmla="val 2529840"/>
                <a:gd name="f59" fmla="val 1589392"/>
                <a:gd name="f60" fmla="val 2616200"/>
                <a:gd name="f61" fmla="val 1669783"/>
                <a:gd name="f62" fmla="val 2703576"/>
                <a:gd name="f63" fmla="val 1752714"/>
                <a:gd name="f64" fmla="val 2792857"/>
                <a:gd name="f65" fmla="+- 0 0 -90"/>
                <a:gd name="f66" fmla="*/ f3 1 1752713"/>
                <a:gd name="f67" fmla="*/ f4 1 2833877"/>
                <a:gd name="f68" fmla="+- f7 0 f5"/>
                <a:gd name="f69" fmla="+- f6 0 f5"/>
                <a:gd name="f70" fmla="*/ f65 f0 1"/>
                <a:gd name="f71" fmla="*/ f69 1 1752713"/>
                <a:gd name="f72" fmla="*/ f68 1 2833877"/>
                <a:gd name="f73" fmla="*/ 1706613 f69 1"/>
                <a:gd name="f74" fmla="*/ 2833878 f68 1"/>
                <a:gd name="f75" fmla="*/ 1712836 f69 1"/>
                <a:gd name="f76" fmla="*/ 2827909 f68 1"/>
                <a:gd name="f77" fmla="*/ 529831 f69 1"/>
                <a:gd name="f78" fmla="*/ 1569466 f68 1"/>
                <a:gd name="f79" fmla="*/ 124955 f69 1"/>
                <a:gd name="f80" fmla="*/ 1133729 f68 1"/>
                <a:gd name="f81" fmla="*/ 187058 f69 1"/>
                <a:gd name="f82" fmla="*/ 365887 f68 1"/>
                <a:gd name="f83" fmla="*/ 601586 f69 1"/>
                <a:gd name="f84" fmla="*/ 1270 f68 1"/>
                <a:gd name="f85" fmla="*/ 602983 f69 1"/>
                <a:gd name="f86" fmla="*/ 0 f68 1"/>
                <a:gd name="f87" fmla="*/ 679183 f69 1"/>
                <a:gd name="f88" fmla="*/ 677786 f69 1"/>
                <a:gd name="f89" fmla="*/ 440931 f69 1"/>
                <a:gd name="f90" fmla="*/ 211963 f68 1"/>
                <a:gd name="f91" fmla="*/ 177533 f69 1"/>
                <a:gd name="f92" fmla="*/ 453263 f68 1"/>
                <a:gd name="f93" fmla="*/ 202933 f69 1"/>
                <a:gd name="f94" fmla="*/ 1145540 f68 1"/>
                <a:gd name="f95" fmla="*/ 1507858 f69 1"/>
                <a:gd name="f96" fmla="*/ 2529840 f68 1"/>
                <a:gd name="f97" fmla="*/ 1752714 f69 1"/>
                <a:gd name="f98" fmla="*/ 2792857 f68 1"/>
                <a:gd name="f99" fmla="*/ f70 1 f2"/>
                <a:gd name="f100" fmla="*/ f73 1 1752713"/>
                <a:gd name="f101" fmla="*/ f74 1 2833877"/>
                <a:gd name="f102" fmla="*/ f75 1 1752713"/>
                <a:gd name="f103" fmla="*/ f76 1 2833877"/>
                <a:gd name="f104" fmla="*/ f77 1 1752713"/>
                <a:gd name="f105" fmla="*/ f78 1 2833877"/>
                <a:gd name="f106" fmla="*/ f79 1 1752713"/>
                <a:gd name="f107" fmla="*/ f80 1 2833877"/>
                <a:gd name="f108" fmla="*/ f81 1 1752713"/>
                <a:gd name="f109" fmla="*/ f82 1 2833877"/>
                <a:gd name="f110" fmla="*/ f83 1 1752713"/>
                <a:gd name="f111" fmla="*/ f84 1 2833877"/>
                <a:gd name="f112" fmla="*/ f85 1 1752713"/>
                <a:gd name="f113" fmla="*/ f86 1 2833877"/>
                <a:gd name="f114" fmla="*/ f87 1 1752713"/>
                <a:gd name="f115" fmla="*/ f88 1 1752713"/>
                <a:gd name="f116" fmla="*/ f89 1 1752713"/>
                <a:gd name="f117" fmla="*/ f90 1 2833877"/>
                <a:gd name="f118" fmla="*/ f91 1 1752713"/>
                <a:gd name="f119" fmla="*/ f92 1 2833877"/>
                <a:gd name="f120" fmla="*/ f93 1 1752713"/>
                <a:gd name="f121" fmla="*/ f94 1 2833877"/>
                <a:gd name="f122" fmla="*/ f95 1 1752713"/>
                <a:gd name="f123" fmla="*/ f96 1 2833877"/>
                <a:gd name="f124" fmla="*/ f97 1 1752713"/>
                <a:gd name="f125" fmla="*/ f98 1 2833877"/>
                <a:gd name="f126" fmla="*/ f5 1 f71"/>
                <a:gd name="f127" fmla="*/ f6 1 f71"/>
                <a:gd name="f128" fmla="*/ f5 1 f72"/>
                <a:gd name="f129" fmla="*/ f7 1 f72"/>
                <a:gd name="f130" fmla="+- f99 0 f1"/>
                <a:gd name="f131" fmla="*/ f100 1 f71"/>
                <a:gd name="f132" fmla="*/ f101 1 f72"/>
                <a:gd name="f133" fmla="*/ f102 1 f71"/>
                <a:gd name="f134" fmla="*/ f103 1 f72"/>
                <a:gd name="f135" fmla="*/ f104 1 f71"/>
                <a:gd name="f136" fmla="*/ f105 1 f72"/>
                <a:gd name="f137" fmla="*/ f106 1 f71"/>
                <a:gd name="f138" fmla="*/ f107 1 f72"/>
                <a:gd name="f139" fmla="*/ f108 1 f71"/>
                <a:gd name="f140" fmla="*/ f109 1 f72"/>
                <a:gd name="f141" fmla="*/ f110 1 f71"/>
                <a:gd name="f142" fmla="*/ f111 1 f72"/>
                <a:gd name="f143" fmla="*/ f112 1 f71"/>
                <a:gd name="f144" fmla="*/ f113 1 f72"/>
                <a:gd name="f145" fmla="*/ f114 1 f71"/>
                <a:gd name="f146" fmla="*/ f115 1 f71"/>
                <a:gd name="f147" fmla="*/ f116 1 f71"/>
                <a:gd name="f148" fmla="*/ f117 1 f72"/>
                <a:gd name="f149" fmla="*/ f118 1 f71"/>
                <a:gd name="f150" fmla="*/ f119 1 f72"/>
                <a:gd name="f151" fmla="*/ f120 1 f71"/>
                <a:gd name="f152" fmla="*/ f121 1 f72"/>
                <a:gd name="f153" fmla="*/ f122 1 f71"/>
                <a:gd name="f154" fmla="*/ f123 1 f72"/>
                <a:gd name="f155" fmla="*/ f124 1 f71"/>
                <a:gd name="f156" fmla="*/ f125 1 f72"/>
                <a:gd name="f157" fmla="*/ f126 f66 1"/>
                <a:gd name="f158" fmla="*/ f127 f66 1"/>
                <a:gd name="f159" fmla="*/ f129 f67 1"/>
                <a:gd name="f160" fmla="*/ f128 f67 1"/>
                <a:gd name="f161" fmla="*/ f131 f66 1"/>
                <a:gd name="f162" fmla="*/ f132 f67 1"/>
                <a:gd name="f163" fmla="*/ f133 f66 1"/>
                <a:gd name="f164" fmla="*/ f134 f67 1"/>
                <a:gd name="f165" fmla="*/ f135 f66 1"/>
                <a:gd name="f166" fmla="*/ f136 f67 1"/>
                <a:gd name="f167" fmla="*/ f137 f66 1"/>
                <a:gd name="f168" fmla="*/ f138 f67 1"/>
                <a:gd name="f169" fmla="*/ f139 f66 1"/>
                <a:gd name="f170" fmla="*/ f140 f67 1"/>
                <a:gd name="f171" fmla="*/ f141 f66 1"/>
                <a:gd name="f172" fmla="*/ f142 f67 1"/>
                <a:gd name="f173" fmla="*/ f143 f66 1"/>
                <a:gd name="f174" fmla="*/ f144 f67 1"/>
                <a:gd name="f175" fmla="*/ f145 f66 1"/>
                <a:gd name="f176" fmla="*/ f146 f66 1"/>
                <a:gd name="f177" fmla="*/ f147 f66 1"/>
                <a:gd name="f178" fmla="*/ f148 f67 1"/>
                <a:gd name="f179" fmla="*/ f149 f66 1"/>
                <a:gd name="f180" fmla="*/ f150 f67 1"/>
                <a:gd name="f181" fmla="*/ f151 f66 1"/>
                <a:gd name="f182" fmla="*/ f152 f67 1"/>
                <a:gd name="f183" fmla="*/ f153 f66 1"/>
                <a:gd name="f184" fmla="*/ f154 f67 1"/>
                <a:gd name="f185" fmla="*/ f155 f66 1"/>
                <a:gd name="f186" fmla="*/ f156 f6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0">
                  <a:pos x="f161" y="f162"/>
                </a:cxn>
                <a:cxn ang="f130">
                  <a:pos x="f163" y="f164"/>
                </a:cxn>
                <a:cxn ang="f130">
                  <a:pos x="f165" y="f166"/>
                </a:cxn>
                <a:cxn ang="f130">
                  <a:pos x="f167" y="f168"/>
                </a:cxn>
                <a:cxn ang="f130">
                  <a:pos x="f169" y="f170"/>
                </a:cxn>
                <a:cxn ang="f130">
                  <a:pos x="f171" y="f172"/>
                </a:cxn>
                <a:cxn ang="f130">
                  <a:pos x="f173" y="f174"/>
                </a:cxn>
                <a:cxn ang="f130">
                  <a:pos x="f175" y="f174"/>
                </a:cxn>
                <a:cxn ang="f130">
                  <a:pos x="f176" y="f172"/>
                </a:cxn>
                <a:cxn ang="f130">
                  <a:pos x="f177" y="f178"/>
                </a:cxn>
                <a:cxn ang="f130">
                  <a:pos x="f179" y="f180"/>
                </a:cxn>
                <a:cxn ang="f130">
                  <a:pos x="f181" y="f182"/>
                </a:cxn>
                <a:cxn ang="f130">
                  <a:pos x="f183" y="f184"/>
                </a:cxn>
                <a:cxn ang="f130">
                  <a:pos x="f185" y="f186"/>
                </a:cxn>
              </a:cxnLst>
              <a:rect l="f157" t="f160" r="f158" b="f159"/>
              <a:pathLst>
                <a:path w="1752713" h="2833877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5"/>
                  </a:lnTo>
                  <a:lnTo>
                    <a:pt x="f37" y="f5"/>
                  </a:lnTo>
                  <a:lnTo>
                    <a:pt x="f38" y="f35"/>
                  </a:lnTo>
                  <a:lnTo>
                    <a:pt x="f39" y="f40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145" name="Freeform: Shape 153">
              <a:extLst>
                <a:ext uri="{FF2B5EF4-FFF2-40B4-BE49-F238E27FC236}">
                  <a16:creationId xmlns:a16="http://schemas.microsoft.com/office/drawing/2014/main" id="{D8F896E0-5C95-45B8-858F-31D88ABE55E6}"/>
                </a:ext>
              </a:extLst>
            </p:cNvPr>
            <p:cNvSpPr/>
            <p:nvPr/>
          </p:nvSpPr>
          <p:spPr>
            <a:xfrm>
              <a:off x="195240" y="-2798"/>
              <a:ext cx="1779380" cy="29002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79461"/>
                <a:gd name="f7" fmla="val 2899155"/>
                <a:gd name="f8" fmla="val 1779462"/>
                <a:gd name="f9" fmla="val 2864231"/>
                <a:gd name="f10" fmla="val 1740346"/>
                <a:gd name="f11" fmla="val 2899156"/>
                <a:gd name="f12" fmla="val 1681926"/>
                <a:gd name="f13" fmla="val 2835656"/>
                <a:gd name="f14" fmla="val 744412"/>
                <a:gd name="f15" fmla="val 1839468"/>
                <a:gd name="f16" fmla="val 276544"/>
                <a:gd name="f17" fmla="val 1342644"/>
                <a:gd name="f18" fmla="val 225263"/>
                <a:gd name="f19" fmla="val 1290193"/>
                <a:gd name="f20" fmla="val 176768"/>
                <a:gd name="f21" fmla="val 1235079"/>
                <a:gd name="f22" fmla="val 131256"/>
                <a:gd name="f23" fmla="val 1177544"/>
                <a:gd name="f24" fmla="+- 0 0 68007"/>
                <a:gd name="f25" fmla="val 915797"/>
                <a:gd name="f26" fmla="+- 0 0 36638"/>
                <a:gd name="f27" fmla="val 526288"/>
                <a:gd name="f28" fmla="val 199836"/>
                <a:gd name="f29" fmla="val 311404"/>
                <a:gd name="f30" fmla="val 314305"/>
                <a:gd name="f31" fmla="val 207349"/>
                <a:gd name="f32" fmla="val 429367"/>
                <a:gd name="f33" fmla="val 103971"/>
                <a:gd name="f34" fmla="val 545022"/>
                <a:gd name="f35" fmla="val 1270"/>
                <a:gd name="f36" fmla="val 546546"/>
                <a:gd name="f37" fmla="val 629223"/>
                <a:gd name="f38" fmla="val 628698"/>
                <a:gd name="f39" fmla="val 354"/>
                <a:gd name="f40" fmla="val 628229"/>
                <a:gd name="f41" fmla="val 782"/>
                <a:gd name="f42" fmla="val 627826"/>
                <a:gd name="f43" fmla="val 405957"/>
                <a:gd name="f44" fmla="val 198374"/>
                <a:gd name="f45" fmla="val 330392"/>
                <a:gd name="f46" fmla="val 265557"/>
                <a:gd name="f47" fmla="val 248731"/>
                <a:gd name="f48" fmla="val 329057"/>
                <a:gd name="f49" fmla="val 185993"/>
                <a:gd name="f50" fmla="val 406400"/>
                <a:gd name="f51" fmla="+- 0 0 316"/>
                <a:gd name="f52" fmla="val 638810"/>
                <a:gd name="f53" fmla="val 8193"/>
                <a:gd name="f54" fmla="val 955167"/>
                <a:gd name="f55" fmla="val 203773"/>
                <a:gd name="f56" fmla="val 1181989"/>
                <a:gd name="f57" fmla="val 324169"/>
                <a:gd name="f58" fmla="val 1321689"/>
                <a:gd name="f59" fmla="val 454725"/>
                <a:gd name="f60" fmla="val 1452118"/>
                <a:gd name="f61" fmla="val 581217"/>
                <a:gd name="f62" fmla="val 1586484"/>
                <a:gd name="f63" fmla="val 910528"/>
                <a:gd name="f64" fmla="val 1935988"/>
                <a:gd name="f65" fmla="val 1700849"/>
                <a:gd name="f66" fmla="val 2778633"/>
                <a:gd name="f67" fmla="+- 0 0 -90"/>
                <a:gd name="f68" fmla="*/ f3 1 1779461"/>
                <a:gd name="f69" fmla="*/ f4 1 2899155"/>
                <a:gd name="f70" fmla="+- f7 0 f5"/>
                <a:gd name="f71" fmla="+- f6 0 f5"/>
                <a:gd name="f72" fmla="*/ f67 f0 1"/>
                <a:gd name="f73" fmla="*/ f71 1 1779461"/>
                <a:gd name="f74" fmla="*/ f70 1 2899155"/>
                <a:gd name="f75" fmla="*/ 1779462 f71 1"/>
                <a:gd name="f76" fmla="*/ 2864231 f70 1"/>
                <a:gd name="f77" fmla="*/ 1740346 f71 1"/>
                <a:gd name="f78" fmla="*/ 2899156 f70 1"/>
                <a:gd name="f79" fmla="*/ 276544 f71 1"/>
                <a:gd name="f80" fmla="*/ 1342644 f70 1"/>
                <a:gd name="f81" fmla="*/ 131256 f71 1"/>
                <a:gd name="f82" fmla="*/ 1177544 f70 1"/>
                <a:gd name="f83" fmla="*/ 199836 f71 1"/>
                <a:gd name="f84" fmla="*/ 311404 f70 1"/>
                <a:gd name="f85" fmla="*/ 545022 f71 1"/>
                <a:gd name="f86" fmla="*/ 1270 f70 1"/>
                <a:gd name="f87" fmla="*/ 546546 f71 1"/>
                <a:gd name="f88" fmla="*/ 0 f70 1"/>
                <a:gd name="f89" fmla="*/ 629223 f71 1"/>
                <a:gd name="f90" fmla="*/ 627826 f71 1"/>
                <a:gd name="f91" fmla="*/ 405957 f71 1"/>
                <a:gd name="f92" fmla="*/ 198374 f70 1"/>
                <a:gd name="f93" fmla="*/ 185993 f71 1"/>
                <a:gd name="f94" fmla="*/ 406400 f70 1"/>
                <a:gd name="f95" fmla="*/ 203773 f71 1"/>
                <a:gd name="f96" fmla="*/ 1181989 f70 1"/>
                <a:gd name="f97" fmla="*/ 581217 f71 1"/>
                <a:gd name="f98" fmla="*/ 1586484 f70 1"/>
                <a:gd name="f99" fmla="*/ f72 1 f2"/>
                <a:gd name="f100" fmla="*/ f75 1 1779461"/>
                <a:gd name="f101" fmla="*/ f76 1 2899155"/>
                <a:gd name="f102" fmla="*/ f77 1 1779461"/>
                <a:gd name="f103" fmla="*/ f78 1 2899155"/>
                <a:gd name="f104" fmla="*/ f79 1 1779461"/>
                <a:gd name="f105" fmla="*/ f80 1 2899155"/>
                <a:gd name="f106" fmla="*/ f81 1 1779461"/>
                <a:gd name="f107" fmla="*/ f82 1 2899155"/>
                <a:gd name="f108" fmla="*/ f83 1 1779461"/>
                <a:gd name="f109" fmla="*/ f84 1 2899155"/>
                <a:gd name="f110" fmla="*/ f85 1 1779461"/>
                <a:gd name="f111" fmla="*/ f86 1 2899155"/>
                <a:gd name="f112" fmla="*/ f87 1 1779461"/>
                <a:gd name="f113" fmla="*/ f88 1 2899155"/>
                <a:gd name="f114" fmla="*/ f89 1 1779461"/>
                <a:gd name="f115" fmla="*/ f90 1 1779461"/>
                <a:gd name="f116" fmla="*/ f91 1 1779461"/>
                <a:gd name="f117" fmla="*/ f92 1 2899155"/>
                <a:gd name="f118" fmla="*/ f93 1 1779461"/>
                <a:gd name="f119" fmla="*/ f94 1 2899155"/>
                <a:gd name="f120" fmla="*/ f95 1 1779461"/>
                <a:gd name="f121" fmla="*/ f96 1 2899155"/>
                <a:gd name="f122" fmla="*/ f97 1 1779461"/>
                <a:gd name="f123" fmla="*/ f98 1 2899155"/>
                <a:gd name="f124" fmla="*/ f5 1 f73"/>
                <a:gd name="f125" fmla="*/ f6 1 f73"/>
                <a:gd name="f126" fmla="*/ f5 1 f74"/>
                <a:gd name="f127" fmla="*/ f7 1 f74"/>
                <a:gd name="f128" fmla="+- f99 0 f1"/>
                <a:gd name="f129" fmla="*/ f100 1 f73"/>
                <a:gd name="f130" fmla="*/ f101 1 f74"/>
                <a:gd name="f131" fmla="*/ f102 1 f73"/>
                <a:gd name="f132" fmla="*/ f103 1 f74"/>
                <a:gd name="f133" fmla="*/ f104 1 f73"/>
                <a:gd name="f134" fmla="*/ f105 1 f74"/>
                <a:gd name="f135" fmla="*/ f106 1 f73"/>
                <a:gd name="f136" fmla="*/ f107 1 f74"/>
                <a:gd name="f137" fmla="*/ f108 1 f73"/>
                <a:gd name="f138" fmla="*/ f109 1 f74"/>
                <a:gd name="f139" fmla="*/ f110 1 f73"/>
                <a:gd name="f140" fmla="*/ f111 1 f74"/>
                <a:gd name="f141" fmla="*/ f112 1 f73"/>
                <a:gd name="f142" fmla="*/ f113 1 f74"/>
                <a:gd name="f143" fmla="*/ f114 1 f73"/>
                <a:gd name="f144" fmla="*/ f115 1 f73"/>
                <a:gd name="f145" fmla="*/ f116 1 f73"/>
                <a:gd name="f146" fmla="*/ f117 1 f74"/>
                <a:gd name="f147" fmla="*/ f118 1 f73"/>
                <a:gd name="f148" fmla="*/ f119 1 f74"/>
                <a:gd name="f149" fmla="*/ f120 1 f73"/>
                <a:gd name="f150" fmla="*/ f121 1 f74"/>
                <a:gd name="f151" fmla="*/ f122 1 f73"/>
                <a:gd name="f152" fmla="*/ f123 1 f74"/>
                <a:gd name="f153" fmla="*/ f124 f68 1"/>
                <a:gd name="f154" fmla="*/ f125 f68 1"/>
                <a:gd name="f155" fmla="*/ f127 f69 1"/>
                <a:gd name="f156" fmla="*/ f126 f69 1"/>
                <a:gd name="f157" fmla="*/ f129 f68 1"/>
                <a:gd name="f158" fmla="*/ f130 f69 1"/>
                <a:gd name="f159" fmla="*/ f131 f68 1"/>
                <a:gd name="f160" fmla="*/ f132 f69 1"/>
                <a:gd name="f161" fmla="*/ f133 f68 1"/>
                <a:gd name="f162" fmla="*/ f134 f69 1"/>
                <a:gd name="f163" fmla="*/ f135 f68 1"/>
                <a:gd name="f164" fmla="*/ f136 f69 1"/>
                <a:gd name="f165" fmla="*/ f137 f68 1"/>
                <a:gd name="f166" fmla="*/ f138 f69 1"/>
                <a:gd name="f167" fmla="*/ f139 f68 1"/>
                <a:gd name="f168" fmla="*/ f140 f69 1"/>
                <a:gd name="f169" fmla="*/ f141 f68 1"/>
                <a:gd name="f170" fmla="*/ f142 f69 1"/>
                <a:gd name="f171" fmla="*/ f143 f68 1"/>
                <a:gd name="f172" fmla="*/ f144 f68 1"/>
                <a:gd name="f173" fmla="*/ f145 f68 1"/>
                <a:gd name="f174" fmla="*/ f146 f69 1"/>
                <a:gd name="f175" fmla="*/ f147 f68 1"/>
                <a:gd name="f176" fmla="*/ f148 f69 1"/>
                <a:gd name="f177" fmla="*/ f149 f68 1"/>
                <a:gd name="f178" fmla="*/ f150 f69 1"/>
                <a:gd name="f179" fmla="*/ f151 f68 1"/>
                <a:gd name="f180" fmla="*/ f152 f6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7" y="f158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0"/>
                </a:cxn>
                <a:cxn ang="f128">
                  <a:pos x="f172" y="f168"/>
                </a:cxn>
                <a:cxn ang="f128">
                  <a:pos x="f173" y="f174"/>
                </a:cxn>
                <a:cxn ang="f128">
                  <a:pos x="f175" y="f176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57" y="f158"/>
                </a:cxn>
              </a:cxnLst>
              <a:rect l="f153" t="f156" r="f154" b="f155"/>
              <a:pathLst>
                <a:path w="1779461" h="289915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5"/>
                  </a:lnTo>
                  <a:lnTo>
                    <a:pt x="f37" y="f5"/>
                  </a:lnTo>
                  <a:cubicBezTo>
                    <a:pt x="f38" y="f39"/>
                    <a:pt x="f40" y="f41"/>
                    <a:pt x="f42" y="f35"/>
                  </a:cubicBezTo>
                  <a:lnTo>
                    <a:pt x="f43" y="f44"/>
                  </a:lnTo>
                  <a:cubicBezTo>
                    <a:pt x="f45" y="f46"/>
                    <a:pt x="f47" y="f48"/>
                    <a:pt x="f49" y="f50"/>
                  </a:cubicBezTo>
                  <a:cubicBezTo>
                    <a:pt x="f51" y="f52"/>
                    <a:pt x="f53" y="f54"/>
                    <a:pt x="f55" y="f56"/>
                  </a:cubicBezTo>
                  <a:cubicBezTo>
                    <a:pt x="f57" y="f58"/>
                    <a:pt x="f59" y="f60"/>
                    <a:pt x="f61" y="f62"/>
                  </a:cubicBezTo>
                  <a:cubicBezTo>
                    <a:pt x="f63" y="f64"/>
                    <a:pt x="f65" y="f66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146" name="Freeform: Shape 154">
              <a:extLst>
                <a:ext uri="{FF2B5EF4-FFF2-40B4-BE49-F238E27FC236}">
                  <a16:creationId xmlns:a16="http://schemas.microsoft.com/office/drawing/2014/main" id="{8CB80DCA-B5AB-4512-ACBC-49AB23300CA7}"/>
                </a:ext>
              </a:extLst>
            </p:cNvPr>
            <p:cNvSpPr/>
            <p:nvPr/>
          </p:nvSpPr>
          <p:spPr>
            <a:xfrm>
              <a:off x="2255576" y="3045054"/>
              <a:ext cx="69842" cy="698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120"/>
                <a:gd name="f7" fmla="val 68833"/>
                <a:gd name="f8" fmla="val 35560"/>
                <a:gd name="f9" fmla="val 31877"/>
                <a:gd name="f10" fmla="val 68834"/>
                <a:gd name="f11" fmla="val 33020"/>
                <a:gd name="f12" fmla="val 39497"/>
                <a:gd name="f13" fmla="+- 0 0 -90"/>
                <a:gd name="f14" fmla="*/ f3 1 71120"/>
                <a:gd name="f15" fmla="*/ f4 1 68833"/>
                <a:gd name="f16" fmla="+- f7 0 f5"/>
                <a:gd name="f17" fmla="+- f6 0 f5"/>
                <a:gd name="f18" fmla="*/ f13 f0 1"/>
                <a:gd name="f19" fmla="*/ f17 1 71120"/>
                <a:gd name="f20" fmla="*/ f16 1 68833"/>
                <a:gd name="f21" fmla="*/ 0 f17 1"/>
                <a:gd name="f22" fmla="*/ 35560 f16 1"/>
                <a:gd name="f23" fmla="*/ 31877 f17 1"/>
                <a:gd name="f24" fmla="*/ 68834 f16 1"/>
                <a:gd name="f25" fmla="*/ 71120 f17 1"/>
                <a:gd name="f26" fmla="*/ 33020 f16 1"/>
                <a:gd name="f27" fmla="*/ 39497 f17 1"/>
                <a:gd name="f28" fmla="*/ 0 f16 1"/>
                <a:gd name="f29" fmla="*/ f18 1 f2"/>
                <a:gd name="f30" fmla="*/ f21 1 71120"/>
                <a:gd name="f31" fmla="*/ f22 1 68833"/>
                <a:gd name="f32" fmla="*/ f23 1 71120"/>
                <a:gd name="f33" fmla="*/ f24 1 68833"/>
                <a:gd name="f34" fmla="*/ f25 1 71120"/>
                <a:gd name="f35" fmla="*/ f26 1 68833"/>
                <a:gd name="f36" fmla="*/ f27 1 71120"/>
                <a:gd name="f37" fmla="*/ f28 1 6883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120" h="68833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147" name="Freeform: Shape 155">
              <a:extLst>
                <a:ext uri="{FF2B5EF4-FFF2-40B4-BE49-F238E27FC236}">
                  <a16:creationId xmlns:a16="http://schemas.microsoft.com/office/drawing/2014/main" id="{39DA8D76-FC42-43BE-8937-F538CA357EAB}"/>
                </a:ext>
              </a:extLst>
            </p:cNvPr>
            <p:cNvSpPr/>
            <p:nvPr/>
          </p:nvSpPr>
          <p:spPr>
            <a:xfrm>
              <a:off x="2177797" y="3114900"/>
              <a:ext cx="71430" cy="698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992"/>
                <a:gd name="f7" fmla="val 69214"/>
                <a:gd name="f8" fmla="val 35306"/>
                <a:gd name="f9" fmla="val 32004"/>
                <a:gd name="f10" fmla="val 69215"/>
                <a:gd name="f11" fmla="val 70993"/>
                <a:gd name="f12" fmla="val 33655"/>
                <a:gd name="f13" fmla="val 60198"/>
                <a:gd name="f14" fmla="val 22098"/>
                <a:gd name="f15" fmla="val 49530"/>
                <a:gd name="f16" fmla="val 10922"/>
                <a:gd name="f17" fmla="val 39116"/>
                <a:gd name="f18" fmla="+- 0 0 -90"/>
                <a:gd name="f19" fmla="*/ f3 1 70992"/>
                <a:gd name="f20" fmla="*/ f4 1 69214"/>
                <a:gd name="f21" fmla="+- f7 0 f5"/>
                <a:gd name="f22" fmla="+- f6 0 f5"/>
                <a:gd name="f23" fmla="*/ f18 f0 1"/>
                <a:gd name="f24" fmla="*/ f22 1 70992"/>
                <a:gd name="f25" fmla="*/ f21 1 69214"/>
                <a:gd name="f26" fmla="*/ 0 f22 1"/>
                <a:gd name="f27" fmla="*/ 35306 f21 1"/>
                <a:gd name="f28" fmla="*/ 32004 f22 1"/>
                <a:gd name="f29" fmla="*/ 69215 f21 1"/>
                <a:gd name="f30" fmla="*/ 70993 f22 1"/>
                <a:gd name="f31" fmla="*/ 33655 f21 1"/>
                <a:gd name="f32" fmla="*/ 39116 f22 1"/>
                <a:gd name="f33" fmla="*/ 0 f21 1"/>
                <a:gd name="f34" fmla="*/ f23 1 f2"/>
                <a:gd name="f35" fmla="*/ f26 1 70992"/>
                <a:gd name="f36" fmla="*/ f27 1 69214"/>
                <a:gd name="f37" fmla="*/ f28 1 70992"/>
                <a:gd name="f38" fmla="*/ f29 1 69214"/>
                <a:gd name="f39" fmla="*/ f30 1 70992"/>
                <a:gd name="f40" fmla="*/ f31 1 69214"/>
                <a:gd name="f41" fmla="*/ f32 1 70992"/>
                <a:gd name="f42" fmla="*/ f33 1 6921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0992" h="6921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17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148" name="Freeform: Shape 156">
              <a:extLst>
                <a:ext uri="{FF2B5EF4-FFF2-40B4-BE49-F238E27FC236}">
                  <a16:creationId xmlns:a16="http://schemas.microsoft.com/office/drawing/2014/main" id="{E446A00F-3F7B-48AB-ADA3-87A81705D350}"/>
                </a:ext>
              </a:extLst>
            </p:cNvPr>
            <p:cNvSpPr/>
            <p:nvPr/>
          </p:nvSpPr>
          <p:spPr>
            <a:xfrm>
              <a:off x="2022240" y="3257768"/>
              <a:ext cx="69842" cy="682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3"/>
                <a:gd name="f7" fmla="val 68198"/>
                <a:gd name="f8" fmla="val 33401"/>
                <a:gd name="f9" fmla="val 32893"/>
                <a:gd name="f10" fmla="val 68199"/>
                <a:gd name="f11" fmla="val 34544"/>
                <a:gd name="f12" fmla="val 36957"/>
                <a:gd name="f13" fmla="+- 0 0 -90"/>
                <a:gd name="f14" fmla="*/ f3 1 69723"/>
                <a:gd name="f15" fmla="*/ f4 1 68198"/>
                <a:gd name="f16" fmla="+- f7 0 f5"/>
                <a:gd name="f17" fmla="+- f6 0 f5"/>
                <a:gd name="f18" fmla="*/ f13 f0 1"/>
                <a:gd name="f19" fmla="*/ f17 1 69723"/>
                <a:gd name="f20" fmla="*/ f16 1 68198"/>
                <a:gd name="f21" fmla="*/ 0 f17 1"/>
                <a:gd name="f22" fmla="*/ 33401 f16 1"/>
                <a:gd name="f23" fmla="*/ 32893 f17 1"/>
                <a:gd name="f24" fmla="*/ 68199 f16 1"/>
                <a:gd name="f25" fmla="*/ 69723 f17 1"/>
                <a:gd name="f26" fmla="*/ 34544 f16 1"/>
                <a:gd name="f27" fmla="*/ 36957 f17 1"/>
                <a:gd name="f28" fmla="*/ 0 f16 1"/>
                <a:gd name="f29" fmla="*/ f18 1 f2"/>
                <a:gd name="f30" fmla="*/ f21 1 69723"/>
                <a:gd name="f31" fmla="*/ f22 1 68198"/>
                <a:gd name="f32" fmla="*/ f23 1 69723"/>
                <a:gd name="f33" fmla="*/ f24 1 68198"/>
                <a:gd name="f34" fmla="*/ f25 1 69723"/>
                <a:gd name="f35" fmla="*/ f26 1 68198"/>
                <a:gd name="f36" fmla="*/ f27 1 69723"/>
                <a:gd name="f37" fmla="*/ f28 1 6819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723" h="6819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149" name="Freeform: Shape 157">
              <a:extLst>
                <a:ext uri="{FF2B5EF4-FFF2-40B4-BE49-F238E27FC236}">
                  <a16:creationId xmlns:a16="http://schemas.microsoft.com/office/drawing/2014/main" id="{A930CF07-C231-4A5C-BF89-8F3419FA309F}"/>
                </a:ext>
              </a:extLst>
            </p:cNvPr>
            <p:cNvSpPr/>
            <p:nvPr/>
          </p:nvSpPr>
          <p:spPr>
            <a:xfrm>
              <a:off x="1958747" y="3038704"/>
              <a:ext cx="68255" cy="6667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215"/>
                <a:gd name="f7" fmla="val 66929"/>
                <a:gd name="f8" fmla="val 35560"/>
                <a:gd name="f9" fmla="val 29591"/>
                <a:gd name="f10" fmla="val 31115"/>
                <a:gd name="f11" fmla="val 39751"/>
                <a:gd name="f12" fmla="val 26543"/>
                <a:gd name="f13" fmla="val 11684"/>
                <a:gd name="f14" fmla="val 13335"/>
                <a:gd name="f15" fmla="val 23622"/>
                <a:gd name="f16" fmla="+- 0 0 -90"/>
                <a:gd name="f17" fmla="*/ f3 1 69215"/>
                <a:gd name="f18" fmla="*/ f4 1 66929"/>
                <a:gd name="f19" fmla="+- f7 0 f5"/>
                <a:gd name="f20" fmla="+- f6 0 f5"/>
                <a:gd name="f21" fmla="*/ f16 f0 1"/>
                <a:gd name="f22" fmla="*/ f20 1 69215"/>
                <a:gd name="f23" fmla="*/ f19 1 66929"/>
                <a:gd name="f24" fmla="*/ 0 f20 1"/>
                <a:gd name="f25" fmla="*/ 35560 f19 1"/>
                <a:gd name="f26" fmla="*/ 29591 f20 1"/>
                <a:gd name="f27" fmla="*/ 66929 f19 1"/>
                <a:gd name="f28" fmla="*/ 69215 f20 1"/>
                <a:gd name="f29" fmla="*/ 31115 f19 1"/>
                <a:gd name="f30" fmla="*/ 39751 f20 1"/>
                <a:gd name="f31" fmla="*/ 0 f19 1"/>
                <a:gd name="f32" fmla="*/ f21 1 f2"/>
                <a:gd name="f33" fmla="*/ f24 1 69215"/>
                <a:gd name="f34" fmla="*/ f25 1 66929"/>
                <a:gd name="f35" fmla="*/ f26 1 69215"/>
                <a:gd name="f36" fmla="*/ f27 1 66929"/>
                <a:gd name="f37" fmla="*/ f28 1 69215"/>
                <a:gd name="f38" fmla="*/ f29 1 66929"/>
                <a:gd name="f39" fmla="*/ f30 1 69215"/>
                <a:gd name="f40" fmla="*/ f31 1 6692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9215" h="6692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150" name="Freeform: Shape 158">
              <a:extLst>
                <a:ext uri="{FF2B5EF4-FFF2-40B4-BE49-F238E27FC236}">
                  <a16:creationId xmlns:a16="http://schemas.microsoft.com/office/drawing/2014/main" id="{2DAD4B36-0145-4ADD-9A9F-8942A7FE9B81}"/>
                </a:ext>
              </a:extLst>
            </p:cNvPr>
            <p:cNvSpPr/>
            <p:nvPr/>
          </p:nvSpPr>
          <p:spPr>
            <a:xfrm>
              <a:off x="2177797" y="2964096"/>
              <a:ext cx="79366" cy="7778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8739"/>
                <a:gd name="f8" fmla="val 35433"/>
                <a:gd name="f9" fmla="val 41148"/>
                <a:gd name="f10" fmla="val 78740"/>
                <a:gd name="f11" fmla="val 80518"/>
                <a:gd name="f12" fmla="val 43180"/>
                <a:gd name="f13" fmla="val 39243"/>
                <a:gd name="f14" fmla="+- 0 0 -90"/>
                <a:gd name="f15" fmla="*/ f3 1 80517"/>
                <a:gd name="f16" fmla="*/ f4 1 78739"/>
                <a:gd name="f17" fmla="+- f7 0 f5"/>
                <a:gd name="f18" fmla="+- f6 0 f5"/>
                <a:gd name="f19" fmla="*/ f14 f0 1"/>
                <a:gd name="f20" fmla="*/ f18 1 80517"/>
                <a:gd name="f21" fmla="*/ f17 1 78739"/>
                <a:gd name="f22" fmla="*/ 0 f18 1"/>
                <a:gd name="f23" fmla="*/ 35433 f17 1"/>
                <a:gd name="f24" fmla="*/ 41148 f18 1"/>
                <a:gd name="f25" fmla="*/ 78740 f17 1"/>
                <a:gd name="f26" fmla="*/ 80518 f18 1"/>
                <a:gd name="f27" fmla="*/ 43180 f17 1"/>
                <a:gd name="f28" fmla="*/ 39243 f18 1"/>
                <a:gd name="f29" fmla="*/ 0 f17 1"/>
                <a:gd name="f30" fmla="*/ f19 1 f2"/>
                <a:gd name="f31" fmla="*/ f22 1 80517"/>
                <a:gd name="f32" fmla="*/ f23 1 78739"/>
                <a:gd name="f33" fmla="*/ f24 1 80517"/>
                <a:gd name="f34" fmla="*/ f25 1 78739"/>
                <a:gd name="f35" fmla="*/ f26 1 80517"/>
                <a:gd name="f36" fmla="*/ f27 1 78739"/>
                <a:gd name="f37" fmla="*/ f28 1 80517"/>
                <a:gd name="f38" fmla="*/ f29 1 7873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7873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151" name="Freeform: Shape 159">
              <a:extLst>
                <a:ext uri="{FF2B5EF4-FFF2-40B4-BE49-F238E27FC236}">
                  <a16:creationId xmlns:a16="http://schemas.microsoft.com/office/drawing/2014/main" id="{774E04B6-C05B-4CCC-82E9-A290490CA2D1}"/>
                </a:ext>
              </a:extLst>
            </p:cNvPr>
            <p:cNvSpPr/>
            <p:nvPr/>
          </p:nvSpPr>
          <p:spPr>
            <a:xfrm>
              <a:off x="2333354" y="2973620"/>
              <a:ext cx="73017" cy="698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898"/>
                <a:gd name="f7" fmla="val 70992"/>
                <a:gd name="f8" fmla="val 31115"/>
                <a:gd name="f9" fmla="val 70993"/>
                <a:gd name="f10" fmla="val 32893"/>
                <a:gd name="f11" fmla="val 42164"/>
                <a:gd name="f12" fmla="val 38100"/>
                <a:gd name="f13" fmla="+- 0 0 -90"/>
                <a:gd name="f14" fmla="*/ f3 1 72898"/>
                <a:gd name="f15" fmla="*/ f4 1 70992"/>
                <a:gd name="f16" fmla="+- f7 0 f5"/>
                <a:gd name="f17" fmla="+- f6 0 f5"/>
                <a:gd name="f18" fmla="*/ f13 f0 1"/>
                <a:gd name="f19" fmla="*/ f17 1 72898"/>
                <a:gd name="f20" fmla="*/ f16 1 70992"/>
                <a:gd name="f21" fmla="*/ 31115 f17 1"/>
                <a:gd name="f22" fmla="*/ 70993 f16 1"/>
                <a:gd name="f23" fmla="*/ 72898 f17 1"/>
                <a:gd name="f24" fmla="*/ 32893 f16 1"/>
                <a:gd name="f25" fmla="*/ 42164 f17 1"/>
                <a:gd name="f26" fmla="*/ 0 f16 1"/>
                <a:gd name="f27" fmla="*/ 0 f17 1"/>
                <a:gd name="f28" fmla="*/ 38100 f16 1"/>
                <a:gd name="f29" fmla="*/ f18 1 f2"/>
                <a:gd name="f30" fmla="*/ f21 1 72898"/>
                <a:gd name="f31" fmla="*/ f22 1 70992"/>
                <a:gd name="f32" fmla="*/ f23 1 72898"/>
                <a:gd name="f33" fmla="*/ f24 1 70992"/>
                <a:gd name="f34" fmla="*/ f25 1 72898"/>
                <a:gd name="f35" fmla="*/ f26 1 70992"/>
                <a:gd name="f36" fmla="*/ f27 1 72898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898" h="70992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152" name="Freeform: Shape 160">
              <a:extLst>
                <a:ext uri="{FF2B5EF4-FFF2-40B4-BE49-F238E27FC236}">
                  <a16:creationId xmlns:a16="http://schemas.microsoft.com/office/drawing/2014/main" id="{8311CD2F-0DD2-4970-80BA-0FE16DD04E64}"/>
                </a:ext>
              </a:extLst>
            </p:cNvPr>
            <p:cNvSpPr/>
            <p:nvPr/>
          </p:nvSpPr>
          <p:spPr>
            <a:xfrm>
              <a:off x="2255576" y="2891074"/>
              <a:ext cx="82540" cy="8095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057"/>
                <a:gd name="f7" fmla="val 81533"/>
                <a:gd name="f8" fmla="val 41021"/>
                <a:gd name="f9" fmla="val 81534"/>
                <a:gd name="f10" fmla="val 83058"/>
                <a:gd name="f11" fmla="val 43434"/>
                <a:gd name="f12" fmla="val 69469"/>
                <a:gd name="f13" fmla="val 28956"/>
                <a:gd name="f14" fmla="val 55753"/>
                <a:gd name="f15" fmla="val 14605"/>
                <a:gd name="f16" fmla="val 42164"/>
                <a:gd name="f17" fmla="val 38100"/>
                <a:gd name="f18" fmla="+- 0 0 -90"/>
                <a:gd name="f19" fmla="*/ f3 1 83057"/>
                <a:gd name="f20" fmla="*/ f4 1 81533"/>
                <a:gd name="f21" fmla="+- f7 0 f5"/>
                <a:gd name="f22" fmla="+- f6 0 f5"/>
                <a:gd name="f23" fmla="*/ f18 f0 1"/>
                <a:gd name="f24" fmla="*/ f22 1 83057"/>
                <a:gd name="f25" fmla="*/ f21 1 81533"/>
                <a:gd name="f26" fmla="*/ 41021 f22 1"/>
                <a:gd name="f27" fmla="*/ 81534 f21 1"/>
                <a:gd name="f28" fmla="*/ 83058 f22 1"/>
                <a:gd name="f29" fmla="*/ 43434 f21 1"/>
                <a:gd name="f30" fmla="*/ 42164 f22 1"/>
                <a:gd name="f31" fmla="*/ 0 f21 1"/>
                <a:gd name="f32" fmla="*/ 0 f22 1"/>
                <a:gd name="f33" fmla="*/ 38100 f21 1"/>
                <a:gd name="f34" fmla="*/ f23 1 f2"/>
                <a:gd name="f35" fmla="*/ f26 1 83057"/>
                <a:gd name="f36" fmla="*/ f27 1 81533"/>
                <a:gd name="f37" fmla="*/ f28 1 83057"/>
                <a:gd name="f38" fmla="*/ f29 1 81533"/>
                <a:gd name="f39" fmla="*/ f30 1 83057"/>
                <a:gd name="f40" fmla="*/ f31 1 81533"/>
                <a:gd name="f41" fmla="*/ f32 1 83057"/>
                <a:gd name="f42" fmla="*/ f33 1 81533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3057" h="81533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lnTo>
                    <a:pt x="f5" y="f17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153" name="Freeform: Shape 161">
              <a:extLst>
                <a:ext uri="{FF2B5EF4-FFF2-40B4-BE49-F238E27FC236}">
                  <a16:creationId xmlns:a16="http://schemas.microsoft.com/office/drawing/2014/main" id="{DC4009FF-C3B4-4867-BD1A-01A8C394B051}"/>
                </a:ext>
              </a:extLst>
            </p:cNvPr>
            <p:cNvSpPr/>
            <p:nvPr/>
          </p:nvSpPr>
          <p:spPr>
            <a:xfrm>
              <a:off x="2100019" y="3032354"/>
              <a:ext cx="80953" cy="79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36"/>
                <a:gd name="f7" fmla="val 79248"/>
                <a:gd name="f8" fmla="val 35814"/>
                <a:gd name="f9" fmla="val 41021"/>
                <a:gd name="f10" fmla="val 80137"/>
                <a:gd name="f11" fmla="val 43942"/>
                <a:gd name="f12" fmla="val 38989"/>
                <a:gd name="f13" fmla="+- 0 0 -90"/>
                <a:gd name="f14" fmla="*/ f3 1 80136"/>
                <a:gd name="f15" fmla="*/ f4 1 79248"/>
                <a:gd name="f16" fmla="+- f7 0 f5"/>
                <a:gd name="f17" fmla="+- f6 0 f5"/>
                <a:gd name="f18" fmla="*/ f13 f0 1"/>
                <a:gd name="f19" fmla="*/ f17 1 80136"/>
                <a:gd name="f20" fmla="*/ f16 1 79248"/>
                <a:gd name="f21" fmla="*/ 0 f17 1"/>
                <a:gd name="f22" fmla="*/ 35814 f16 1"/>
                <a:gd name="f23" fmla="*/ 41021 f17 1"/>
                <a:gd name="f24" fmla="*/ 79248 f16 1"/>
                <a:gd name="f25" fmla="*/ 80137 f17 1"/>
                <a:gd name="f26" fmla="*/ 43942 f16 1"/>
                <a:gd name="f27" fmla="*/ 38989 f17 1"/>
                <a:gd name="f28" fmla="*/ 0 f16 1"/>
                <a:gd name="f29" fmla="*/ f18 1 f2"/>
                <a:gd name="f30" fmla="*/ f21 1 80136"/>
                <a:gd name="f31" fmla="*/ f22 1 79248"/>
                <a:gd name="f32" fmla="*/ f23 1 80136"/>
                <a:gd name="f33" fmla="*/ f24 1 79248"/>
                <a:gd name="f34" fmla="*/ f25 1 80136"/>
                <a:gd name="f35" fmla="*/ f26 1 79248"/>
                <a:gd name="f36" fmla="*/ f27 1 80136"/>
                <a:gd name="f37" fmla="*/ f28 1 7924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136" h="7924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154" name="Freeform: Shape 162">
              <a:extLst>
                <a:ext uri="{FF2B5EF4-FFF2-40B4-BE49-F238E27FC236}">
                  <a16:creationId xmlns:a16="http://schemas.microsoft.com/office/drawing/2014/main" id="{EB8D2F73-A7FB-4687-AC40-4639638C6B81}"/>
                </a:ext>
              </a:extLst>
            </p:cNvPr>
            <p:cNvSpPr/>
            <p:nvPr/>
          </p:nvSpPr>
          <p:spPr>
            <a:xfrm>
              <a:off x="2020653" y="3103789"/>
              <a:ext cx="80953" cy="8095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152"/>
                <a:gd name="f7" fmla="val 79629"/>
                <a:gd name="f8" fmla="val 36068"/>
                <a:gd name="f9" fmla="val 41021"/>
                <a:gd name="f10" fmla="val 81153"/>
                <a:gd name="f11" fmla="val 43434"/>
                <a:gd name="f12" fmla="val 39878"/>
                <a:gd name="f13" fmla="+- 0 0 -90"/>
                <a:gd name="f14" fmla="*/ f3 1 81152"/>
                <a:gd name="f15" fmla="*/ f4 1 79629"/>
                <a:gd name="f16" fmla="+- f7 0 f5"/>
                <a:gd name="f17" fmla="+- f6 0 f5"/>
                <a:gd name="f18" fmla="*/ f13 f0 1"/>
                <a:gd name="f19" fmla="*/ f17 1 81152"/>
                <a:gd name="f20" fmla="*/ f16 1 79629"/>
                <a:gd name="f21" fmla="*/ 0 f17 1"/>
                <a:gd name="f22" fmla="*/ 36068 f16 1"/>
                <a:gd name="f23" fmla="*/ 41021 f17 1"/>
                <a:gd name="f24" fmla="*/ 79629 f16 1"/>
                <a:gd name="f25" fmla="*/ 81153 f17 1"/>
                <a:gd name="f26" fmla="*/ 43434 f16 1"/>
                <a:gd name="f27" fmla="*/ 39878 f17 1"/>
                <a:gd name="f28" fmla="*/ 0 f16 1"/>
                <a:gd name="f29" fmla="*/ f18 1 f2"/>
                <a:gd name="f30" fmla="*/ f21 1 81152"/>
                <a:gd name="f31" fmla="*/ f22 1 79629"/>
                <a:gd name="f32" fmla="*/ f23 1 81152"/>
                <a:gd name="f33" fmla="*/ f24 1 79629"/>
                <a:gd name="f34" fmla="*/ f25 1 81152"/>
                <a:gd name="f35" fmla="*/ f26 1 79629"/>
                <a:gd name="f36" fmla="*/ f27 1 81152"/>
                <a:gd name="f37" fmla="*/ f28 1 7962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152" h="79629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161" name="Freeform: Shape 163">
              <a:extLst>
                <a:ext uri="{FF2B5EF4-FFF2-40B4-BE49-F238E27FC236}">
                  <a16:creationId xmlns:a16="http://schemas.microsoft.com/office/drawing/2014/main" id="{9C3EC02F-F65F-4535-BA89-C347A91FD614}"/>
                </a:ext>
              </a:extLst>
            </p:cNvPr>
            <p:cNvSpPr/>
            <p:nvPr/>
          </p:nvSpPr>
          <p:spPr>
            <a:xfrm>
              <a:off x="1880969" y="3108551"/>
              <a:ext cx="66667" cy="6508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420"/>
                <a:gd name="f7" fmla="val 64642"/>
                <a:gd name="f8" fmla="val 32893"/>
                <a:gd name="f9" fmla="val 29972"/>
                <a:gd name="f10" fmla="val 64643"/>
                <a:gd name="f11" fmla="val 66421"/>
                <a:gd name="f12" fmla="val 31623"/>
                <a:gd name="f13" fmla="val 36068"/>
                <a:gd name="f14" fmla="+- 0 0 -90"/>
                <a:gd name="f15" fmla="*/ f3 1 66420"/>
                <a:gd name="f16" fmla="*/ f4 1 64642"/>
                <a:gd name="f17" fmla="+- f7 0 f5"/>
                <a:gd name="f18" fmla="+- f6 0 f5"/>
                <a:gd name="f19" fmla="*/ f14 f0 1"/>
                <a:gd name="f20" fmla="*/ f18 1 66420"/>
                <a:gd name="f21" fmla="*/ f17 1 64642"/>
                <a:gd name="f22" fmla="*/ 0 f18 1"/>
                <a:gd name="f23" fmla="*/ 32893 f17 1"/>
                <a:gd name="f24" fmla="*/ 29972 f18 1"/>
                <a:gd name="f25" fmla="*/ 64643 f17 1"/>
                <a:gd name="f26" fmla="*/ 66421 f18 1"/>
                <a:gd name="f27" fmla="*/ 31623 f17 1"/>
                <a:gd name="f28" fmla="*/ 36068 f18 1"/>
                <a:gd name="f29" fmla="*/ 0 f17 1"/>
                <a:gd name="f30" fmla="*/ f19 1 f2"/>
                <a:gd name="f31" fmla="*/ f22 1 66420"/>
                <a:gd name="f32" fmla="*/ f23 1 64642"/>
                <a:gd name="f33" fmla="*/ f24 1 66420"/>
                <a:gd name="f34" fmla="*/ f25 1 64642"/>
                <a:gd name="f35" fmla="*/ f26 1 66420"/>
                <a:gd name="f36" fmla="*/ f27 1 64642"/>
                <a:gd name="f37" fmla="*/ f28 1 66420"/>
                <a:gd name="f38" fmla="*/ f29 1 6464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6420" h="64642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162" name="Freeform: Shape 164">
              <a:extLst>
                <a:ext uri="{FF2B5EF4-FFF2-40B4-BE49-F238E27FC236}">
                  <a16:creationId xmlns:a16="http://schemas.microsoft.com/office/drawing/2014/main" id="{64DE20E5-D0ED-4E72-8BAD-C9A1949395A0}"/>
                </a:ext>
              </a:extLst>
            </p:cNvPr>
            <p:cNvSpPr/>
            <p:nvPr/>
          </p:nvSpPr>
          <p:spPr>
            <a:xfrm>
              <a:off x="1944462" y="3176810"/>
              <a:ext cx="77778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0"/>
                <a:gd name="f7" fmla="val 76708"/>
                <a:gd name="f8" fmla="val 33147"/>
                <a:gd name="f9" fmla="val 41021"/>
                <a:gd name="f10" fmla="val 77851"/>
                <a:gd name="f11" fmla="val 43434"/>
                <a:gd name="f12" fmla="val 36068"/>
                <a:gd name="f13" fmla="+- 0 0 -90"/>
                <a:gd name="f14" fmla="*/ f3 1 77850"/>
                <a:gd name="f15" fmla="*/ f4 1 76708"/>
                <a:gd name="f16" fmla="+- f7 0 f5"/>
                <a:gd name="f17" fmla="+- f6 0 f5"/>
                <a:gd name="f18" fmla="*/ f13 f0 1"/>
                <a:gd name="f19" fmla="*/ f17 1 77850"/>
                <a:gd name="f20" fmla="*/ f16 1 76708"/>
                <a:gd name="f21" fmla="*/ 0 f17 1"/>
                <a:gd name="f22" fmla="*/ 33147 f16 1"/>
                <a:gd name="f23" fmla="*/ 41021 f17 1"/>
                <a:gd name="f24" fmla="*/ 76708 f16 1"/>
                <a:gd name="f25" fmla="*/ 77851 f17 1"/>
                <a:gd name="f26" fmla="*/ 43434 f16 1"/>
                <a:gd name="f27" fmla="*/ 36068 f17 1"/>
                <a:gd name="f28" fmla="*/ 0 f16 1"/>
                <a:gd name="f29" fmla="*/ f18 1 f2"/>
                <a:gd name="f30" fmla="*/ f21 1 77850"/>
                <a:gd name="f31" fmla="*/ f22 1 76708"/>
                <a:gd name="f32" fmla="*/ f23 1 77850"/>
                <a:gd name="f33" fmla="*/ f24 1 76708"/>
                <a:gd name="f34" fmla="*/ f25 1 77850"/>
                <a:gd name="f35" fmla="*/ f26 1 76708"/>
                <a:gd name="f36" fmla="*/ f27 1 77850"/>
                <a:gd name="f37" fmla="*/ f28 1 7670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850" h="7670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165" name="Freeform: Shape 165">
              <a:extLst>
                <a:ext uri="{FF2B5EF4-FFF2-40B4-BE49-F238E27FC236}">
                  <a16:creationId xmlns:a16="http://schemas.microsoft.com/office/drawing/2014/main" id="{68521907-6A28-423B-82B7-2516F801FAF2}"/>
                </a:ext>
              </a:extLst>
            </p:cNvPr>
            <p:cNvSpPr/>
            <p:nvPr/>
          </p:nvSpPr>
          <p:spPr>
            <a:xfrm>
              <a:off x="0" y="-2798"/>
              <a:ext cx="5623859" cy="51178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623814"/>
                <a:gd name="f7" fmla="val 5116703"/>
                <a:gd name="f8" fmla="val 5622417"/>
                <a:gd name="f9" fmla="val 1270"/>
                <a:gd name="f10" fmla="val 2374900"/>
                <a:gd name="f11" fmla="val 2975356"/>
                <a:gd name="f12" fmla="val 2332736"/>
                <a:gd name="f13" fmla="val 3013456"/>
                <a:gd name="f14" fmla="val 2294636"/>
                <a:gd name="f15" fmla="val 3047873"/>
                <a:gd name="f16" fmla="val 2255139"/>
                <a:gd name="f17" fmla="val 3083433"/>
                <a:gd name="f18" fmla="val 2217039"/>
                <a:gd name="f19" fmla="val 3117723"/>
                <a:gd name="f20" fmla="val 2177923"/>
                <a:gd name="f21" fmla="val 3153029"/>
                <a:gd name="f22" fmla="val 2138299"/>
                <a:gd name="f23" fmla="val 3188589"/>
                <a:gd name="f24" fmla="val 2098040"/>
                <a:gd name="f25" fmla="val 3225038"/>
                <a:gd name="f26" fmla="val 2059051"/>
                <a:gd name="f27" fmla="val 3260090"/>
                <a:gd name="f28" fmla="val 2022094"/>
                <a:gd name="f29" fmla="val 3293491"/>
                <a:gd name="f30" fmla="val 1279779"/>
                <a:gd name="f31" fmla="val 3962400"/>
                <a:gd name="f32" fmla="val 1239647"/>
                <a:gd name="f33" fmla="val 3998595"/>
                <a:gd name="f34" fmla="val 1202563"/>
                <a:gd name="f35" fmla="val 4031996"/>
                <a:gd name="f36" fmla="val 1159002"/>
                <a:gd name="f37" fmla="val 4071366"/>
                <a:gd name="f38" fmla="val 1120902"/>
                <a:gd name="f39" fmla="val 4105148"/>
                <a:gd name="f40" fmla="val 1082548"/>
                <a:gd name="f41" fmla="val 4140200"/>
                <a:gd name="f42" fmla="val 1042670"/>
                <a:gd name="f43" fmla="val 4176141"/>
                <a:gd name="f44" fmla="val 1003300"/>
                <a:gd name="f45" fmla="val 4212336"/>
                <a:gd name="f46" fmla="val 965200"/>
                <a:gd name="f47" fmla="val 4247007"/>
                <a:gd name="f48" fmla="val 922782"/>
                <a:gd name="f49" fmla="val 4285107"/>
                <a:gd name="f50" fmla="val 5047361"/>
                <a:gd name="f51" fmla="val 887095"/>
                <a:gd name="f52" fmla="val 4247261"/>
                <a:gd name="f53" fmla="val 929513"/>
                <a:gd name="f54" fmla="val 4209161"/>
                <a:gd name="f55" fmla="val 967613"/>
                <a:gd name="f56" fmla="val 4174490"/>
                <a:gd name="f57" fmla="val 1007491"/>
                <a:gd name="f58" fmla="val 4138676"/>
                <a:gd name="f59" fmla="val 1047242"/>
                <a:gd name="f60" fmla="val 4102735"/>
                <a:gd name="f61" fmla="val 1086104"/>
                <a:gd name="f62" fmla="val 4067683"/>
                <a:gd name="f63" fmla="val 1123442"/>
                <a:gd name="f64" fmla="val 4033901"/>
                <a:gd name="f65" fmla="val 1167130"/>
                <a:gd name="f66" fmla="val 3994531"/>
                <a:gd name="f67" fmla="val 1204214"/>
                <a:gd name="f68" fmla="val 3961130"/>
                <a:gd name="f69" fmla="val 1216914"/>
                <a:gd name="f70" fmla="val 3948430"/>
                <a:gd name="f71" fmla="val 1231011"/>
                <a:gd name="f72" fmla="val 3936873"/>
                <a:gd name="f73" fmla="val 1244346"/>
                <a:gd name="f74" fmla="val 3924935"/>
                <a:gd name="f75" fmla="val 1508506"/>
                <a:gd name="f76" fmla="val 3686556"/>
                <a:gd name="f77" fmla="val 1761744"/>
                <a:gd name="f78" fmla="val 3457829"/>
                <a:gd name="f79" fmla="val 1985899"/>
                <a:gd name="f80" fmla="val 3255264"/>
                <a:gd name="f81" fmla="val 2022729"/>
                <a:gd name="f82" fmla="val 3221990"/>
                <a:gd name="f83" fmla="val 2061845"/>
                <a:gd name="f84" fmla="val 3186557"/>
                <a:gd name="f85" fmla="val 2101977"/>
                <a:gd name="f86" fmla="val 3150362"/>
                <a:gd name="f87" fmla="val 2141474"/>
                <a:gd name="f88" fmla="val 3114548"/>
                <a:gd name="f89" fmla="val 2180590"/>
                <a:gd name="f90" fmla="val 3079242"/>
                <a:gd name="f91" fmla="val 2218690"/>
                <a:gd name="f92" fmla="val 3045079"/>
                <a:gd name="f93" fmla="val 2258060"/>
                <a:gd name="f94" fmla="val 3009519"/>
                <a:gd name="f95" fmla="val 2296160"/>
                <a:gd name="f96" fmla="val 2974721"/>
                <a:gd name="f97" fmla="val 2338197"/>
                <a:gd name="f98" fmla="val 2936621"/>
                <a:gd name="f99" fmla="val 5543550"/>
                <a:gd name="f100" fmla="val 5544071"/>
                <a:gd name="f101" fmla="val 916"/>
                <a:gd name="f102" fmla="val 5544541"/>
                <a:gd name="f103" fmla="val 488"/>
                <a:gd name="f104" fmla="val 5544947"/>
                <a:gd name="f105" fmla="+- 0 0 -90"/>
                <a:gd name="f106" fmla="*/ f3 1 5623814"/>
                <a:gd name="f107" fmla="*/ f4 1 5116703"/>
                <a:gd name="f108" fmla="+- f7 0 f5"/>
                <a:gd name="f109" fmla="+- f6 0 f5"/>
                <a:gd name="f110" fmla="*/ f105 f0 1"/>
                <a:gd name="f111" fmla="*/ f109 1 5623814"/>
                <a:gd name="f112" fmla="*/ f108 1 5116703"/>
                <a:gd name="f113" fmla="*/ 5623814 f109 1"/>
                <a:gd name="f114" fmla="*/ 0 f108 1"/>
                <a:gd name="f115" fmla="*/ 5622417 f109 1"/>
                <a:gd name="f116" fmla="*/ 1270 f108 1"/>
                <a:gd name="f117" fmla="*/ 2374900 f109 1"/>
                <a:gd name="f118" fmla="*/ 2975356 f108 1"/>
                <a:gd name="f119" fmla="*/ 2332736 f109 1"/>
                <a:gd name="f120" fmla="*/ 3013456 f108 1"/>
                <a:gd name="f121" fmla="*/ 2294636 f109 1"/>
                <a:gd name="f122" fmla="*/ 3047873 f108 1"/>
                <a:gd name="f123" fmla="*/ 2255139 f109 1"/>
                <a:gd name="f124" fmla="*/ 3083433 f108 1"/>
                <a:gd name="f125" fmla="*/ 2217039 f109 1"/>
                <a:gd name="f126" fmla="*/ 3117723 f108 1"/>
                <a:gd name="f127" fmla="*/ 2177923 f109 1"/>
                <a:gd name="f128" fmla="*/ 3153029 f108 1"/>
                <a:gd name="f129" fmla="*/ 2138299 f109 1"/>
                <a:gd name="f130" fmla="*/ 3188589 f108 1"/>
                <a:gd name="f131" fmla="*/ 2098040 f109 1"/>
                <a:gd name="f132" fmla="*/ 3225038 f108 1"/>
                <a:gd name="f133" fmla="*/ 2059051 f109 1"/>
                <a:gd name="f134" fmla="*/ 3260090 f108 1"/>
                <a:gd name="f135" fmla="*/ 2022094 f109 1"/>
                <a:gd name="f136" fmla="*/ 3293491 f108 1"/>
                <a:gd name="f137" fmla="*/ 1279779 f109 1"/>
                <a:gd name="f138" fmla="*/ 3962400 f108 1"/>
                <a:gd name="f139" fmla="*/ 1239647 f109 1"/>
                <a:gd name="f140" fmla="*/ 3998595 f108 1"/>
                <a:gd name="f141" fmla="*/ 1202563 f109 1"/>
                <a:gd name="f142" fmla="*/ 4031996 f108 1"/>
                <a:gd name="f143" fmla="*/ 1159002 f109 1"/>
                <a:gd name="f144" fmla="*/ 4071366 f108 1"/>
                <a:gd name="f145" fmla="*/ 1120902 f109 1"/>
                <a:gd name="f146" fmla="*/ 4105148 f108 1"/>
                <a:gd name="f147" fmla="*/ 1082548 f109 1"/>
                <a:gd name="f148" fmla="*/ 4140200 f108 1"/>
                <a:gd name="f149" fmla="*/ 1042670 f109 1"/>
                <a:gd name="f150" fmla="*/ 4176141 f108 1"/>
                <a:gd name="f151" fmla="*/ 1003300 f109 1"/>
                <a:gd name="f152" fmla="*/ 4212336 f108 1"/>
                <a:gd name="f153" fmla="*/ 965200 f109 1"/>
                <a:gd name="f154" fmla="*/ 4247007 f108 1"/>
                <a:gd name="f155" fmla="*/ 922782 f109 1"/>
                <a:gd name="f156" fmla="*/ 4285107 f108 1"/>
                <a:gd name="f157" fmla="*/ 0 f109 1"/>
                <a:gd name="f158" fmla="*/ 5116703 f108 1"/>
                <a:gd name="f159" fmla="*/ 5047361 f108 1"/>
                <a:gd name="f160" fmla="*/ 887095 f109 1"/>
                <a:gd name="f161" fmla="*/ 4247261 f108 1"/>
                <a:gd name="f162" fmla="*/ 929513 f109 1"/>
                <a:gd name="f163" fmla="*/ 4209161 f108 1"/>
                <a:gd name="f164" fmla="*/ 967613 f109 1"/>
                <a:gd name="f165" fmla="*/ 4174490 f108 1"/>
                <a:gd name="f166" fmla="*/ 1007491 f109 1"/>
                <a:gd name="f167" fmla="*/ 4138676 f108 1"/>
                <a:gd name="f168" fmla="*/ 1047242 f109 1"/>
                <a:gd name="f169" fmla="*/ 4102735 f108 1"/>
                <a:gd name="f170" fmla="*/ 1086104 f109 1"/>
                <a:gd name="f171" fmla="*/ 4067683 f108 1"/>
                <a:gd name="f172" fmla="*/ 1123442 f109 1"/>
                <a:gd name="f173" fmla="*/ 4033901 f108 1"/>
                <a:gd name="f174" fmla="*/ 1167130 f109 1"/>
                <a:gd name="f175" fmla="*/ 3994531 f108 1"/>
                <a:gd name="f176" fmla="*/ 1204214 f109 1"/>
                <a:gd name="f177" fmla="*/ 3961130 f108 1"/>
                <a:gd name="f178" fmla="*/ 1244346 f109 1"/>
                <a:gd name="f179" fmla="*/ 3924935 f108 1"/>
                <a:gd name="f180" fmla="*/ 1985899 f109 1"/>
                <a:gd name="f181" fmla="*/ 3255264 f108 1"/>
                <a:gd name="f182" fmla="*/ 2022729 f109 1"/>
                <a:gd name="f183" fmla="*/ 3221990 f108 1"/>
                <a:gd name="f184" fmla="*/ 2061845 f109 1"/>
                <a:gd name="f185" fmla="*/ 3186557 f108 1"/>
                <a:gd name="f186" fmla="*/ 2101977 f109 1"/>
                <a:gd name="f187" fmla="*/ 3150362 f108 1"/>
                <a:gd name="f188" fmla="*/ 2141474 f109 1"/>
                <a:gd name="f189" fmla="*/ 3114548 f108 1"/>
                <a:gd name="f190" fmla="*/ 2180590 f109 1"/>
                <a:gd name="f191" fmla="*/ 3079242 f108 1"/>
                <a:gd name="f192" fmla="*/ 2218690 f109 1"/>
                <a:gd name="f193" fmla="*/ 3045079 f108 1"/>
                <a:gd name="f194" fmla="*/ 2258060 f109 1"/>
                <a:gd name="f195" fmla="*/ 3009519 f108 1"/>
                <a:gd name="f196" fmla="*/ 2296160 f109 1"/>
                <a:gd name="f197" fmla="*/ 2974721 f108 1"/>
                <a:gd name="f198" fmla="*/ 2338197 f109 1"/>
                <a:gd name="f199" fmla="*/ 2936621 f108 1"/>
                <a:gd name="f200" fmla="*/ 5543550 f109 1"/>
                <a:gd name="f201" fmla="*/ 5544947 f109 1"/>
                <a:gd name="f202" fmla="*/ f110 1 f2"/>
                <a:gd name="f203" fmla="*/ f113 1 5623814"/>
                <a:gd name="f204" fmla="*/ f114 1 5116703"/>
                <a:gd name="f205" fmla="*/ f115 1 5623814"/>
                <a:gd name="f206" fmla="*/ f116 1 5116703"/>
                <a:gd name="f207" fmla="*/ f117 1 5623814"/>
                <a:gd name="f208" fmla="*/ f118 1 5116703"/>
                <a:gd name="f209" fmla="*/ f119 1 5623814"/>
                <a:gd name="f210" fmla="*/ f120 1 5116703"/>
                <a:gd name="f211" fmla="*/ f121 1 5623814"/>
                <a:gd name="f212" fmla="*/ f122 1 5116703"/>
                <a:gd name="f213" fmla="*/ f123 1 5623814"/>
                <a:gd name="f214" fmla="*/ f124 1 5116703"/>
                <a:gd name="f215" fmla="*/ f125 1 5623814"/>
                <a:gd name="f216" fmla="*/ f126 1 5116703"/>
                <a:gd name="f217" fmla="*/ f127 1 5623814"/>
                <a:gd name="f218" fmla="*/ f128 1 5116703"/>
                <a:gd name="f219" fmla="*/ f129 1 5623814"/>
                <a:gd name="f220" fmla="*/ f130 1 5116703"/>
                <a:gd name="f221" fmla="*/ f131 1 5623814"/>
                <a:gd name="f222" fmla="*/ f132 1 5116703"/>
                <a:gd name="f223" fmla="*/ f133 1 5623814"/>
                <a:gd name="f224" fmla="*/ f134 1 5116703"/>
                <a:gd name="f225" fmla="*/ f135 1 5623814"/>
                <a:gd name="f226" fmla="*/ f136 1 5116703"/>
                <a:gd name="f227" fmla="*/ f137 1 5623814"/>
                <a:gd name="f228" fmla="*/ f138 1 5116703"/>
                <a:gd name="f229" fmla="*/ f139 1 5623814"/>
                <a:gd name="f230" fmla="*/ f140 1 5116703"/>
                <a:gd name="f231" fmla="*/ f141 1 5623814"/>
                <a:gd name="f232" fmla="*/ f142 1 5116703"/>
                <a:gd name="f233" fmla="*/ f143 1 5623814"/>
                <a:gd name="f234" fmla="*/ f144 1 5116703"/>
                <a:gd name="f235" fmla="*/ f145 1 5623814"/>
                <a:gd name="f236" fmla="*/ f146 1 5116703"/>
                <a:gd name="f237" fmla="*/ f147 1 5623814"/>
                <a:gd name="f238" fmla="*/ f148 1 5116703"/>
                <a:gd name="f239" fmla="*/ f149 1 5623814"/>
                <a:gd name="f240" fmla="*/ f150 1 5116703"/>
                <a:gd name="f241" fmla="*/ f151 1 5623814"/>
                <a:gd name="f242" fmla="*/ f152 1 5116703"/>
                <a:gd name="f243" fmla="*/ f153 1 5623814"/>
                <a:gd name="f244" fmla="*/ f154 1 5116703"/>
                <a:gd name="f245" fmla="*/ f155 1 5623814"/>
                <a:gd name="f246" fmla="*/ f156 1 5116703"/>
                <a:gd name="f247" fmla="*/ f157 1 5623814"/>
                <a:gd name="f248" fmla="*/ f158 1 5116703"/>
                <a:gd name="f249" fmla="*/ f159 1 5116703"/>
                <a:gd name="f250" fmla="*/ f160 1 5623814"/>
                <a:gd name="f251" fmla="*/ f161 1 5116703"/>
                <a:gd name="f252" fmla="*/ f162 1 5623814"/>
                <a:gd name="f253" fmla="*/ f163 1 5116703"/>
                <a:gd name="f254" fmla="*/ f164 1 5623814"/>
                <a:gd name="f255" fmla="*/ f165 1 5116703"/>
                <a:gd name="f256" fmla="*/ f166 1 5623814"/>
                <a:gd name="f257" fmla="*/ f167 1 5116703"/>
                <a:gd name="f258" fmla="*/ f168 1 5623814"/>
                <a:gd name="f259" fmla="*/ f169 1 5116703"/>
                <a:gd name="f260" fmla="*/ f170 1 5623814"/>
                <a:gd name="f261" fmla="*/ f171 1 5116703"/>
                <a:gd name="f262" fmla="*/ f172 1 5623814"/>
                <a:gd name="f263" fmla="*/ f173 1 5116703"/>
                <a:gd name="f264" fmla="*/ f174 1 5623814"/>
                <a:gd name="f265" fmla="*/ f175 1 5116703"/>
                <a:gd name="f266" fmla="*/ f176 1 5623814"/>
                <a:gd name="f267" fmla="*/ f177 1 5116703"/>
                <a:gd name="f268" fmla="*/ f178 1 5623814"/>
                <a:gd name="f269" fmla="*/ f179 1 5116703"/>
                <a:gd name="f270" fmla="*/ f180 1 5623814"/>
                <a:gd name="f271" fmla="*/ f181 1 5116703"/>
                <a:gd name="f272" fmla="*/ f182 1 5623814"/>
                <a:gd name="f273" fmla="*/ f183 1 5116703"/>
                <a:gd name="f274" fmla="*/ f184 1 5623814"/>
                <a:gd name="f275" fmla="*/ f185 1 5116703"/>
                <a:gd name="f276" fmla="*/ f186 1 5623814"/>
                <a:gd name="f277" fmla="*/ f187 1 5116703"/>
                <a:gd name="f278" fmla="*/ f188 1 5623814"/>
                <a:gd name="f279" fmla="*/ f189 1 5116703"/>
                <a:gd name="f280" fmla="*/ f190 1 5623814"/>
                <a:gd name="f281" fmla="*/ f191 1 5116703"/>
                <a:gd name="f282" fmla="*/ f192 1 5623814"/>
                <a:gd name="f283" fmla="*/ f193 1 5116703"/>
                <a:gd name="f284" fmla="*/ f194 1 5623814"/>
                <a:gd name="f285" fmla="*/ f195 1 5116703"/>
                <a:gd name="f286" fmla="*/ f196 1 5623814"/>
                <a:gd name="f287" fmla="*/ f197 1 5116703"/>
                <a:gd name="f288" fmla="*/ f198 1 5623814"/>
                <a:gd name="f289" fmla="*/ f199 1 5116703"/>
                <a:gd name="f290" fmla="*/ f200 1 5623814"/>
                <a:gd name="f291" fmla="*/ f201 1 5623814"/>
                <a:gd name="f292" fmla="*/ f5 1 f111"/>
                <a:gd name="f293" fmla="*/ f6 1 f111"/>
                <a:gd name="f294" fmla="*/ f5 1 f112"/>
                <a:gd name="f295" fmla="*/ f7 1 f112"/>
                <a:gd name="f296" fmla="+- f202 0 f1"/>
                <a:gd name="f297" fmla="*/ f203 1 f111"/>
                <a:gd name="f298" fmla="*/ f204 1 f112"/>
                <a:gd name="f299" fmla="*/ f205 1 f111"/>
                <a:gd name="f300" fmla="*/ f206 1 f112"/>
                <a:gd name="f301" fmla="*/ f207 1 f111"/>
                <a:gd name="f302" fmla="*/ f208 1 f112"/>
                <a:gd name="f303" fmla="*/ f209 1 f111"/>
                <a:gd name="f304" fmla="*/ f210 1 f112"/>
                <a:gd name="f305" fmla="*/ f211 1 f111"/>
                <a:gd name="f306" fmla="*/ f212 1 f112"/>
                <a:gd name="f307" fmla="*/ f213 1 f111"/>
                <a:gd name="f308" fmla="*/ f214 1 f112"/>
                <a:gd name="f309" fmla="*/ f215 1 f111"/>
                <a:gd name="f310" fmla="*/ f216 1 f112"/>
                <a:gd name="f311" fmla="*/ f217 1 f111"/>
                <a:gd name="f312" fmla="*/ f218 1 f112"/>
                <a:gd name="f313" fmla="*/ f219 1 f111"/>
                <a:gd name="f314" fmla="*/ f220 1 f112"/>
                <a:gd name="f315" fmla="*/ f221 1 f111"/>
                <a:gd name="f316" fmla="*/ f222 1 f112"/>
                <a:gd name="f317" fmla="*/ f223 1 f111"/>
                <a:gd name="f318" fmla="*/ f224 1 f112"/>
                <a:gd name="f319" fmla="*/ f225 1 f111"/>
                <a:gd name="f320" fmla="*/ f226 1 f112"/>
                <a:gd name="f321" fmla="*/ f227 1 f111"/>
                <a:gd name="f322" fmla="*/ f228 1 f112"/>
                <a:gd name="f323" fmla="*/ f229 1 f111"/>
                <a:gd name="f324" fmla="*/ f230 1 f112"/>
                <a:gd name="f325" fmla="*/ f231 1 f111"/>
                <a:gd name="f326" fmla="*/ f232 1 f112"/>
                <a:gd name="f327" fmla="*/ f233 1 f111"/>
                <a:gd name="f328" fmla="*/ f234 1 f112"/>
                <a:gd name="f329" fmla="*/ f235 1 f111"/>
                <a:gd name="f330" fmla="*/ f236 1 f112"/>
                <a:gd name="f331" fmla="*/ f237 1 f111"/>
                <a:gd name="f332" fmla="*/ f238 1 f112"/>
                <a:gd name="f333" fmla="*/ f239 1 f111"/>
                <a:gd name="f334" fmla="*/ f240 1 f112"/>
                <a:gd name="f335" fmla="*/ f241 1 f111"/>
                <a:gd name="f336" fmla="*/ f242 1 f112"/>
                <a:gd name="f337" fmla="*/ f243 1 f111"/>
                <a:gd name="f338" fmla="*/ f244 1 f112"/>
                <a:gd name="f339" fmla="*/ f245 1 f111"/>
                <a:gd name="f340" fmla="*/ f246 1 f112"/>
                <a:gd name="f341" fmla="*/ f247 1 f111"/>
                <a:gd name="f342" fmla="*/ f248 1 f112"/>
                <a:gd name="f343" fmla="*/ f249 1 f112"/>
                <a:gd name="f344" fmla="*/ f250 1 f111"/>
                <a:gd name="f345" fmla="*/ f251 1 f112"/>
                <a:gd name="f346" fmla="*/ f252 1 f111"/>
                <a:gd name="f347" fmla="*/ f253 1 f112"/>
                <a:gd name="f348" fmla="*/ f254 1 f111"/>
                <a:gd name="f349" fmla="*/ f255 1 f112"/>
                <a:gd name="f350" fmla="*/ f256 1 f111"/>
                <a:gd name="f351" fmla="*/ f257 1 f112"/>
                <a:gd name="f352" fmla="*/ f258 1 f111"/>
                <a:gd name="f353" fmla="*/ f259 1 f112"/>
                <a:gd name="f354" fmla="*/ f260 1 f111"/>
                <a:gd name="f355" fmla="*/ f261 1 f112"/>
                <a:gd name="f356" fmla="*/ f262 1 f111"/>
                <a:gd name="f357" fmla="*/ f263 1 f112"/>
                <a:gd name="f358" fmla="*/ f264 1 f111"/>
                <a:gd name="f359" fmla="*/ f265 1 f112"/>
                <a:gd name="f360" fmla="*/ f266 1 f111"/>
                <a:gd name="f361" fmla="*/ f267 1 f112"/>
                <a:gd name="f362" fmla="*/ f268 1 f111"/>
                <a:gd name="f363" fmla="*/ f269 1 f112"/>
                <a:gd name="f364" fmla="*/ f270 1 f111"/>
                <a:gd name="f365" fmla="*/ f271 1 f112"/>
                <a:gd name="f366" fmla="*/ f272 1 f111"/>
                <a:gd name="f367" fmla="*/ f273 1 f112"/>
                <a:gd name="f368" fmla="*/ f274 1 f111"/>
                <a:gd name="f369" fmla="*/ f275 1 f112"/>
                <a:gd name="f370" fmla="*/ f276 1 f111"/>
                <a:gd name="f371" fmla="*/ f277 1 f112"/>
                <a:gd name="f372" fmla="*/ f278 1 f111"/>
                <a:gd name="f373" fmla="*/ f279 1 f112"/>
                <a:gd name="f374" fmla="*/ f280 1 f111"/>
                <a:gd name="f375" fmla="*/ f281 1 f112"/>
                <a:gd name="f376" fmla="*/ f282 1 f111"/>
                <a:gd name="f377" fmla="*/ f283 1 f112"/>
                <a:gd name="f378" fmla="*/ f284 1 f111"/>
                <a:gd name="f379" fmla="*/ f285 1 f112"/>
                <a:gd name="f380" fmla="*/ f286 1 f111"/>
                <a:gd name="f381" fmla="*/ f287 1 f112"/>
                <a:gd name="f382" fmla="*/ f288 1 f111"/>
                <a:gd name="f383" fmla="*/ f289 1 f112"/>
                <a:gd name="f384" fmla="*/ f290 1 f111"/>
                <a:gd name="f385" fmla="*/ f291 1 f111"/>
                <a:gd name="f386" fmla="*/ f292 f106 1"/>
                <a:gd name="f387" fmla="*/ f293 f106 1"/>
                <a:gd name="f388" fmla="*/ f295 f107 1"/>
                <a:gd name="f389" fmla="*/ f294 f107 1"/>
                <a:gd name="f390" fmla="*/ f297 f106 1"/>
                <a:gd name="f391" fmla="*/ f298 f107 1"/>
                <a:gd name="f392" fmla="*/ f299 f106 1"/>
                <a:gd name="f393" fmla="*/ f300 f107 1"/>
                <a:gd name="f394" fmla="*/ f301 f106 1"/>
                <a:gd name="f395" fmla="*/ f302 f107 1"/>
                <a:gd name="f396" fmla="*/ f303 f106 1"/>
                <a:gd name="f397" fmla="*/ f304 f107 1"/>
                <a:gd name="f398" fmla="*/ f305 f106 1"/>
                <a:gd name="f399" fmla="*/ f306 f107 1"/>
                <a:gd name="f400" fmla="*/ f307 f106 1"/>
                <a:gd name="f401" fmla="*/ f308 f107 1"/>
                <a:gd name="f402" fmla="*/ f309 f106 1"/>
                <a:gd name="f403" fmla="*/ f310 f107 1"/>
                <a:gd name="f404" fmla="*/ f311 f106 1"/>
                <a:gd name="f405" fmla="*/ f312 f107 1"/>
                <a:gd name="f406" fmla="*/ f313 f106 1"/>
                <a:gd name="f407" fmla="*/ f314 f107 1"/>
                <a:gd name="f408" fmla="*/ f315 f106 1"/>
                <a:gd name="f409" fmla="*/ f316 f107 1"/>
                <a:gd name="f410" fmla="*/ f317 f106 1"/>
                <a:gd name="f411" fmla="*/ f318 f107 1"/>
                <a:gd name="f412" fmla="*/ f319 f106 1"/>
                <a:gd name="f413" fmla="*/ f320 f107 1"/>
                <a:gd name="f414" fmla="*/ f321 f106 1"/>
                <a:gd name="f415" fmla="*/ f322 f107 1"/>
                <a:gd name="f416" fmla="*/ f323 f106 1"/>
                <a:gd name="f417" fmla="*/ f324 f107 1"/>
                <a:gd name="f418" fmla="*/ f325 f106 1"/>
                <a:gd name="f419" fmla="*/ f326 f107 1"/>
                <a:gd name="f420" fmla="*/ f327 f106 1"/>
                <a:gd name="f421" fmla="*/ f328 f107 1"/>
                <a:gd name="f422" fmla="*/ f329 f106 1"/>
                <a:gd name="f423" fmla="*/ f330 f107 1"/>
                <a:gd name="f424" fmla="*/ f331 f106 1"/>
                <a:gd name="f425" fmla="*/ f332 f107 1"/>
                <a:gd name="f426" fmla="*/ f333 f106 1"/>
                <a:gd name="f427" fmla="*/ f334 f107 1"/>
                <a:gd name="f428" fmla="*/ f335 f106 1"/>
                <a:gd name="f429" fmla="*/ f336 f107 1"/>
                <a:gd name="f430" fmla="*/ f337 f106 1"/>
                <a:gd name="f431" fmla="*/ f338 f107 1"/>
                <a:gd name="f432" fmla="*/ f339 f106 1"/>
                <a:gd name="f433" fmla="*/ f340 f107 1"/>
                <a:gd name="f434" fmla="*/ f341 f106 1"/>
                <a:gd name="f435" fmla="*/ f342 f107 1"/>
                <a:gd name="f436" fmla="*/ f343 f107 1"/>
                <a:gd name="f437" fmla="*/ f344 f106 1"/>
                <a:gd name="f438" fmla="*/ f345 f107 1"/>
                <a:gd name="f439" fmla="*/ f346 f106 1"/>
                <a:gd name="f440" fmla="*/ f347 f107 1"/>
                <a:gd name="f441" fmla="*/ f348 f106 1"/>
                <a:gd name="f442" fmla="*/ f349 f107 1"/>
                <a:gd name="f443" fmla="*/ f350 f106 1"/>
                <a:gd name="f444" fmla="*/ f351 f107 1"/>
                <a:gd name="f445" fmla="*/ f352 f106 1"/>
                <a:gd name="f446" fmla="*/ f353 f107 1"/>
                <a:gd name="f447" fmla="*/ f354 f106 1"/>
                <a:gd name="f448" fmla="*/ f355 f107 1"/>
                <a:gd name="f449" fmla="*/ f356 f106 1"/>
                <a:gd name="f450" fmla="*/ f357 f107 1"/>
                <a:gd name="f451" fmla="*/ f358 f106 1"/>
                <a:gd name="f452" fmla="*/ f359 f107 1"/>
                <a:gd name="f453" fmla="*/ f360 f106 1"/>
                <a:gd name="f454" fmla="*/ f361 f107 1"/>
                <a:gd name="f455" fmla="*/ f362 f106 1"/>
                <a:gd name="f456" fmla="*/ f363 f107 1"/>
                <a:gd name="f457" fmla="*/ f364 f106 1"/>
                <a:gd name="f458" fmla="*/ f365 f107 1"/>
                <a:gd name="f459" fmla="*/ f366 f106 1"/>
                <a:gd name="f460" fmla="*/ f367 f107 1"/>
                <a:gd name="f461" fmla="*/ f368 f106 1"/>
                <a:gd name="f462" fmla="*/ f369 f107 1"/>
                <a:gd name="f463" fmla="*/ f370 f106 1"/>
                <a:gd name="f464" fmla="*/ f371 f107 1"/>
                <a:gd name="f465" fmla="*/ f372 f106 1"/>
                <a:gd name="f466" fmla="*/ f373 f107 1"/>
                <a:gd name="f467" fmla="*/ f374 f106 1"/>
                <a:gd name="f468" fmla="*/ f375 f107 1"/>
                <a:gd name="f469" fmla="*/ f376 f106 1"/>
                <a:gd name="f470" fmla="*/ f377 f107 1"/>
                <a:gd name="f471" fmla="*/ f378 f106 1"/>
                <a:gd name="f472" fmla="*/ f379 f107 1"/>
                <a:gd name="f473" fmla="*/ f380 f106 1"/>
                <a:gd name="f474" fmla="*/ f381 f107 1"/>
                <a:gd name="f475" fmla="*/ f382 f106 1"/>
                <a:gd name="f476" fmla="*/ f383 f107 1"/>
                <a:gd name="f477" fmla="*/ f384 f106 1"/>
                <a:gd name="f478" fmla="*/ f385 f10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6">
                  <a:pos x="f390" y="f391"/>
                </a:cxn>
                <a:cxn ang="f296">
                  <a:pos x="f392" y="f393"/>
                </a:cxn>
                <a:cxn ang="f296">
                  <a:pos x="f394" y="f395"/>
                </a:cxn>
                <a:cxn ang="f296">
                  <a:pos x="f396" y="f397"/>
                </a:cxn>
                <a:cxn ang="f296">
                  <a:pos x="f398" y="f399"/>
                </a:cxn>
                <a:cxn ang="f296">
                  <a:pos x="f400" y="f401"/>
                </a:cxn>
                <a:cxn ang="f296">
                  <a:pos x="f402" y="f403"/>
                </a:cxn>
                <a:cxn ang="f296">
                  <a:pos x="f404" y="f405"/>
                </a:cxn>
                <a:cxn ang="f296">
                  <a:pos x="f406" y="f407"/>
                </a:cxn>
                <a:cxn ang="f296">
                  <a:pos x="f408" y="f409"/>
                </a:cxn>
                <a:cxn ang="f296">
                  <a:pos x="f410" y="f411"/>
                </a:cxn>
                <a:cxn ang="f296">
                  <a:pos x="f412" y="f413"/>
                </a:cxn>
                <a:cxn ang="f296">
                  <a:pos x="f414" y="f415"/>
                </a:cxn>
                <a:cxn ang="f296">
                  <a:pos x="f416" y="f417"/>
                </a:cxn>
                <a:cxn ang="f296">
                  <a:pos x="f418" y="f419"/>
                </a:cxn>
                <a:cxn ang="f296">
                  <a:pos x="f420" y="f421"/>
                </a:cxn>
                <a:cxn ang="f296">
                  <a:pos x="f422" y="f423"/>
                </a:cxn>
                <a:cxn ang="f296">
                  <a:pos x="f424" y="f425"/>
                </a:cxn>
                <a:cxn ang="f296">
                  <a:pos x="f426" y="f427"/>
                </a:cxn>
                <a:cxn ang="f296">
                  <a:pos x="f428" y="f429"/>
                </a:cxn>
                <a:cxn ang="f296">
                  <a:pos x="f430" y="f431"/>
                </a:cxn>
                <a:cxn ang="f296">
                  <a:pos x="f432" y="f433"/>
                </a:cxn>
                <a:cxn ang="f296">
                  <a:pos x="f434" y="f435"/>
                </a:cxn>
                <a:cxn ang="f296">
                  <a:pos x="f434" y="f436"/>
                </a:cxn>
                <a:cxn ang="f296">
                  <a:pos x="f437" y="f438"/>
                </a:cxn>
                <a:cxn ang="f296">
                  <a:pos x="f439" y="f440"/>
                </a:cxn>
                <a:cxn ang="f296">
                  <a:pos x="f441" y="f442"/>
                </a:cxn>
                <a:cxn ang="f296">
                  <a:pos x="f443" y="f444"/>
                </a:cxn>
                <a:cxn ang="f296">
                  <a:pos x="f445" y="f446"/>
                </a:cxn>
                <a:cxn ang="f296">
                  <a:pos x="f447" y="f448"/>
                </a:cxn>
                <a:cxn ang="f296">
                  <a:pos x="f449" y="f450"/>
                </a:cxn>
                <a:cxn ang="f296">
                  <a:pos x="f451" y="f452"/>
                </a:cxn>
                <a:cxn ang="f296">
                  <a:pos x="f453" y="f454"/>
                </a:cxn>
                <a:cxn ang="f296">
                  <a:pos x="f455" y="f456"/>
                </a:cxn>
                <a:cxn ang="f296">
                  <a:pos x="f457" y="f458"/>
                </a:cxn>
                <a:cxn ang="f296">
                  <a:pos x="f459" y="f460"/>
                </a:cxn>
                <a:cxn ang="f296">
                  <a:pos x="f461" y="f462"/>
                </a:cxn>
                <a:cxn ang="f296">
                  <a:pos x="f463" y="f464"/>
                </a:cxn>
                <a:cxn ang="f296">
                  <a:pos x="f465" y="f466"/>
                </a:cxn>
                <a:cxn ang="f296">
                  <a:pos x="f467" y="f468"/>
                </a:cxn>
                <a:cxn ang="f296">
                  <a:pos x="f469" y="f470"/>
                </a:cxn>
                <a:cxn ang="f296">
                  <a:pos x="f471" y="f472"/>
                </a:cxn>
                <a:cxn ang="f296">
                  <a:pos x="f473" y="f474"/>
                </a:cxn>
                <a:cxn ang="f296">
                  <a:pos x="f475" y="f476"/>
                </a:cxn>
                <a:cxn ang="f296">
                  <a:pos x="f477" y="f393"/>
                </a:cxn>
                <a:cxn ang="f296">
                  <a:pos x="f478" y="f391"/>
                </a:cxn>
              </a:cxnLst>
              <a:rect l="f386" t="f389" r="f387" b="f388"/>
              <a:pathLst>
                <a:path w="5623814" h="5116703">
                  <a:moveTo>
                    <a:pt x="f6" y="f5"/>
                  </a:moveTo>
                  <a:lnTo>
                    <a:pt x="f8" y="f9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" y="f7"/>
                  </a:lnTo>
                  <a:lnTo>
                    <a:pt x="f5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cubicBezTo>
                    <a:pt x="f69" y="f70"/>
                    <a:pt x="f71" y="f72"/>
                    <a:pt x="f73" y="f74"/>
                  </a:cubicBezTo>
                  <a:cubicBezTo>
                    <a:pt x="f75" y="f76"/>
                    <a:pt x="f77" y="f78"/>
                    <a:pt x="f79" y="f80"/>
                  </a:cubicBez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lnTo>
                    <a:pt x="f99" y="f9"/>
                  </a:lnTo>
                  <a:cubicBezTo>
                    <a:pt x="f100" y="f101"/>
                    <a:pt x="f102" y="f103"/>
                    <a:pt x="f104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166" name="Freeform: Shape 166">
              <a:extLst>
                <a:ext uri="{FF2B5EF4-FFF2-40B4-BE49-F238E27FC236}">
                  <a16:creationId xmlns:a16="http://schemas.microsoft.com/office/drawing/2014/main" id="{4BF7CE5C-9559-4B0F-BEEA-94306E22278A}"/>
                </a:ext>
              </a:extLst>
            </p:cNvPr>
            <p:cNvSpPr/>
            <p:nvPr/>
          </p:nvSpPr>
          <p:spPr>
            <a:xfrm>
              <a:off x="0" y="-2798"/>
              <a:ext cx="5441317" cy="497022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442077"/>
                <a:gd name="f7" fmla="val 4970526"/>
                <a:gd name="f8" fmla="val 5441556"/>
                <a:gd name="f9" fmla="val 354"/>
                <a:gd name="f10" fmla="val 5441087"/>
                <a:gd name="f11" fmla="val 782"/>
                <a:gd name="f12" fmla="val 5440680"/>
                <a:gd name="f13" fmla="val 1270"/>
                <a:gd name="f14" fmla="val 5005070"/>
                <a:gd name="f15" fmla="val 401955"/>
                <a:gd name="f16" fmla="val 2308479"/>
                <a:gd name="f17" fmla="val 2882900"/>
                <a:gd name="f18" fmla="val 2297430"/>
                <a:gd name="f19" fmla="val 2893314"/>
                <a:gd name="f20" fmla="val 2255266"/>
                <a:gd name="f21" fmla="val 2931414"/>
                <a:gd name="f22" fmla="val 2217166"/>
                <a:gd name="f23" fmla="val 2966339"/>
                <a:gd name="f24" fmla="val 2177923"/>
                <a:gd name="f25" fmla="val 3001772"/>
                <a:gd name="f26" fmla="val 2139823"/>
                <a:gd name="f27" fmla="val 3035808"/>
                <a:gd name="f28" fmla="val 2100834"/>
                <a:gd name="f29" fmla="val 3071114"/>
                <a:gd name="f30" fmla="val 2061083"/>
                <a:gd name="f31" fmla="val 3106928"/>
                <a:gd name="f32" fmla="val 2021205"/>
                <a:gd name="f33" fmla="val 3142996"/>
                <a:gd name="f34" fmla="val 1981835"/>
                <a:gd name="f35" fmla="val 3178556"/>
                <a:gd name="f36" fmla="val 1945259"/>
                <a:gd name="f37" fmla="val 3211703"/>
                <a:gd name="f38" fmla="val 1720342"/>
                <a:gd name="f39" fmla="val 3414903"/>
                <a:gd name="f40" fmla="val 1467231"/>
                <a:gd name="f41" fmla="val 3643503"/>
                <a:gd name="f42" fmla="val 1204214"/>
                <a:gd name="f43" fmla="val 3881628"/>
                <a:gd name="f44" fmla="val 1164209"/>
                <a:gd name="f45" fmla="val 3917696"/>
                <a:gd name="f46" fmla="val 1127252"/>
                <a:gd name="f47" fmla="val 3951224"/>
                <a:gd name="f48" fmla="val 1083437"/>
                <a:gd name="f49" fmla="val 3990848"/>
                <a:gd name="f50" fmla="val 1046353"/>
                <a:gd name="f51" fmla="val 4024376"/>
                <a:gd name="f52" fmla="val 1007491"/>
                <a:gd name="f53" fmla="val 4059555"/>
                <a:gd name="f54" fmla="val 967740"/>
                <a:gd name="f55" fmla="val 4095369"/>
                <a:gd name="f56" fmla="val 928116"/>
                <a:gd name="f57" fmla="val 4131310"/>
                <a:gd name="f58" fmla="val 890016"/>
                <a:gd name="f59" fmla="val 4165854"/>
                <a:gd name="f60" fmla="val 847725"/>
                <a:gd name="f61" fmla="val 4203954"/>
                <a:gd name="f62" fmla="val 4904740"/>
                <a:gd name="f63" fmla="val 814197"/>
                <a:gd name="f64" fmla="val 4168140"/>
                <a:gd name="f65" fmla="val 856615"/>
                <a:gd name="f66" fmla="val 4130040"/>
                <a:gd name="f67" fmla="val 894715"/>
                <a:gd name="f68" fmla="val 934339"/>
                <a:gd name="f69" fmla="val 973963"/>
                <a:gd name="f70" fmla="val 4023741"/>
                <a:gd name="f71" fmla="val 1012825"/>
                <a:gd name="f72" fmla="val 3988689"/>
                <a:gd name="f73" fmla="val 1049655"/>
                <a:gd name="f74" fmla="val 3955288"/>
                <a:gd name="f75" fmla="val 1093597"/>
                <a:gd name="f76" fmla="val 3915537"/>
                <a:gd name="f77" fmla="val 1130300"/>
                <a:gd name="f78" fmla="val 3882009"/>
                <a:gd name="f79" fmla="val 1170305"/>
                <a:gd name="f80" fmla="val 3845941"/>
                <a:gd name="f81" fmla="val 1911096"/>
                <a:gd name="f82" fmla="val 3176143"/>
                <a:gd name="f83" fmla="val 1947545"/>
                <a:gd name="f84" fmla="val 3143123"/>
                <a:gd name="f85" fmla="val 1987169"/>
                <a:gd name="f86" fmla="val 3107309"/>
                <a:gd name="f87" fmla="val 2026793"/>
                <a:gd name="f88" fmla="val 3071495"/>
                <a:gd name="f89" fmla="val 2066544"/>
                <a:gd name="f90" fmla="val 3035554"/>
                <a:gd name="f91" fmla="val 2105533"/>
                <a:gd name="f92" fmla="val 3000248"/>
                <a:gd name="f93" fmla="val 2143633"/>
                <a:gd name="f94" fmla="val 2156333"/>
                <a:gd name="f95" fmla="val 2954401"/>
                <a:gd name="f96" fmla="val 2169795"/>
                <a:gd name="f97" fmla="val 2942590"/>
                <a:gd name="f98" fmla="val 2182749"/>
                <a:gd name="f99" fmla="val 2931033"/>
                <a:gd name="f100" fmla="val 2221738"/>
                <a:gd name="f101" fmla="val 2895727"/>
                <a:gd name="f102" fmla="val 2263775"/>
                <a:gd name="f103" fmla="val 2857627"/>
                <a:gd name="f104" fmla="val 2274443"/>
                <a:gd name="f105" fmla="val 2848102"/>
                <a:gd name="f106" fmla="val 4833620"/>
                <a:gd name="f107" fmla="val 493014"/>
                <a:gd name="f108" fmla="val 5368290"/>
                <a:gd name="f109" fmla="val 5369560"/>
                <a:gd name="f110" fmla="+- 0 0 -90"/>
                <a:gd name="f111" fmla="*/ f3 1 5442077"/>
                <a:gd name="f112" fmla="*/ f4 1 4970526"/>
                <a:gd name="f113" fmla="+- f7 0 f5"/>
                <a:gd name="f114" fmla="+- f6 0 f5"/>
                <a:gd name="f115" fmla="*/ f110 f0 1"/>
                <a:gd name="f116" fmla="*/ f114 1 5442077"/>
                <a:gd name="f117" fmla="*/ f113 1 4970526"/>
                <a:gd name="f118" fmla="*/ 5442077 f114 1"/>
                <a:gd name="f119" fmla="*/ 0 f113 1"/>
                <a:gd name="f120" fmla="*/ 5440680 f114 1"/>
                <a:gd name="f121" fmla="*/ 1270 f113 1"/>
                <a:gd name="f122" fmla="*/ 2297430 f114 1"/>
                <a:gd name="f123" fmla="*/ 2893314 f113 1"/>
                <a:gd name="f124" fmla="*/ 2255266 f114 1"/>
                <a:gd name="f125" fmla="*/ 2931414 f113 1"/>
                <a:gd name="f126" fmla="*/ 2217166 f114 1"/>
                <a:gd name="f127" fmla="*/ 2966339 f113 1"/>
                <a:gd name="f128" fmla="*/ 2177923 f114 1"/>
                <a:gd name="f129" fmla="*/ 3001772 f113 1"/>
                <a:gd name="f130" fmla="*/ 2139823 f114 1"/>
                <a:gd name="f131" fmla="*/ 3035808 f113 1"/>
                <a:gd name="f132" fmla="*/ 2100834 f114 1"/>
                <a:gd name="f133" fmla="*/ 3071114 f113 1"/>
                <a:gd name="f134" fmla="*/ 2061083 f114 1"/>
                <a:gd name="f135" fmla="*/ 3106928 f113 1"/>
                <a:gd name="f136" fmla="*/ 2021205 f114 1"/>
                <a:gd name="f137" fmla="*/ 3142996 f113 1"/>
                <a:gd name="f138" fmla="*/ 1981835 f114 1"/>
                <a:gd name="f139" fmla="*/ 3178556 f113 1"/>
                <a:gd name="f140" fmla="*/ 1945259 f114 1"/>
                <a:gd name="f141" fmla="*/ 3211703 f113 1"/>
                <a:gd name="f142" fmla="*/ 1204214 f114 1"/>
                <a:gd name="f143" fmla="*/ 3881628 f113 1"/>
                <a:gd name="f144" fmla="*/ 1164209 f114 1"/>
                <a:gd name="f145" fmla="*/ 3917696 f113 1"/>
                <a:gd name="f146" fmla="*/ 1127252 f114 1"/>
                <a:gd name="f147" fmla="*/ 3951224 f113 1"/>
                <a:gd name="f148" fmla="*/ 1083437 f114 1"/>
                <a:gd name="f149" fmla="*/ 3990848 f113 1"/>
                <a:gd name="f150" fmla="*/ 1046353 f114 1"/>
                <a:gd name="f151" fmla="*/ 4024376 f113 1"/>
                <a:gd name="f152" fmla="*/ 1007491 f114 1"/>
                <a:gd name="f153" fmla="*/ 4059555 f113 1"/>
                <a:gd name="f154" fmla="*/ 967740 f114 1"/>
                <a:gd name="f155" fmla="*/ 4095369 f113 1"/>
                <a:gd name="f156" fmla="*/ 928116 f114 1"/>
                <a:gd name="f157" fmla="*/ 4131310 f113 1"/>
                <a:gd name="f158" fmla="*/ 890016 f114 1"/>
                <a:gd name="f159" fmla="*/ 4165854 f113 1"/>
                <a:gd name="f160" fmla="*/ 847725 f114 1"/>
                <a:gd name="f161" fmla="*/ 4203954 f113 1"/>
                <a:gd name="f162" fmla="*/ 0 f114 1"/>
                <a:gd name="f163" fmla="*/ 4970526 f113 1"/>
                <a:gd name="f164" fmla="*/ 4904740 f113 1"/>
                <a:gd name="f165" fmla="*/ 814197 f114 1"/>
                <a:gd name="f166" fmla="*/ 4168140 f113 1"/>
                <a:gd name="f167" fmla="*/ 856615 f114 1"/>
                <a:gd name="f168" fmla="*/ 4130040 f113 1"/>
                <a:gd name="f169" fmla="*/ 894715 f114 1"/>
                <a:gd name="f170" fmla="*/ 934339 f114 1"/>
                <a:gd name="f171" fmla="*/ 973963 f114 1"/>
                <a:gd name="f172" fmla="*/ 4023741 f113 1"/>
                <a:gd name="f173" fmla="*/ 1012825 f114 1"/>
                <a:gd name="f174" fmla="*/ 3988689 f113 1"/>
                <a:gd name="f175" fmla="*/ 1049655 f114 1"/>
                <a:gd name="f176" fmla="*/ 3955288 f113 1"/>
                <a:gd name="f177" fmla="*/ 1093597 f114 1"/>
                <a:gd name="f178" fmla="*/ 3915537 f113 1"/>
                <a:gd name="f179" fmla="*/ 1130300 f114 1"/>
                <a:gd name="f180" fmla="*/ 3882009 f113 1"/>
                <a:gd name="f181" fmla="*/ 1170305 f114 1"/>
                <a:gd name="f182" fmla="*/ 3845941 f113 1"/>
                <a:gd name="f183" fmla="*/ 1911096 f114 1"/>
                <a:gd name="f184" fmla="*/ 3176143 f113 1"/>
                <a:gd name="f185" fmla="*/ 1947545 f114 1"/>
                <a:gd name="f186" fmla="*/ 3143123 f113 1"/>
                <a:gd name="f187" fmla="*/ 1987169 f114 1"/>
                <a:gd name="f188" fmla="*/ 3107309 f113 1"/>
                <a:gd name="f189" fmla="*/ 2026793 f114 1"/>
                <a:gd name="f190" fmla="*/ 3071495 f113 1"/>
                <a:gd name="f191" fmla="*/ 2066544 f114 1"/>
                <a:gd name="f192" fmla="*/ 3035554 f113 1"/>
                <a:gd name="f193" fmla="*/ 2105533 f114 1"/>
                <a:gd name="f194" fmla="*/ 3000248 f113 1"/>
                <a:gd name="f195" fmla="*/ 2143633 f114 1"/>
                <a:gd name="f196" fmla="*/ 2182749 f114 1"/>
                <a:gd name="f197" fmla="*/ 2931033 f113 1"/>
                <a:gd name="f198" fmla="*/ 2221738 f114 1"/>
                <a:gd name="f199" fmla="*/ 2895727 f113 1"/>
                <a:gd name="f200" fmla="*/ 2263775 f114 1"/>
                <a:gd name="f201" fmla="*/ 2857627 f113 1"/>
                <a:gd name="f202" fmla="*/ 5368290 f114 1"/>
                <a:gd name="f203" fmla="*/ 5369560 f114 1"/>
                <a:gd name="f204" fmla="*/ f115 1 f2"/>
                <a:gd name="f205" fmla="*/ f118 1 5442077"/>
                <a:gd name="f206" fmla="*/ f119 1 4970526"/>
                <a:gd name="f207" fmla="*/ f120 1 5442077"/>
                <a:gd name="f208" fmla="*/ f121 1 4970526"/>
                <a:gd name="f209" fmla="*/ f122 1 5442077"/>
                <a:gd name="f210" fmla="*/ f123 1 4970526"/>
                <a:gd name="f211" fmla="*/ f124 1 5442077"/>
                <a:gd name="f212" fmla="*/ f125 1 4970526"/>
                <a:gd name="f213" fmla="*/ f126 1 5442077"/>
                <a:gd name="f214" fmla="*/ f127 1 4970526"/>
                <a:gd name="f215" fmla="*/ f128 1 5442077"/>
                <a:gd name="f216" fmla="*/ f129 1 4970526"/>
                <a:gd name="f217" fmla="*/ f130 1 5442077"/>
                <a:gd name="f218" fmla="*/ f131 1 4970526"/>
                <a:gd name="f219" fmla="*/ f132 1 5442077"/>
                <a:gd name="f220" fmla="*/ f133 1 4970526"/>
                <a:gd name="f221" fmla="*/ f134 1 5442077"/>
                <a:gd name="f222" fmla="*/ f135 1 4970526"/>
                <a:gd name="f223" fmla="*/ f136 1 5442077"/>
                <a:gd name="f224" fmla="*/ f137 1 4970526"/>
                <a:gd name="f225" fmla="*/ f138 1 5442077"/>
                <a:gd name="f226" fmla="*/ f139 1 4970526"/>
                <a:gd name="f227" fmla="*/ f140 1 5442077"/>
                <a:gd name="f228" fmla="*/ f141 1 4970526"/>
                <a:gd name="f229" fmla="*/ f142 1 5442077"/>
                <a:gd name="f230" fmla="*/ f143 1 4970526"/>
                <a:gd name="f231" fmla="*/ f144 1 5442077"/>
                <a:gd name="f232" fmla="*/ f145 1 4970526"/>
                <a:gd name="f233" fmla="*/ f146 1 5442077"/>
                <a:gd name="f234" fmla="*/ f147 1 4970526"/>
                <a:gd name="f235" fmla="*/ f148 1 5442077"/>
                <a:gd name="f236" fmla="*/ f149 1 4970526"/>
                <a:gd name="f237" fmla="*/ f150 1 5442077"/>
                <a:gd name="f238" fmla="*/ f151 1 4970526"/>
                <a:gd name="f239" fmla="*/ f152 1 5442077"/>
                <a:gd name="f240" fmla="*/ f153 1 4970526"/>
                <a:gd name="f241" fmla="*/ f154 1 5442077"/>
                <a:gd name="f242" fmla="*/ f155 1 4970526"/>
                <a:gd name="f243" fmla="*/ f156 1 5442077"/>
                <a:gd name="f244" fmla="*/ f157 1 4970526"/>
                <a:gd name="f245" fmla="*/ f158 1 5442077"/>
                <a:gd name="f246" fmla="*/ f159 1 4970526"/>
                <a:gd name="f247" fmla="*/ f160 1 5442077"/>
                <a:gd name="f248" fmla="*/ f161 1 4970526"/>
                <a:gd name="f249" fmla="*/ f162 1 5442077"/>
                <a:gd name="f250" fmla="*/ f163 1 4970526"/>
                <a:gd name="f251" fmla="*/ f164 1 4970526"/>
                <a:gd name="f252" fmla="*/ f165 1 5442077"/>
                <a:gd name="f253" fmla="*/ f166 1 4970526"/>
                <a:gd name="f254" fmla="*/ f167 1 5442077"/>
                <a:gd name="f255" fmla="*/ f168 1 4970526"/>
                <a:gd name="f256" fmla="*/ f169 1 5442077"/>
                <a:gd name="f257" fmla="*/ f170 1 5442077"/>
                <a:gd name="f258" fmla="*/ f171 1 5442077"/>
                <a:gd name="f259" fmla="*/ f172 1 4970526"/>
                <a:gd name="f260" fmla="*/ f173 1 5442077"/>
                <a:gd name="f261" fmla="*/ f174 1 4970526"/>
                <a:gd name="f262" fmla="*/ f175 1 5442077"/>
                <a:gd name="f263" fmla="*/ f176 1 4970526"/>
                <a:gd name="f264" fmla="*/ f177 1 5442077"/>
                <a:gd name="f265" fmla="*/ f178 1 4970526"/>
                <a:gd name="f266" fmla="*/ f179 1 5442077"/>
                <a:gd name="f267" fmla="*/ f180 1 4970526"/>
                <a:gd name="f268" fmla="*/ f181 1 5442077"/>
                <a:gd name="f269" fmla="*/ f182 1 4970526"/>
                <a:gd name="f270" fmla="*/ f183 1 5442077"/>
                <a:gd name="f271" fmla="*/ f184 1 4970526"/>
                <a:gd name="f272" fmla="*/ f185 1 5442077"/>
                <a:gd name="f273" fmla="*/ f186 1 4970526"/>
                <a:gd name="f274" fmla="*/ f187 1 5442077"/>
                <a:gd name="f275" fmla="*/ f188 1 4970526"/>
                <a:gd name="f276" fmla="*/ f189 1 5442077"/>
                <a:gd name="f277" fmla="*/ f190 1 4970526"/>
                <a:gd name="f278" fmla="*/ f191 1 5442077"/>
                <a:gd name="f279" fmla="*/ f192 1 4970526"/>
                <a:gd name="f280" fmla="*/ f193 1 5442077"/>
                <a:gd name="f281" fmla="*/ f194 1 4970526"/>
                <a:gd name="f282" fmla="*/ f195 1 5442077"/>
                <a:gd name="f283" fmla="*/ f196 1 5442077"/>
                <a:gd name="f284" fmla="*/ f197 1 4970526"/>
                <a:gd name="f285" fmla="*/ f198 1 5442077"/>
                <a:gd name="f286" fmla="*/ f199 1 4970526"/>
                <a:gd name="f287" fmla="*/ f200 1 5442077"/>
                <a:gd name="f288" fmla="*/ f201 1 4970526"/>
                <a:gd name="f289" fmla="*/ f202 1 5442077"/>
                <a:gd name="f290" fmla="*/ f203 1 5442077"/>
                <a:gd name="f291" fmla="*/ f5 1 f116"/>
                <a:gd name="f292" fmla="*/ f6 1 f116"/>
                <a:gd name="f293" fmla="*/ f5 1 f117"/>
                <a:gd name="f294" fmla="*/ f7 1 f117"/>
                <a:gd name="f295" fmla="+- f204 0 f1"/>
                <a:gd name="f296" fmla="*/ f205 1 f116"/>
                <a:gd name="f297" fmla="*/ f206 1 f117"/>
                <a:gd name="f298" fmla="*/ f207 1 f116"/>
                <a:gd name="f299" fmla="*/ f208 1 f117"/>
                <a:gd name="f300" fmla="*/ f209 1 f116"/>
                <a:gd name="f301" fmla="*/ f210 1 f117"/>
                <a:gd name="f302" fmla="*/ f211 1 f116"/>
                <a:gd name="f303" fmla="*/ f212 1 f117"/>
                <a:gd name="f304" fmla="*/ f213 1 f116"/>
                <a:gd name="f305" fmla="*/ f214 1 f117"/>
                <a:gd name="f306" fmla="*/ f215 1 f116"/>
                <a:gd name="f307" fmla="*/ f216 1 f117"/>
                <a:gd name="f308" fmla="*/ f217 1 f116"/>
                <a:gd name="f309" fmla="*/ f218 1 f117"/>
                <a:gd name="f310" fmla="*/ f219 1 f116"/>
                <a:gd name="f311" fmla="*/ f220 1 f117"/>
                <a:gd name="f312" fmla="*/ f221 1 f116"/>
                <a:gd name="f313" fmla="*/ f222 1 f117"/>
                <a:gd name="f314" fmla="*/ f223 1 f116"/>
                <a:gd name="f315" fmla="*/ f224 1 f117"/>
                <a:gd name="f316" fmla="*/ f225 1 f116"/>
                <a:gd name="f317" fmla="*/ f226 1 f117"/>
                <a:gd name="f318" fmla="*/ f227 1 f116"/>
                <a:gd name="f319" fmla="*/ f228 1 f117"/>
                <a:gd name="f320" fmla="*/ f229 1 f116"/>
                <a:gd name="f321" fmla="*/ f230 1 f117"/>
                <a:gd name="f322" fmla="*/ f231 1 f116"/>
                <a:gd name="f323" fmla="*/ f232 1 f117"/>
                <a:gd name="f324" fmla="*/ f233 1 f116"/>
                <a:gd name="f325" fmla="*/ f234 1 f117"/>
                <a:gd name="f326" fmla="*/ f235 1 f116"/>
                <a:gd name="f327" fmla="*/ f236 1 f117"/>
                <a:gd name="f328" fmla="*/ f237 1 f116"/>
                <a:gd name="f329" fmla="*/ f238 1 f117"/>
                <a:gd name="f330" fmla="*/ f239 1 f116"/>
                <a:gd name="f331" fmla="*/ f240 1 f117"/>
                <a:gd name="f332" fmla="*/ f241 1 f116"/>
                <a:gd name="f333" fmla="*/ f242 1 f117"/>
                <a:gd name="f334" fmla="*/ f243 1 f116"/>
                <a:gd name="f335" fmla="*/ f244 1 f117"/>
                <a:gd name="f336" fmla="*/ f245 1 f116"/>
                <a:gd name="f337" fmla="*/ f246 1 f117"/>
                <a:gd name="f338" fmla="*/ f247 1 f116"/>
                <a:gd name="f339" fmla="*/ f248 1 f117"/>
                <a:gd name="f340" fmla="*/ f249 1 f116"/>
                <a:gd name="f341" fmla="*/ f250 1 f117"/>
                <a:gd name="f342" fmla="*/ f251 1 f117"/>
                <a:gd name="f343" fmla="*/ f252 1 f116"/>
                <a:gd name="f344" fmla="*/ f253 1 f117"/>
                <a:gd name="f345" fmla="*/ f254 1 f116"/>
                <a:gd name="f346" fmla="*/ f255 1 f117"/>
                <a:gd name="f347" fmla="*/ f256 1 f116"/>
                <a:gd name="f348" fmla="*/ f257 1 f116"/>
                <a:gd name="f349" fmla="*/ f258 1 f116"/>
                <a:gd name="f350" fmla="*/ f259 1 f117"/>
                <a:gd name="f351" fmla="*/ f260 1 f116"/>
                <a:gd name="f352" fmla="*/ f261 1 f117"/>
                <a:gd name="f353" fmla="*/ f262 1 f116"/>
                <a:gd name="f354" fmla="*/ f263 1 f117"/>
                <a:gd name="f355" fmla="*/ f264 1 f116"/>
                <a:gd name="f356" fmla="*/ f265 1 f117"/>
                <a:gd name="f357" fmla="*/ f266 1 f116"/>
                <a:gd name="f358" fmla="*/ f267 1 f117"/>
                <a:gd name="f359" fmla="*/ f268 1 f116"/>
                <a:gd name="f360" fmla="*/ f269 1 f117"/>
                <a:gd name="f361" fmla="*/ f270 1 f116"/>
                <a:gd name="f362" fmla="*/ f271 1 f117"/>
                <a:gd name="f363" fmla="*/ f272 1 f116"/>
                <a:gd name="f364" fmla="*/ f273 1 f117"/>
                <a:gd name="f365" fmla="*/ f274 1 f116"/>
                <a:gd name="f366" fmla="*/ f275 1 f117"/>
                <a:gd name="f367" fmla="*/ f276 1 f116"/>
                <a:gd name="f368" fmla="*/ f277 1 f117"/>
                <a:gd name="f369" fmla="*/ f278 1 f116"/>
                <a:gd name="f370" fmla="*/ f279 1 f117"/>
                <a:gd name="f371" fmla="*/ f280 1 f116"/>
                <a:gd name="f372" fmla="*/ f281 1 f117"/>
                <a:gd name="f373" fmla="*/ f282 1 f116"/>
                <a:gd name="f374" fmla="*/ f283 1 f116"/>
                <a:gd name="f375" fmla="*/ f284 1 f117"/>
                <a:gd name="f376" fmla="*/ f285 1 f116"/>
                <a:gd name="f377" fmla="*/ f286 1 f117"/>
                <a:gd name="f378" fmla="*/ f287 1 f116"/>
                <a:gd name="f379" fmla="*/ f288 1 f117"/>
                <a:gd name="f380" fmla="*/ f289 1 f116"/>
                <a:gd name="f381" fmla="*/ f290 1 f116"/>
                <a:gd name="f382" fmla="*/ f291 f111 1"/>
                <a:gd name="f383" fmla="*/ f292 f111 1"/>
                <a:gd name="f384" fmla="*/ f294 f112 1"/>
                <a:gd name="f385" fmla="*/ f293 f112 1"/>
                <a:gd name="f386" fmla="*/ f296 f111 1"/>
                <a:gd name="f387" fmla="*/ f297 f112 1"/>
                <a:gd name="f388" fmla="*/ f298 f111 1"/>
                <a:gd name="f389" fmla="*/ f299 f112 1"/>
                <a:gd name="f390" fmla="*/ f300 f111 1"/>
                <a:gd name="f391" fmla="*/ f301 f112 1"/>
                <a:gd name="f392" fmla="*/ f302 f111 1"/>
                <a:gd name="f393" fmla="*/ f303 f112 1"/>
                <a:gd name="f394" fmla="*/ f304 f111 1"/>
                <a:gd name="f395" fmla="*/ f305 f112 1"/>
                <a:gd name="f396" fmla="*/ f306 f111 1"/>
                <a:gd name="f397" fmla="*/ f307 f112 1"/>
                <a:gd name="f398" fmla="*/ f308 f111 1"/>
                <a:gd name="f399" fmla="*/ f309 f112 1"/>
                <a:gd name="f400" fmla="*/ f310 f111 1"/>
                <a:gd name="f401" fmla="*/ f311 f112 1"/>
                <a:gd name="f402" fmla="*/ f312 f111 1"/>
                <a:gd name="f403" fmla="*/ f313 f112 1"/>
                <a:gd name="f404" fmla="*/ f314 f111 1"/>
                <a:gd name="f405" fmla="*/ f315 f112 1"/>
                <a:gd name="f406" fmla="*/ f316 f111 1"/>
                <a:gd name="f407" fmla="*/ f317 f112 1"/>
                <a:gd name="f408" fmla="*/ f318 f111 1"/>
                <a:gd name="f409" fmla="*/ f319 f112 1"/>
                <a:gd name="f410" fmla="*/ f320 f111 1"/>
                <a:gd name="f411" fmla="*/ f321 f112 1"/>
                <a:gd name="f412" fmla="*/ f322 f111 1"/>
                <a:gd name="f413" fmla="*/ f323 f112 1"/>
                <a:gd name="f414" fmla="*/ f324 f111 1"/>
                <a:gd name="f415" fmla="*/ f325 f112 1"/>
                <a:gd name="f416" fmla="*/ f326 f111 1"/>
                <a:gd name="f417" fmla="*/ f327 f112 1"/>
                <a:gd name="f418" fmla="*/ f328 f111 1"/>
                <a:gd name="f419" fmla="*/ f329 f112 1"/>
                <a:gd name="f420" fmla="*/ f330 f111 1"/>
                <a:gd name="f421" fmla="*/ f331 f112 1"/>
                <a:gd name="f422" fmla="*/ f332 f111 1"/>
                <a:gd name="f423" fmla="*/ f333 f112 1"/>
                <a:gd name="f424" fmla="*/ f334 f111 1"/>
                <a:gd name="f425" fmla="*/ f335 f112 1"/>
                <a:gd name="f426" fmla="*/ f336 f111 1"/>
                <a:gd name="f427" fmla="*/ f337 f112 1"/>
                <a:gd name="f428" fmla="*/ f338 f111 1"/>
                <a:gd name="f429" fmla="*/ f339 f112 1"/>
                <a:gd name="f430" fmla="*/ f340 f111 1"/>
                <a:gd name="f431" fmla="*/ f341 f112 1"/>
                <a:gd name="f432" fmla="*/ f342 f112 1"/>
                <a:gd name="f433" fmla="*/ f343 f111 1"/>
                <a:gd name="f434" fmla="*/ f344 f112 1"/>
                <a:gd name="f435" fmla="*/ f345 f111 1"/>
                <a:gd name="f436" fmla="*/ f346 f112 1"/>
                <a:gd name="f437" fmla="*/ f347 f111 1"/>
                <a:gd name="f438" fmla="*/ f348 f111 1"/>
                <a:gd name="f439" fmla="*/ f349 f111 1"/>
                <a:gd name="f440" fmla="*/ f350 f112 1"/>
                <a:gd name="f441" fmla="*/ f351 f111 1"/>
                <a:gd name="f442" fmla="*/ f352 f112 1"/>
                <a:gd name="f443" fmla="*/ f353 f111 1"/>
                <a:gd name="f444" fmla="*/ f354 f112 1"/>
                <a:gd name="f445" fmla="*/ f355 f111 1"/>
                <a:gd name="f446" fmla="*/ f356 f112 1"/>
                <a:gd name="f447" fmla="*/ f357 f111 1"/>
                <a:gd name="f448" fmla="*/ f358 f112 1"/>
                <a:gd name="f449" fmla="*/ f359 f111 1"/>
                <a:gd name="f450" fmla="*/ f360 f112 1"/>
                <a:gd name="f451" fmla="*/ f361 f111 1"/>
                <a:gd name="f452" fmla="*/ f362 f112 1"/>
                <a:gd name="f453" fmla="*/ f363 f111 1"/>
                <a:gd name="f454" fmla="*/ f364 f112 1"/>
                <a:gd name="f455" fmla="*/ f365 f111 1"/>
                <a:gd name="f456" fmla="*/ f366 f112 1"/>
                <a:gd name="f457" fmla="*/ f367 f111 1"/>
                <a:gd name="f458" fmla="*/ f368 f112 1"/>
                <a:gd name="f459" fmla="*/ f369 f111 1"/>
                <a:gd name="f460" fmla="*/ f370 f112 1"/>
                <a:gd name="f461" fmla="*/ f371 f111 1"/>
                <a:gd name="f462" fmla="*/ f372 f112 1"/>
                <a:gd name="f463" fmla="*/ f373 f111 1"/>
                <a:gd name="f464" fmla="*/ f374 f111 1"/>
                <a:gd name="f465" fmla="*/ f375 f112 1"/>
                <a:gd name="f466" fmla="*/ f376 f111 1"/>
                <a:gd name="f467" fmla="*/ f377 f112 1"/>
                <a:gd name="f468" fmla="*/ f378 f111 1"/>
                <a:gd name="f469" fmla="*/ f379 f112 1"/>
                <a:gd name="f470" fmla="*/ f380 f111 1"/>
                <a:gd name="f471" fmla="*/ f381 f11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5">
                  <a:pos x="f386" y="f387"/>
                </a:cxn>
                <a:cxn ang="f295">
                  <a:pos x="f388" y="f389"/>
                </a:cxn>
                <a:cxn ang="f295">
                  <a:pos x="f390" y="f391"/>
                </a:cxn>
                <a:cxn ang="f295">
                  <a:pos x="f392" y="f393"/>
                </a:cxn>
                <a:cxn ang="f295">
                  <a:pos x="f394" y="f395"/>
                </a:cxn>
                <a:cxn ang="f295">
                  <a:pos x="f396" y="f397"/>
                </a:cxn>
                <a:cxn ang="f295">
                  <a:pos x="f398" y="f399"/>
                </a:cxn>
                <a:cxn ang="f295">
                  <a:pos x="f400" y="f401"/>
                </a:cxn>
                <a:cxn ang="f295">
                  <a:pos x="f402" y="f403"/>
                </a:cxn>
                <a:cxn ang="f295">
                  <a:pos x="f404" y="f405"/>
                </a:cxn>
                <a:cxn ang="f295">
                  <a:pos x="f406" y="f407"/>
                </a:cxn>
                <a:cxn ang="f295">
                  <a:pos x="f408" y="f409"/>
                </a:cxn>
                <a:cxn ang="f295">
                  <a:pos x="f410" y="f411"/>
                </a:cxn>
                <a:cxn ang="f295">
                  <a:pos x="f412" y="f413"/>
                </a:cxn>
                <a:cxn ang="f295">
                  <a:pos x="f414" y="f415"/>
                </a:cxn>
                <a:cxn ang="f295">
                  <a:pos x="f416" y="f417"/>
                </a:cxn>
                <a:cxn ang="f295">
                  <a:pos x="f418" y="f419"/>
                </a:cxn>
                <a:cxn ang="f295">
                  <a:pos x="f420" y="f421"/>
                </a:cxn>
                <a:cxn ang="f295">
                  <a:pos x="f422" y="f423"/>
                </a:cxn>
                <a:cxn ang="f295">
                  <a:pos x="f424" y="f425"/>
                </a:cxn>
                <a:cxn ang="f295">
                  <a:pos x="f426" y="f427"/>
                </a:cxn>
                <a:cxn ang="f295">
                  <a:pos x="f428" y="f429"/>
                </a:cxn>
                <a:cxn ang="f295">
                  <a:pos x="f430" y="f431"/>
                </a:cxn>
                <a:cxn ang="f295">
                  <a:pos x="f430" y="f432"/>
                </a:cxn>
                <a:cxn ang="f295">
                  <a:pos x="f433" y="f434"/>
                </a:cxn>
                <a:cxn ang="f295">
                  <a:pos x="f435" y="f436"/>
                </a:cxn>
                <a:cxn ang="f295">
                  <a:pos x="f437" y="f423"/>
                </a:cxn>
                <a:cxn ang="f295">
                  <a:pos x="f438" y="f421"/>
                </a:cxn>
                <a:cxn ang="f295">
                  <a:pos x="f439" y="f440"/>
                </a:cxn>
                <a:cxn ang="f295">
                  <a:pos x="f441" y="f442"/>
                </a:cxn>
                <a:cxn ang="f295">
                  <a:pos x="f443" y="f444"/>
                </a:cxn>
                <a:cxn ang="f295">
                  <a:pos x="f445" y="f446"/>
                </a:cxn>
                <a:cxn ang="f295">
                  <a:pos x="f447" y="f448"/>
                </a:cxn>
                <a:cxn ang="f295">
                  <a:pos x="f449" y="f450"/>
                </a:cxn>
                <a:cxn ang="f295">
                  <a:pos x="f451" y="f452"/>
                </a:cxn>
                <a:cxn ang="f295">
                  <a:pos x="f453" y="f454"/>
                </a:cxn>
                <a:cxn ang="f295">
                  <a:pos x="f455" y="f456"/>
                </a:cxn>
                <a:cxn ang="f295">
                  <a:pos x="f457" y="f458"/>
                </a:cxn>
                <a:cxn ang="f295">
                  <a:pos x="f459" y="f460"/>
                </a:cxn>
                <a:cxn ang="f295">
                  <a:pos x="f461" y="f462"/>
                </a:cxn>
                <a:cxn ang="f295">
                  <a:pos x="f463" y="f395"/>
                </a:cxn>
                <a:cxn ang="f295">
                  <a:pos x="f464" y="f465"/>
                </a:cxn>
                <a:cxn ang="f295">
                  <a:pos x="f466" y="f467"/>
                </a:cxn>
                <a:cxn ang="f295">
                  <a:pos x="f468" y="f469"/>
                </a:cxn>
                <a:cxn ang="f295">
                  <a:pos x="f470" y="f389"/>
                </a:cxn>
                <a:cxn ang="f295">
                  <a:pos x="f471" y="f387"/>
                </a:cxn>
              </a:cxnLst>
              <a:rect l="f382" t="f385" r="f383" b="f384"/>
              <a:pathLst>
                <a:path w="5442077" h="4970526">
                  <a:moveTo>
                    <a:pt x="f6" y="f5"/>
                  </a:moveTo>
                  <a:cubicBezTo>
                    <a:pt x="f8" y="f9"/>
                    <a:pt x="f10" y="f11"/>
                    <a:pt x="f12" y="f13"/>
                  </a:cubicBezTo>
                  <a:cubicBezTo>
                    <a:pt x="f14" y="f15"/>
                    <a:pt x="f16" y="f17"/>
                    <a:pt x="f18" y="f19"/>
                  </a:cubicBez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cubicBezTo>
                    <a:pt x="f38" y="f39"/>
                    <a:pt x="f40" y="f41"/>
                    <a:pt x="f42" y="f43"/>
                  </a:cubicBez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5" y="f7"/>
                  </a:lnTo>
                  <a:lnTo>
                    <a:pt x="f5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55"/>
                  </a:lnTo>
                  <a:lnTo>
                    <a:pt x="f68" y="f53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2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13"/>
                  </a:cubicBezTo>
                  <a:lnTo>
                    <a:pt x="f109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167" name="Freeform: Shape 167">
              <a:extLst>
                <a:ext uri="{FF2B5EF4-FFF2-40B4-BE49-F238E27FC236}">
                  <a16:creationId xmlns:a16="http://schemas.microsoft.com/office/drawing/2014/main" id="{94A74F2C-50B2-4CED-BE4F-8A907DA03ABA}"/>
                </a:ext>
              </a:extLst>
            </p:cNvPr>
            <p:cNvSpPr/>
            <p:nvPr/>
          </p:nvSpPr>
          <p:spPr>
            <a:xfrm>
              <a:off x="0" y="-2798"/>
              <a:ext cx="5250839" cy="48305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51450"/>
                <a:gd name="f7" fmla="val 4830190"/>
                <a:gd name="f8" fmla="val 5250053"/>
                <a:gd name="f9" fmla="val 1270"/>
                <a:gd name="f10" fmla="val 4680331"/>
                <a:gd name="f11" fmla="val 535178"/>
                <a:gd name="f12" fmla="val 2245741"/>
                <a:gd name="f13" fmla="val 2818257"/>
                <a:gd name="f14" fmla="val 2235200"/>
                <a:gd name="f15" fmla="val 2827528"/>
                <a:gd name="f16" fmla="val 2192909"/>
                <a:gd name="f17" fmla="val 2865628"/>
                <a:gd name="f18" fmla="val 2153539"/>
                <a:gd name="f19" fmla="val 2900934"/>
                <a:gd name="f20" fmla="val 2114296"/>
                <a:gd name="f21" fmla="val 2936113"/>
                <a:gd name="f22" fmla="val 2101596"/>
                <a:gd name="f23" fmla="val 2947162"/>
                <a:gd name="f24" fmla="val 2088896"/>
                <a:gd name="f25" fmla="val 2958338"/>
                <a:gd name="f26" fmla="val 2076196"/>
                <a:gd name="f27" fmla="val 2969768"/>
                <a:gd name="f28" fmla="val 2037080"/>
                <a:gd name="f29" fmla="val 3004693"/>
                <a:gd name="f30" fmla="val 1997075"/>
                <a:gd name="f31" fmla="val 3040634"/>
                <a:gd name="f32" fmla="val 1984375"/>
                <a:gd name="f33" fmla="val 3052318"/>
                <a:gd name="f34" fmla="val 1970659"/>
                <a:gd name="f35" fmla="val 3064256"/>
                <a:gd name="f36" fmla="val 1957324"/>
                <a:gd name="f37" fmla="val 3076194"/>
                <a:gd name="f38" fmla="val 1917700"/>
                <a:gd name="f39" fmla="val 3111500"/>
                <a:gd name="f40" fmla="val 1881124"/>
                <a:gd name="f41" fmla="val 3144139"/>
                <a:gd name="f42" fmla="val 1137920"/>
                <a:gd name="f43" fmla="val 3810762"/>
                <a:gd name="f44" fmla="val 1097915"/>
                <a:gd name="f45" fmla="val 3846576"/>
                <a:gd name="f46" fmla="val 1060577"/>
                <a:gd name="f47" fmla="val 3879977"/>
                <a:gd name="f48" fmla="val 1016000"/>
                <a:gd name="f49" fmla="val 3919601"/>
                <a:gd name="f50" fmla="val 979170"/>
                <a:gd name="f51" fmla="val 3952621"/>
                <a:gd name="f52" fmla="val 940562"/>
                <a:gd name="f53" fmla="val 3987800"/>
                <a:gd name="f54" fmla="val 900811"/>
                <a:gd name="f55" fmla="val 4023487"/>
                <a:gd name="f56" fmla="val 861060"/>
                <a:gd name="f57" fmla="val 4059047"/>
                <a:gd name="f58" fmla="val 822960"/>
                <a:gd name="f59" fmla="val 4093464"/>
                <a:gd name="f60" fmla="val 780415"/>
                <a:gd name="f61" fmla="val 4131564"/>
                <a:gd name="f62" fmla="val 4830191"/>
                <a:gd name="f63" fmla="val 4759833"/>
                <a:gd name="f64" fmla="val 745617"/>
                <a:gd name="f65" fmla="val 4093972"/>
                <a:gd name="f66" fmla="val 788289"/>
                <a:gd name="f67" fmla="val 4055872"/>
                <a:gd name="f68" fmla="val 826389"/>
                <a:gd name="f69" fmla="val 4021582"/>
                <a:gd name="f70" fmla="val 866267"/>
                <a:gd name="f71" fmla="val 3986022"/>
                <a:gd name="f72" fmla="val 905891"/>
                <a:gd name="f73" fmla="val 3950589"/>
                <a:gd name="f74" fmla="val 945007"/>
                <a:gd name="f75" fmla="val 3915664"/>
                <a:gd name="f76" fmla="val 981710"/>
                <a:gd name="f77" fmla="val 3882898"/>
                <a:gd name="f78" fmla="val 1026160"/>
                <a:gd name="f79" fmla="val 3843147"/>
                <a:gd name="f80" fmla="val 1063752"/>
                <a:gd name="f81" fmla="val 3810000"/>
                <a:gd name="f82" fmla="val 1103757"/>
                <a:gd name="f83" fmla="val 3774186"/>
                <a:gd name="f84" fmla="val 1848231"/>
                <a:gd name="f85" fmla="val 3108960"/>
                <a:gd name="f86" fmla="val 1884680"/>
                <a:gd name="f87" fmla="val 3076448"/>
                <a:gd name="f88" fmla="val 1924939"/>
                <a:gd name="f89" fmla="val 3040507"/>
                <a:gd name="f90" fmla="val 1964436"/>
                <a:gd name="f91" fmla="val 3005201"/>
                <a:gd name="f92" fmla="val 2004568"/>
                <a:gd name="f93" fmla="val 2969260"/>
                <a:gd name="f94" fmla="val 2043684"/>
                <a:gd name="f95" fmla="val 2934335"/>
                <a:gd name="f96" fmla="val 2081784"/>
                <a:gd name="f97" fmla="val 2900807"/>
                <a:gd name="f98" fmla="val 2120900"/>
                <a:gd name="f99" fmla="val 2865882"/>
                <a:gd name="f100" fmla="val 2160651"/>
                <a:gd name="f101" fmla="val 2830322"/>
                <a:gd name="f102" fmla="val 2202942"/>
                <a:gd name="f103" fmla="val 2792222"/>
                <a:gd name="f104" fmla="val 2212340"/>
                <a:gd name="f105" fmla="val 2783586"/>
                <a:gd name="f106" fmla="val 4549013"/>
                <a:gd name="f107" fmla="val 592328"/>
                <a:gd name="f108" fmla="val 5179441"/>
                <a:gd name="f109" fmla="val 5179962"/>
                <a:gd name="f110" fmla="val 916"/>
                <a:gd name="f111" fmla="val 5180432"/>
                <a:gd name="f112" fmla="val 488"/>
                <a:gd name="f113" fmla="val 5180838"/>
                <a:gd name="f114" fmla="+- 0 0 -90"/>
                <a:gd name="f115" fmla="*/ f3 1 5251450"/>
                <a:gd name="f116" fmla="*/ f4 1 4830190"/>
                <a:gd name="f117" fmla="+- f7 0 f5"/>
                <a:gd name="f118" fmla="+- f6 0 f5"/>
                <a:gd name="f119" fmla="*/ f114 f0 1"/>
                <a:gd name="f120" fmla="*/ f118 1 5251450"/>
                <a:gd name="f121" fmla="*/ f117 1 4830190"/>
                <a:gd name="f122" fmla="*/ 5251450 f118 1"/>
                <a:gd name="f123" fmla="*/ 0 f117 1"/>
                <a:gd name="f124" fmla="*/ 5250053 f118 1"/>
                <a:gd name="f125" fmla="*/ 1270 f117 1"/>
                <a:gd name="f126" fmla="*/ 2235200 f118 1"/>
                <a:gd name="f127" fmla="*/ 2827528 f117 1"/>
                <a:gd name="f128" fmla="*/ 2192909 f118 1"/>
                <a:gd name="f129" fmla="*/ 2865628 f117 1"/>
                <a:gd name="f130" fmla="*/ 2153539 f118 1"/>
                <a:gd name="f131" fmla="*/ 2900934 f117 1"/>
                <a:gd name="f132" fmla="*/ 2114296 f118 1"/>
                <a:gd name="f133" fmla="*/ 2936113 f117 1"/>
                <a:gd name="f134" fmla="*/ 2076196 f118 1"/>
                <a:gd name="f135" fmla="*/ 2969768 f117 1"/>
                <a:gd name="f136" fmla="*/ 2037080 f118 1"/>
                <a:gd name="f137" fmla="*/ 3004693 f117 1"/>
                <a:gd name="f138" fmla="*/ 1997075 f118 1"/>
                <a:gd name="f139" fmla="*/ 3040634 f117 1"/>
                <a:gd name="f140" fmla="*/ 1957324 f118 1"/>
                <a:gd name="f141" fmla="*/ 3076194 f117 1"/>
                <a:gd name="f142" fmla="*/ 1917700 f118 1"/>
                <a:gd name="f143" fmla="*/ 3111500 f117 1"/>
                <a:gd name="f144" fmla="*/ 1881124 f118 1"/>
                <a:gd name="f145" fmla="*/ 3144139 f117 1"/>
                <a:gd name="f146" fmla="*/ 1137920 f118 1"/>
                <a:gd name="f147" fmla="*/ 3810762 f117 1"/>
                <a:gd name="f148" fmla="*/ 1097915 f118 1"/>
                <a:gd name="f149" fmla="*/ 3846576 f117 1"/>
                <a:gd name="f150" fmla="*/ 1060577 f118 1"/>
                <a:gd name="f151" fmla="*/ 3879977 f117 1"/>
                <a:gd name="f152" fmla="*/ 1016000 f118 1"/>
                <a:gd name="f153" fmla="*/ 3919601 f117 1"/>
                <a:gd name="f154" fmla="*/ 979170 f118 1"/>
                <a:gd name="f155" fmla="*/ 3952621 f117 1"/>
                <a:gd name="f156" fmla="*/ 940562 f118 1"/>
                <a:gd name="f157" fmla="*/ 3987800 f117 1"/>
                <a:gd name="f158" fmla="*/ 900811 f118 1"/>
                <a:gd name="f159" fmla="*/ 4023487 f117 1"/>
                <a:gd name="f160" fmla="*/ 861060 f118 1"/>
                <a:gd name="f161" fmla="*/ 4059047 f117 1"/>
                <a:gd name="f162" fmla="*/ 822960 f118 1"/>
                <a:gd name="f163" fmla="*/ 4093464 f117 1"/>
                <a:gd name="f164" fmla="*/ 780415 f118 1"/>
                <a:gd name="f165" fmla="*/ 4131564 f117 1"/>
                <a:gd name="f166" fmla="*/ 0 f118 1"/>
                <a:gd name="f167" fmla="*/ 4830191 f117 1"/>
                <a:gd name="f168" fmla="*/ 4759833 f117 1"/>
                <a:gd name="f169" fmla="*/ 745617 f118 1"/>
                <a:gd name="f170" fmla="*/ 4093972 f117 1"/>
                <a:gd name="f171" fmla="*/ 788289 f118 1"/>
                <a:gd name="f172" fmla="*/ 4055872 f117 1"/>
                <a:gd name="f173" fmla="*/ 826389 f118 1"/>
                <a:gd name="f174" fmla="*/ 4021582 f117 1"/>
                <a:gd name="f175" fmla="*/ 866267 f118 1"/>
                <a:gd name="f176" fmla="*/ 3986022 f117 1"/>
                <a:gd name="f177" fmla="*/ 905891 f118 1"/>
                <a:gd name="f178" fmla="*/ 3950589 f117 1"/>
                <a:gd name="f179" fmla="*/ 945007 f118 1"/>
                <a:gd name="f180" fmla="*/ 3915664 f117 1"/>
                <a:gd name="f181" fmla="*/ 981710 f118 1"/>
                <a:gd name="f182" fmla="*/ 3882898 f117 1"/>
                <a:gd name="f183" fmla="*/ 1026160 f118 1"/>
                <a:gd name="f184" fmla="*/ 3843147 f117 1"/>
                <a:gd name="f185" fmla="*/ 1063752 f118 1"/>
                <a:gd name="f186" fmla="*/ 3810000 f117 1"/>
                <a:gd name="f187" fmla="*/ 1103757 f118 1"/>
                <a:gd name="f188" fmla="*/ 3774186 f117 1"/>
                <a:gd name="f189" fmla="*/ 1848231 f118 1"/>
                <a:gd name="f190" fmla="*/ 3108960 f117 1"/>
                <a:gd name="f191" fmla="*/ 1884680 f118 1"/>
                <a:gd name="f192" fmla="*/ 3076448 f117 1"/>
                <a:gd name="f193" fmla="*/ 1924939 f118 1"/>
                <a:gd name="f194" fmla="*/ 3040507 f117 1"/>
                <a:gd name="f195" fmla="*/ 1964436 f118 1"/>
                <a:gd name="f196" fmla="*/ 3005201 f117 1"/>
                <a:gd name="f197" fmla="*/ 2004568 f118 1"/>
                <a:gd name="f198" fmla="*/ 2969260 f117 1"/>
                <a:gd name="f199" fmla="*/ 2043684 f118 1"/>
                <a:gd name="f200" fmla="*/ 2934335 f117 1"/>
                <a:gd name="f201" fmla="*/ 2081784 f118 1"/>
                <a:gd name="f202" fmla="*/ 2900807 f117 1"/>
                <a:gd name="f203" fmla="*/ 2120900 f118 1"/>
                <a:gd name="f204" fmla="*/ 2865882 f117 1"/>
                <a:gd name="f205" fmla="*/ 2160651 f118 1"/>
                <a:gd name="f206" fmla="*/ 2830322 f117 1"/>
                <a:gd name="f207" fmla="*/ 2202942 f118 1"/>
                <a:gd name="f208" fmla="*/ 2792222 f117 1"/>
                <a:gd name="f209" fmla="*/ 5179441 f118 1"/>
                <a:gd name="f210" fmla="*/ 5180838 f118 1"/>
                <a:gd name="f211" fmla="*/ f119 1 f2"/>
                <a:gd name="f212" fmla="*/ f122 1 5251450"/>
                <a:gd name="f213" fmla="*/ f123 1 4830190"/>
                <a:gd name="f214" fmla="*/ f124 1 5251450"/>
                <a:gd name="f215" fmla="*/ f125 1 4830190"/>
                <a:gd name="f216" fmla="*/ f126 1 5251450"/>
                <a:gd name="f217" fmla="*/ f127 1 4830190"/>
                <a:gd name="f218" fmla="*/ f128 1 5251450"/>
                <a:gd name="f219" fmla="*/ f129 1 4830190"/>
                <a:gd name="f220" fmla="*/ f130 1 5251450"/>
                <a:gd name="f221" fmla="*/ f131 1 4830190"/>
                <a:gd name="f222" fmla="*/ f132 1 5251450"/>
                <a:gd name="f223" fmla="*/ f133 1 4830190"/>
                <a:gd name="f224" fmla="*/ f134 1 5251450"/>
                <a:gd name="f225" fmla="*/ f135 1 4830190"/>
                <a:gd name="f226" fmla="*/ f136 1 5251450"/>
                <a:gd name="f227" fmla="*/ f137 1 4830190"/>
                <a:gd name="f228" fmla="*/ f138 1 5251450"/>
                <a:gd name="f229" fmla="*/ f139 1 4830190"/>
                <a:gd name="f230" fmla="*/ f140 1 5251450"/>
                <a:gd name="f231" fmla="*/ f141 1 4830190"/>
                <a:gd name="f232" fmla="*/ f142 1 5251450"/>
                <a:gd name="f233" fmla="*/ f143 1 4830190"/>
                <a:gd name="f234" fmla="*/ f144 1 5251450"/>
                <a:gd name="f235" fmla="*/ f145 1 4830190"/>
                <a:gd name="f236" fmla="*/ f146 1 5251450"/>
                <a:gd name="f237" fmla="*/ f147 1 4830190"/>
                <a:gd name="f238" fmla="*/ f148 1 5251450"/>
                <a:gd name="f239" fmla="*/ f149 1 4830190"/>
                <a:gd name="f240" fmla="*/ f150 1 5251450"/>
                <a:gd name="f241" fmla="*/ f151 1 4830190"/>
                <a:gd name="f242" fmla="*/ f152 1 5251450"/>
                <a:gd name="f243" fmla="*/ f153 1 4830190"/>
                <a:gd name="f244" fmla="*/ f154 1 5251450"/>
                <a:gd name="f245" fmla="*/ f155 1 4830190"/>
                <a:gd name="f246" fmla="*/ f156 1 5251450"/>
                <a:gd name="f247" fmla="*/ f157 1 4830190"/>
                <a:gd name="f248" fmla="*/ f158 1 5251450"/>
                <a:gd name="f249" fmla="*/ f159 1 4830190"/>
                <a:gd name="f250" fmla="*/ f160 1 5251450"/>
                <a:gd name="f251" fmla="*/ f161 1 4830190"/>
                <a:gd name="f252" fmla="*/ f162 1 5251450"/>
                <a:gd name="f253" fmla="*/ f163 1 4830190"/>
                <a:gd name="f254" fmla="*/ f164 1 5251450"/>
                <a:gd name="f255" fmla="*/ f165 1 4830190"/>
                <a:gd name="f256" fmla="*/ f166 1 5251450"/>
                <a:gd name="f257" fmla="*/ f167 1 4830190"/>
                <a:gd name="f258" fmla="*/ f168 1 4830190"/>
                <a:gd name="f259" fmla="*/ f169 1 5251450"/>
                <a:gd name="f260" fmla="*/ f170 1 4830190"/>
                <a:gd name="f261" fmla="*/ f171 1 5251450"/>
                <a:gd name="f262" fmla="*/ f172 1 4830190"/>
                <a:gd name="f263" fmla="*/ f173 1 5251450"/>
                <a:gd name="f264" fmla="*/ f174 1 4830190"/>
                <a:gd name="f265" fmla="*/ f175 1 5251450"/>
                <a:gd name="f266" fmla="*/ f176 1 4830190"/>
                <a:gd name="f267" fmla="*/ f177 1 5251450"/>
                <a:gd name="f268" fmla="*/ f178 1 4830190"/>
                <a:gd name="f269" fmla="*/ f179 1 5251450"/>
                <a:gd name="f270" fmla="*/ f180 1 4830190"/>
                <a:gd name="f271" fmla="*/ f181 1 5251450"/>
                <a:gd name="f272" fmla="*/ f182 1 4830190"/>
                <a:gd name="f273" fmla="*/ f183 1 5251450"/>
                <a:gd name="f274" fmla="*/ f184 1 4830190"/>
                <a:gd name="f275" fmla="*/ f185 1 5251450"/>
                <a:gd name="f276" fmla="*/ f186 1 4830190"/>
                <a:gd name="f277" fmla="*/ f187 1 5251450"/>
                <a:gd name="f278" fmla="*/ f188 1 4830190"/>
                <a:gd name="f279" fmla="*/ f189 1 5251450"/>
                <a:gd name="f280" fmla="*/ f190 1 4830190"/>
                <a:gd name="f281" fmla="*/ f191 1 5251450"/>
                <a:gd name="f282" fmla="*/ f192 1 4830190"/>
                <a:gd name="f283" fmla="*/ f193 1 5251450"/>
                <a:gd name="f284" fmla="*/ f194 1 4830190"/>
                <a:gd name="f285" fmla="*/ f195 1 5251450"/>
                <a:gd name="f286" fmla="*/ f196 1 4830190"/>
                <a:gd name="f287" fmla="*/ f197 1 5251450"/>
                <a:gd name="f288" fmla="*/ f198 1 4830190"/>
                <a:gd name="f289" fmla="*/ f199 1 5251450"/>
                <a:gd name="f290" fmla="*/ f200 1 4830190"/>
                <a:gd name="f291" fmla="*/ f201 1 5251450"/>
                <a:gd name="f292" fmla="*/ f202 1 4830190"/>
                <a:gd name="f293" fmla="*/ f203 1 5251450"/>
                <a:gd name="f294" fmla="*/ f204 1 4830190"/>
                <a:gd name="f295" fmla="*/ f205 1 5251450"/>
                <a:gd name="f296" fmla="*/ f206 1 4830190"/>
                <a:gd name="f297" fmla="*/ f207 1 5251450"/>
                <a:gd name="f298" fmla="*/ f208 1 4830190"/>
                <a:gd name="f299" fmla="*/ f209 1 5251450"/>
                <a:gd name="f300" fmla="*/ f210 1 5251450"/>
                <a:gd name="f301" fmla="*/ f5 1 f120"/>
                <a:gd name="f302" fmla="*/ f6 1 f120"/>
                <a:gd name="f303" fmla="*/ f5 1 f121"/>
                <a:gd name="f304" fmla="*/ f7 1 f121"/>
                <a:gd name="f305" fmla="+- f211 0 f1"/>
                <a:gd name="f306" fmla="*/ f212 1 f120"/>
                <a:gd name="f307" fmla="*/ f213 1 f121"/>
                <a:gd name="f308" fmla="*/ f214 1 f120"/>
                <a:gd name="f309" fmla="*/ f215 1 f121"/>
                <a:gd name="f310" fmla="*/ f216 1 f120"/>
                <a:gd name="f311" fmla="*/ f217 1 f121"/>
                <a:gd name="f312" fmla="*/ f218 1 f120"/>
                <a:gd name="f313" fmla="*/ f219 1 f121"/>
                <a:gd name="f314" fmla="*/ f220 1 f120"/>
                <a:gd name="f315" fmla="*/ f221 1 f121"/>
                <a:gd name="f316" fmla="*/ f222 1 f120"/>
                <a:gd name="f317" fmla="*/ f223 1 f121"/>
                <a:gd name="f318" fmla="*/ f224 1 f120"/>
                <a:gd name="f319" fmla="*/ f225 1 f121"/>
                <a:gd name="f320" fmla="*/ f226 1 f120"/>
                <a:gd name="f321" fmla="*/ f227 1 f121"/>
                <a:gd name="f322" fmla="*/ f228 1 f120"/>
                <a:gd name="f323" fmla="*/ f229 1 f121"/>
                <a:gd name="f324" fmla="*/ f230 1 f120"/>
                <a:gd name="f325" fmla="*/ f231 1 f121"/>
                <a:gd name="f326" fmla="*/ f232 1 f120"/>
                <a:gd name="f327" fmla="*/ f233 1 f121"/>
                <a:gd name="f328" fmla="*/ f234 1 f120"/>
                <a:gd name="f329" fmla="*/ f235 1 f121"/>
                <a:gd name="f330" fmla="*/ f236 1 f120"/>
                <a:gd name="f331" fmla="*/ f237 1 f121"/>
                <a:gd name="f332" fmla="*/ f238 1 f120"/>
                <a:gd name="f333" fmla="*/ f239 1 f121"/>
                <a:gd name="f334" fmla="*/ f240 1 f120"/>
                <a:gd name="f335" fmla="*/ f241 1 f121"/>
                <a:gd name="f336" fmla="*/ f242 1 f120"/>
                <a:gd name="f337" fmla="*/ f243 1 f121"/>
                <a:gd name="f338" fmla="*/ f244 1 f120"/>
                <a:gd name="f339" fmla="*/ f245 1 f121"/>
                <a:gd name="f340" fmla="*/ f246 1 f120"/>
                <a:gd name="f341" fmla="*/ f247 1 f121"/>
                <a:gd name="f342" fmla="*/ f248 1 f120"/>
                <a:gd name="f343" fmla="*/ f249 1 f121"/>
                <a:gd name="f344" fmla="*/ f250 1 f120"/>
                <a:gd name="f345" fmla="*/ f251 1 f121"/>
                <a:gd name="f346" fmla="*/ f252 1 f120"/>
                <a:gd name="f347" fmla="*/ f253 1 f121"/>
                <a:gd name="f348" fmla="*/ f254 1 f120"/>
                <a:gd name="f349" fmla="*/ f255 1 f121"/>
                <a:gd name="f350" fmla="*/ f256 1 f120"/>
                <a:gd name="f351" fmla="*/ f257 1 f121"/>
                <a:gd name="f352" fmla="*/ f258 1 f121"/>
                <a:gd name="f353" fmla="*/ f259 1 f120"/>
                <a:gd name="f354" fmla="*/ f260 1 f121"/>
                <a:gd name="f355" fmla="*/ f261 1 f120"/>
                <a:gd name="f356" fmla="*/ f262 1 f121"/>
                <a:gd name="f357" fmla="*/ f263 1 f120"/>
                <a:gd name="f358" fmla="*/ f264 1 f121"/>
                <a:gd name="f359" fmla="*/ f265 1 f120"/>
                <a:gd name="f360" fmla="*/ f266 1 f121"/>
                <a:gd name="f361" fmla="*/ f267 1 f120"/>
                <a:gd name="f362" fmla="*/ f268 1 f121"/>
                <a:gd name="f363" fmla="*/ f269 1 f120"/>
                <a:gd name="f364" fmla="*/ f270 1 f121"/>
                <a:gd name="f365" fmla="*/ f271 1 f120"/>
                <a:gd name="f366" fmla="*/ f272 1 f121"/>
                <a:gd name="f367" fmla="*/ f273 1 f120"/>
                <a:gd name="f368" fmla="*/ f274 1 f121"/>
                <a:gd name="f369" fmla="*/ f275 1 f120"/>
                <a:gd name="f370" fmla="*/ f276 1 f121"/>
                <a:gd name="f371" fmla="*/ f277 1 f120"/>
                <a:gd name="f372" fmla="*/ f278 1 f121"/>
                <a:gd name="f373" fmla="*/ f279 1 f120"/>
                <a:gd name="f374" fmla="*/ f280 1 f121"/>
                <a:gd name="f375" fmla="*/ f281 1 f120"/>
                <a:gd name="f376" fmla="*/ f282 1 f121"/>
                <a:gd name="f377" fmla="*/ f283 1 f120"/>
                <a:gd name="f378" fmla="*/ f284 1 f121"/>
                <a:gd name="f379" fmla="*/ f285 1 f120"/>
                <a:gd name="f380" fmla="*/ f286 1 f121"/>
                <a:gd name="f381" fmla="*/ f287 1 f120"/>
                <a:gd name="f382" fmla="*/ f288 1 f121"/>
                <a:gd name="f383" fmla="*/ f289 1 f120"/>
                <a:gd name="f384" fmla="*/ f290 1 f121"/>
                <a:gd name="f385" fmla="*/ f291 1 f120"/>
                <a:gd name="f386" fmla="*/ f292 1 f121"/>
                <a:gd name="f387" fmla="*/ f293 1 f120"/>
                <a:gd name="f388" fmla="*/ f294 1 f121"/>
                <a:gd name="f389" fmla="*/ f295 1 f120"/>
                <a:gd name="f390" fmla="*/ f296 1 f121"/>
                <a:gd name="f391" fmla="*/ f297 1 f120"/>
                <a:gd name="f392" fmla="*/ f298 1 f121"/>
                <a:gd name="f393" fmla="*/ f299 1 f120"/>
                <a:gd name="f394" fmla="*/ f300 1 f120"/>
                <a:gd name="f395" fmla="*/ f301 f115 1"/>
                <a:gd name="f396" fmla="*/ f302 f115 1"/>
                <a:gd name="f397" fmla="*/ f304 f116 1"/>
                <a:gd name="f398" fmla="*/ f303 f116 1"/>
                <a:gd name="f399" fmla="*/ f306 f115 1"/>
                <a:gd name="f400" fmla="*/ f307 f116 1"/>
                <a:gd name="f401" fmla="*/ f308 f115 1"/>
                <a:gd name="f402" fmla="*/ f309 f116 1"/>
                <a:gd name="f403" fmla="*/ f310 f115 1"/>
                <a:gd name="f404" fmla="*/ f311 f116 1"/>
                <a:gd name="f405" fmla="*/ f312 f115 1"/>
                <a:gd name="f406" fmla="*/ f313 f116 1"/>
                <a:gd name="f407" fmla="*/ f314 f115 1"/>
                <a:gd name="f408" fmla="*/ f315 f116 1"/>
                <a:gd name="f409" fmla="*/ f316 f115 1"/>
                <a:gd name="f410" fmla="*/ f317 f116 1"/>
                <a:gd name="f411" fmla="*/ f318 f115 1"/>
                <a:gd name="f412" fmla="*/ f319 f116 1"/>
                <a:gd name="f413" fmla="*/ f320 f115 1"/>
                <a:gd name="f414" fmla="*/ f321 f116 1"/>
                <a:gd name="f415" fmla="*/ f322 f115 1"/>
                <a:gd name="f416" fmla="*/ f323 f116 1"/>
                <a:gd name="f417" fmla="*/ f324 f115 1"/>
                <a:gd name="f418" fmla="*/ f325 f116 1"/>
                <a:gd name="f419" fmla="*/ f326 f115 1"/>
                <a:gd name="f420" fmla="*/ f327 f116 1"/>
                <a:gd name="f421" fmla="*/ f328 f115 1"/>
                <a:gd name="f422" fmla="*/ f329 f116 1"/>
                <a:gd name="f423" fmla="*/ f330 f115 1"/>
                <a:gd name="f424" fmla="*/ f331 f116 1"/>
                <a:gd name="f425" fmla="*/ f332 f115 1"/>
                <a:gd name="f426" fmla="*/ f333 f116 1"/>
                <a:gd name="f427" fmla="*/ f334 f115 1"/>
                <a:gd name="f428" fmla="*/ f335 f116 1"/>
                <a:gd name="f429" fmla="*/ f336 f115 1"/>
                <a:gd name="f430" fmla="*/ f337 f116 1"/>
                <a:gd name="f431" fmla="*/ f338 f115 1"/>
                <a:gd name="f432" fmla="*/ f339 f116 1"/>
                <a:gd name="f433" fmla="*/ f340 f115 1"/>
                <a:gd name="f434" fmla="*/ f341 f116 1"/>
                <a:gd name="f435" fmla="*/ f342 f115 1"/>
                <a:gd name="f436" fmla="*/ f343 f116 1"/>
                <a:gd name="f437" fmla="*/ f344 f115 1"/>
                <a:gd name="f438" fmla="*/ f345 f116 1"/>
                <a:gd name="f439" fmla="*/ f346 f115 1"/>
                <a:gd name="f440" fmla="*/ f347 f116 1"/>
                <a:gd name="f441" fmla="*/ f348 f115 1"/>
                <a:gd name="f442" fmla="*/ f349 f116 1"/>
                <a:gd name="f443" fmla="*/ f350 f115 1"/>
                <a:gd name="f444" fmla="*/ f351 f116 1"/>
                <a:gd name="f445" fmla="*/ f352 f116 1"/>
                <a:gd name="f446" fmla="*/ f353 f115 1"/>
                <a:gd name="f447" fmla="*/ f354 f116 1"/>
                <a:gd name="f448" fmla="*/ f355 f115 1"/>
                <a:gd name="f449" fmla="*/ f356 f116 1"/>
                <a:gd name="f450" fmla="*/ f357 f115 1"/>
                <a:gd name="f451" fmla="*/ f358 f116 1"/>
                <a:gd name="f452" fmla="*/ f359 f115 1"/>
                <a:gd name="f453" fmla="*/ f360 f116 1"/>
                <a:gd name="f454" fmla="*/ f361 f115 1"/>
                <a:gd name="f455" fmla="*/ f362 f116 1"/>
                <a:gd name="f456" fmla="*/ f363 f115 1"/>
                <a:gd name="f457" fmla="*/ f364 f116 1"/>
                <a:gd name="f458" fmla="*/ f365 f115 1"/>
                <a:gd name="f459" fmla="*/ f366 f116 1"/>
                <a:gd name="f460" fmla="*/ f367 f115 1"/>
                <a:gd name="f461" fmla="*/ f368 f116 1"/>
                <a:gd name="f462" fmla="*/ f369 f115 1"/>
                <a:gd name="f463" fmla="*/ f370 f116 1"/>
                <a:gd name="f464" fmla="*/ f371 f115 1"/>
                <a:gd name="f465" fmla="*/ f372 f116 1"/>
                <a:gd name="f466" fmla="*/ f373 f115 1"/>
                <a:gd name="f467" fmla="*/ f374 f116 1"/>
                <a:gd name="f468" fmla="*/ f375 f115 1"/>
                <a:gd name="f469" fmla="*/ f376 f116 1"/>
                <a:gd name="f470" fmla="*/ f377 f115 1"/>
                <a:gd name="f471" fmla="*/ f378 f116 1"/>
                <a:gd name="f472" fmla="*/ f379 f115 1"/>
                <a:gd name="f473" fmla="*/ f380 f116 1"/>
                <a:gd name="f474" fmla="*/ f381 f115 1"/>
                <a:gd name="f475" fmla="*/ f382 f116 1"/>
                <a:gd name="f476" fmla="*/ f383 f115 1"/>
                <a:gd name="f477" fmla="*/ f384 f116 1"/>
                <a:gd name="f478" fmla="*/ f385 f115 1"/>
                <a:gd name="f479" fmla="*/ f386 f116 1"/>
                <a:gd name="f480" fmla="*/ f387 f115 1"/>
                <a:gd name="f481" fmla="*/ f388 f116 1"/>
                <a:gd name="f482" fmla="*/ f389 f115 1"/>
                <a:gd name="f483" fmla="*/ f390 f116 1"/>
                <a:gd name="f484" fmla="*/ f391 f115 1"/>
                <a:gd name="f485" fmla="*/ f392 f116 1"/>
                <a:gd name="f486" fmla="*/ f393 f115 1"/>
                <a:gd name="f487" fmla="*/ f394 f1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5">
                  <a:pos x="f399" y="f400"/>
                </a:cxn>
                <a:cxn ang="f305">
                  <a:pos x="f401" y="f402"/>
                </a:cxn>
                <a:cxn ang="f305">
                  <a:pos x="f403" y="f404"/>
                </a:cxn>
                <a:cxn ang="f305">
                  <a:pos x="f405" y="f406"/>
                </a:cxn>
                <a:cxn ang="f305">
                  <a:pos x="f407" y="f408"/>
                </a:cxn>
                <a:cxn ang="f305">
                  <a:pos x="f409" y="f410"/>
                </a:cxn>
                <a:cxn ang="f305">
                  <a:pos x="f411" y="f412"/>
                </a:cxn>
                <a:cxn ang="f305">
                  <a:pos x="f413" y="f414"/>
                </a:cxn>
                <a:cxn ang="f305">
                  <a:pos x="f415" y="f416"/>
                </a:cxn>
                <a:cxn ang="f305">
                  <a:pos x="f417" y="f418"/>
                </a:cxn>
                <a:cxn ang="f305">
                  <a:pos x="f419" y="f420"/>
                </a:cxn>
                <a:cxn ang="f305">
                  <a:pos x="f421" y="f422"/>
                </a:cxn>
                <a:cxn ang="f305">
                  <a:pos x="f423" y="f424"/>
                </a:cxn>
                <a:cxn ang="f305">
                  <a:pos x="f425" y="f426"/>
                </a:cxn>
                <a:cxn ang="f305">
                  <a:pos x="f427" y="f428"/>
                </a:cxn>
                <a:cxn ang="f305">
                  <a:pos x="f429" y="f430"/>
                </a:cxn>
                <a:cxn ang="f305">
                  <a:pos x="f431" y="f432"/>
                </a:cxn>
                <a:cxn ang="f305">
                  <a:pos x="f433" y="f434"/>
                </a:cxn>
                <a:cxn ang="f305">
                  <a:pos x="f435" y="f436"/>
                </a:cxn>
                <a:cxn ang="f305">
                  <a:pos x="f437" y="f438"/>
                </a:cxn>
                <a:cxn ang="f305">
                  <a:pos x="f439" y="f440"/>
                </a:cxn>
                <a:cxn ang="f305">
                  <a:pos x="f441" y="f442"/>
                </a:cxn>
                <a:cxn ang="f305">
                  <a:pos x="f443" y="f444"/>
                </a:cxn>
                <a:cxn ang="f305">
                  <a:pos x="f443" y="f445"/>
                </a:cxn>
                <a:cxn ang="f305">
                  <a:pos x="f446" y="f447"/>
                </a:cxn>
                <a:cxn ang="f305">
                  <a:pos x="f448" y="f449"/>
                </a:cxn>
                <a:cxn ang="f305">
                  <a:pos x="f450" y="f451"/>
                </a:cxn>
                <a:cxn ang="f305">
                  <a:pos x="f452" y="f453"/>
                </a:cxn>
                <a:cxn ang="f305">
                  <a:pos x="f454" y="f455"/>
                </a:cxn>
                <a:cxn ang="f305">
                  <a:pos x="f456" y="f457"/>
                </a:cxn>
                <a:cxn ang="f305">
                  <a:pos x="f458" y="f459"/>
                </a:cxn>
                <a:cxn ang="f305">
                  <a:pos x="f460" y="f461"/>
                </a:cxn>
                <a:cxn ang="f305">
                  <a:pos x="f462" y="f463"/>
                </a:cxn>
                <a:cxn ang="f305">
                  <a:pos x="f464" y="f465"/>
                </a:cxn>
                <a:cxn ang="f305">
                  <a:pos x="f466" y="f467"/>
                </a:cxn>
                <a:cxn ang="f305">
                  <a:pos x="f468" y="f469"/>
                </a:cxn>
                <a:cxn ang="f305">
                  <a:pos x="f470" y="f471"/>
                </a:cxn>
                <a:cxn ang="f305">
                  <a:pos x="f472" y="f473"/>
                </a:cxn>
                <a:cxn ang="f305">
                  <a:pos x="f474" y="f475"/>
                </a:cxn>
                <a:cxn ang="f305">
                  <a:pos x="f476" y="f477"/>
                </a:cxn>
                <a:cxn ang="f305">
                  <a:pos x="f478" y="f479"/>
                </a:cxn>
                <a:cxn ang="f305">
                  <a:pos x="f480" y="f481"/>
                </a:cxn>
                <a:cxn ang="f305">
                  <a:pos x="f482" y="f483"/>
                </a:cxn>
                <a:cxn ang="f305">
                  <a:pos x="f484" y="f485"/>
                </a:cxn>
                <a:cxn ang="f305">
                  <a:pos x="f486" y="f402"/>
                </a:cxn>
                <a:cxn ang="f305">
                  <a:pos x="f487" y="f400"/>
                </a:cxn>
              </a:cxnLst>
              <a:rect l="f395" t="f398" r="f396" b="f397"/>
              <a:pathLst>
                <a:path w="5251450" h="4830190">
                  <a:moveTo>
                    <a:pt x="f6" y="f5"/>
                  </a:moveTo>
                  <a:lnTo>
                    <a:pt x="f8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lnTo>
                    <a:pt x="f30" y="f31"/>
                  </a:lnTo>
                  <a:cubicBezTo>
                    <a:pt x="f32" y="f33"/>
                    <a:pt x="f34" y="f35"/>
                    <a:pt x="f36" y="f37"/>
                  </a:cubicBez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5" y="f62"/>
                  </a:lnTo>
                  <a:lnTo>
                    <a:pt x="f5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9"/>
                  </a:cubicBezTo>
                  <a:cubicBezTo>
                    <a:pt x="f109" y="f110"/>
                    <a:pt x="f111" y="f112"/>
                    <a:pt x="f113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168" name="Freeform: Shape 168">
              <a:extLst>
                <a:ext uri="{FF2B5EF4-FFF2-40B4-BE49-F238E27FC236}">
                  <a16:creationId xmlns:a16="http://schemas.microsoft.com/office/drawing/2014/main" id="{40B2340C-210F-431B-80CE-2D599FADF2E0}"/>
                </a:ext>
              </a:extLst>
            </p:cNvPr>
            <p:cNvSpPr/>
            <p:nvPr/>
          </p:nvSpPr>
          <p:spPr>
            <a:xfrm>
              <a:off x="0" y="-2798"/>
              <a:ext cx="5084172" cy="46940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83555"/>
                <a:gd name="f7" fmla="val 4692903"/>
                <a:gd name="f8" fmla="val 5083556"/>
                <a:gd name="f9" fmla="val 5082286"/>
                <a:gd name="f10" fmla="val 1270"/>
                <a:gd name="f11" fmla="val 4529582"/>
                <a:gd name="f12" fmla="val 524129"/>
                <a:gd name="f13" fmla="val 2179828"/>
                <a:gd name="f14" fmla="val 2749042"/>
                <a:gd name="f15" fmla="val 2169668"/>
                <a:gd name="f16" fmla="val 2757932"/>
                <a:gd name="f17" fmla="val 2127377"/>
                <a:gd name="f18" fmla="val 2796032"/>
                <a:gd name="f19" fmla="val 2087372"/>
                <a:gd name="f20" fmla="val 2832100"/>
                <a:gd name="f21" fmla="val 2048383"/>
                <a:gd name="f22" fmla="val 2866898"/>
                <a:gd name="f23" fmla="val 2010918"/>
                <a:gd name="f24" fmla="val 2900299"/>
                <a:gd name="f25" fmla="val 1971802"/>
                <a:gd name="f26" fmla="val 2935097"/>
                <a:gd name="f27" fmla="val 1931543"/>
                <a:gd name="f28" fmla="val 2971165"/>
                <a:gd name="f29" fmla="val 1892173"/>
                <a:gd name="f30" fmla="val 3006217"/>
                <a:gd name="f31" fmla="val 1851660"/>
                <a:gd name="f32" fmla="val 3042412"/>
                <a:gd name="f33" fmla="val 1815338"/>
                <a:gd name="f34" fmla="val 3074797"/>
                <a:gd name="f35" fmla="val 1590802"/>
                <a:gd name="f36" fmla="val 3275203"/>
                <a:gd name="f37" fmla="val 1335786"/>
                <a:gd name="f38" fmla="val 3502533"/>
                <a:gd name="f39" fmla="val 1070483"/>
                <a:gd name="f40" fmla="val 3739134"/>
                <a:gd name="f41" fmla="val 1030478"/>
                <a:gd name="f42" fmla="val 3774821"/>
                <a:gd name="f43" fmla="val 993140"/>
                <a:gd name="f44" fmla="val 3808222"/>
                <a:gd name="f45" fmla="val 948436"/>
                <a:gd name="f46" fmla="val 3847973"/>
                <a:gd name="f47" fmla="val 911987"/>
                <a:gd name="f48" fmla="val 3880612"/>
                <a:gd name="f49" fmla="val 872871"/>
                <a:gd name="f50" fmla="val 3915410"/>
                <a:gd name="f51" fmla="val 833120"/>
                <a:gd name="f52" fmla="val 3949700"/>
                <a:gd name="f53" fmla="val 793369"/>
                <a:gd name="f54" fmla="val 3985133"/>
                <a:gd name="f55" fmla="val 755269"/>
                <a:gd name="f56" fmla="val 4019423"/>
                <a:gd name="f57" fmla="val 712597"/>
                <a:gd name="f58" fmla="val 4057523"/>
                <a:gd name="f59" fmla="val 4692904"/>
                <a:gd name="f60" fmla="val 4624832"/>
                <a:gd name="f61" fmla="val 219075"/>
                <a:gd name="f62" fmla="val 4429506"/>
                <a:gd name="f63" fmla="val 449072"/>
                <a:gd name="f64" fmla="val 4224528"/>
                <a:gd name="f65" fmla="val 677799"/>
                <a:gd name="f66" fmla="val 4020439"/>
                <a:gd name="f67" fmla="val 720471"/>
                <a:gd name="f68" fmla="val 3982339"/>
                <a:gd name="f69" fmla="val 758571"/>
                <a:gd name="f70" fmla="val 3948176"/>
                <a:gd name="f71" fmla="val 798195"/>
                <a:gd name="f72" fmla="val 3912743"/>
                <a:gd name="f73" fmla="val 838200"/>
                <a:gd name="f74" fmla="val 3877564"/>
                <a:gd name="f75" fmla="val 877443"/>
                <a:gd name="f76" fmla="val 3842639"/>
                <a:gd name="f77" fmla="val 913511"/>
                <a:gd name="f78" fmla="val 3810000"/>
                <a:gd name="f79" fmla="val 958342"/>
                <a:gd name="f80" fmla="val 3769995"/>
                <a:gd name="f81" fmla="val 996442"/>
                <a:gd name="f82" fmla="val 3736721"/>
                <a:gd name="f83" fmla="val 1036320"/>
                <a:gd name="f84" fmla="val 3701161"/>
                <a:gd name="f85" fmla="val 1781175"/>
                <a:gd name="f86" fmla="val 3036951"/>
                <a:gd name="f87" fmla="val 1828800"/>
                <a:gd name="f88" fmla="val 2994533"/>
                <a:gd name="f89" fmla="val 1838579"/>
                <a:gd name="f90" fmla="val 2985643"/>
                <a:gd name="f91" fmla="val 1848485"/>
                <a:gd name="f92" fmla="val 2977007"/>
                <a:gd name="f93" fmla="val 1858137"/>
                <a:gd name="f94" fmla="val 2968371"/>
                <a:gd name="f95" fmla="val 1897253"/>
                <a:gd name="f96" fmla="val 2933446"/>
                <a:gd name="f97" fmla="val 1935353"/>
                <a:gd name="f98" fmla="val 2898902"/>
                <a:gd name="f99" fmla="val 1974469"/>
                <a:gd name="f100" fmla="val 2863977"/>
                <a:gd name="f101" fmla="val 2008505"/>
                <a:gd name="f102" fmla="val 2833624"/>
                <a:gd name="f103" fmla="val 2054733"/>
                <a:gd name="f104" fmla="val 2792476"/>
                <a:gd name="f105" fmla="val 2092833"/>
                <a:gd name="f106" fmla="val 2758313"/>
                <a:gd name="f107" fmla="val 2134743"/>
                <a:gd name="f108" fmla="val 2720213"/>
                <a:gd name="f109" fmla="val 2144522"/>
                <a:gd name="f110" fmla="val 2712593"/>
                <a:gd name="f111" fmla="val 4394200"/>
                <a:gd name="f112" fmla="val 583057"/>
                <a:gd name="f113" fmla="val 5008626"/>
                <a:gd name="f114" fmla="val 5010023"/>
                <a:gd name="f115" fmla="+- 0 0 -90"/>
                <a:gd name="f116" fmla="*/ f3 1 5083555"/>
                <a:gd name="f117" fmla="*/ f4 1 4692903"/>
                <a:gd name="f118" fmla="+- f7 0 f5"/>
                <a:gd name="f119" fmla="+- f6 0 f5"/>
                <a:gd name="f120" fmla="*/ f115 f0 1"/>
                <a:gd name="f121" fmla="*/ f119 1 5083555"/>
                <a:gd name="f122" fmla="*/ f118 1 4692903"/>
                <a:gd name="f123" fmla="*/ 5083556 f119 1"/>
                <a:gd name="f124" fmla="*/ 0 f118 1"/>
                <a:gd name="f125" fmla="*/ 5082286 f119 1"/>
                <a:gd name="f126" fmla="*/ 1270 f118 1"/>
                <a:gd name="f127" fmla="*/ 2169668 f119 1"/>
                <a:gd name="f128" fmla="*/ 2757932 f118 1"/>
                <a:gd name="f129" fmla="*/ 2127377 f119 1"/>
                <a:gd name="f130" fmla="*/ 2796032 f118 1"/>
                <a:gd name="f131" fmla="*/ 2087372 f119 1"/>
                <a:gd name="f132" fmla="*/ 2832100 f118 1"/>
                <a:gd name="f133" fmla="*/ 2048383 f119 1"/>
                <a:gd name="f134" fmla="*/ 2866898 f118 1"/>
                <a:gd name="f135" fmla="*/ 2010918 f119 1"/>
                <a:gd name="f136" fmla="*/ 2900299 f118 1"/>
                <a:gd name="f137" fmla="*/ 1971802 f119 1"/>
                <a:gd name="f138" fmla="*/ 2935097 f118 1"/>
                <a:gd name="f139" fmla="*/ 1931543 f119 1"/>
                <a:gd name="f140" fmla="*/ 2971165 f118 1"/>
                <a:gd name="f141" fmla="*/ 1892173 f119 1"/>
                <a:gd name="f142" fmla="*/ 3006217 f118 1"/>
                <a:gd name="f143" fmla="*/ 1851660 f119 1"/>
                <a:gd name="f144" fmla="*/ 3042412 f118 1"/>
                <a:gd name="f145" fmla="*/ 1815338 f119 1"/>
                <a:gd name="f146" fmla="*/ 3074797 f118 1"/>
                <a:gd name="f147" fmla="*/ 1070483 f119 1"/>
                <a:gd name="f148" fmla="*/ 3739134 f118 1"/>
                <a:gd name="f149" fmla="*/ 1030478 f119 1"/>
                <a:gd name="f150" fmla="*/ 3774821 f118 1"/>
                <a:gd name="f151" fmla="*/ 993140 f119 1"/>
                <a:gd name="f152" fmla="*/ 3808222 f118 1"/>
                <a:gd name="f153" fmla="*/ 948436 f119 1"/>
                <a:gd name="f154" fmla="*/ 3847973 f118 1"/>
                <a:gd name="f155" fmla="*/ 911987 f119 1"/>
                <a:gd name="f156" fmla="*/ 3880612 f118 1"/>
                <a:gd name="f157" fmla="*/ 872871 f119 1"/>
                <a:gd name="f158" fmla="*/ 3915410 f118 1"/>
                <a:gd name="f159" fmla="*/ 833120 f119 1"/>
                <a:gd name="f160" fmla="*/ 3949700 f118 1"/>
                <a:gd name="f161" fmla="*/ 793369 f119 1"/>
                <a:gd name="f162" fmla="*/ 3985133 f118 1"/>
                <a:gd name="f163" fmla="*/ 755269 f119 1"/>
                <a:gd name="f164" fmla="*/ 4019423 f118 1"/>
                <a:gd name="f165" fmla="*/ 712597 f119 1"/>
                <a:gd name="f166" fmla="*/ 4057523 f118 1"/>
                <a:gd name="f167" fmla="*/ 0 f119 1"/>
                <a:gd name="f168" fmla="*/ 4692904 f118 1"/>
                <a:gd name="f169" fmla="*/ 4624832 f118 1"/>
                <a:gd name="f170" fmla="*/ 677799 f119 1"/>
                <a:gd name="f171" fmla="*/ 4020439 f118 1"/>
                <a:gd name="f172" fmla="*/ 720471 f119 1"/>
                <a:gd name="f173" fmla="*/ 3982339 f118 1"/>
                <a:gd name="f174" fmla="*/ 758571 f119 1"/>
                <a:gd name="f175" fmla="*/ 3948176 f118 1"/>
                <a:gd name="f176" fmla="*/ 798195 f119 1"/>
                <a:gd name="f177" fmla="*/ 3912743 f118 1"/>
                <a:gd name="f178" fmla="*/ 838200 f119 1"/>
                <a:gd name="f179" fmla="*/ 3877564 f118 1"/>
                <a:gd name="f180" fmla="*/ 877443 f119 1"/>
                <a:gd name="f181" fmla="*/ 3842639 f118 1"/>
                <a:gd name="f182" fmla="*/ 913511 f119 1"/>
                <a:gd name="f183" fmla="*/ 3810000 f118 1"/>
                <a:gd name="f184" fmla="*/ 958342 f119 1"/>
                <a:gd name="f185" fmla="*/ 3769995 f118 1"/>
                <a:gd name="f186" fmla="*/ 996442 f119 1"/>
                <a:gd name="f187" fmla="*/ 3736721 f118 1"/>
                <a:gd name="f188" fmla="*/ 1036320 f119 1"/>
                <a:gd name="f189" fmla="*/ 3701161 f118 1"/>
                <a:gd name="f190" fmla="*/ 1781175 f119 1"/>
                <a:gd name="f191" fmla="*/ 3036951 f118 1"/>
                <a:gd name="f192" fmla="*/ 1828800 f119 1"/>
                <a:gd name="f193" fmla="*/ 2994533 f118 1"/>
                <a:gd name="f194" fmla="*/ 1858137 f119 1"/>
                <a:gd name="f195" fmla="*/ 2968371 f118 1"/>
                <a:gd name="f196" fmla="*/ 1897253 f119 1"/>
                <a:gd name="f197" fmla="*/ 2933446 f118 1"/>
                <a:gd name="f198" fmla="*/ 1935353 f119 1"/>
                <a:gd name="f199" fmla="*/ 2898902 f118 1"/>
                <a:gd name="f200" fmla="*/ 1974469 f119 1"/>
                <a:gd name="f201" fmla="*/ 2863977 f118 1"/>
                <a:gd name="f202" fmla="*/ 2008505 f119 1"/>
                <a:gd name="f203" fmla="*/ 2833624 f118 1"/>
                <a:gd name="f204" fmla="*/ 2054733 f119 1"/>
                <a:gd name="f205" fmla="*/ 2792476 f118 1"/>
                <a:gd name="f206" fmla="*/ 2092833 f119 1"/>
                <a:gd name="f207" fmla="*/ 2758313 f118 1"/>
                <a:gd name="f208" fmla="*/ 2134743 f119 1"/>
                <a:gd name="f209" fmla="*/ 2720213 f118 1"/>
                <a:gd name="f210" fmla="*/ 5008626 f119 1"/>
                <a:gd name="f211" fmla="*/ 5010023 f119 1"/>
                <a:gd name="f212" fmla="*/ f120 1 f2"/>
                <a:gd name="f213" fmla="*/ f123 1 5083555"/>
                <a:gd name="f214" fmla="*/ f124 1 4692903"/>
                <a:gd name="f215" fmla="*/ f125 1 5083555"/>
                <a:gd name="f216" fmla="*/ f126 1 4692903"/>
                <a:gd name="f217" fmla="*/ f127 1 5083555"/>
                <a:gd name="f218" fmla="*/ f128 1 4692903"/>
                <a:gd name="f219" fmla="*/ f129 1 5083555"/>
                <a:gd name="f220" fmla="*/ f130 1 4692903"/>
                <a:gd name="f221" fmla="*/ f131 1 5083555"/>
                <a:gd name="f222" fmla="*/ f132 1 4692903"/>
                <a:gd name="f223" fmla="*/ f133 1 5083555"/>
                <a:gd name="f224" fmla="*/ f134 1 4692903"/>
                <a:gd name="f225" fmla="*/ f135 1 5083555"/>
                <a:gd name="f226" fmla="*/ f136 1 4692903"/>
                <a:gd name="f227" fmla="*/ f137 1 5083555"/>
                <a:gd name="f228" fmla="*/ f138 1 4692903"/>
                <a:gd name="f229" fmla="*/ f139 1 5083555"/>
                <a:gd name="f230" fmla="*/ f140 1 4692903"/>
                <a:gd name="f231" fmla="*/ f141 1 5083555"/>
                <a:gd name="f232" fmla="*/ f142 1 4692903"/>
                <a:gd name="f233" fmla="*/ f143 1 5083555"/>
                <a:gd name="f234" fmla="*/ f144 1 4692903"/>
                <a:gd name="f235" fmla="*/ f145 1 5083555"/>
                <a:gd name="f236" fmla="*/ f146 1 4692903"/>
                <a:gd name="f237" fmla="*/ f147 1 5083555"/>
                <a:gd name="f238" fmla="*/ f148 1 4692903"/>
                <a:gd name="f239" fmla="*/ f149 1 5083555"/>
                <a:gd name="f240" fmla="*/ f150 1 4692903"/>
                <a:gd name="f241" fmla="*/ f151 1 5083555"/>
                <a:gd name="f242" fmla="*/ f152 1 4692903"/>
                <a:gd name="f243" fmla="*/ f153 1 5083555"/>
                <a:gd name="f244" fmla="*/ f154 1 4692903"/>
                <a:gd name="f245" fmla="*/ f155 1 5083555"/>
                <a:gd name="f246" fmla="*/ f156 1 4692903"/>
                <a:gd name="f247" fmla="*/ f157 1 5083555"/>
                <a:gd name="f248" fmla="*/ f158 1 4692903"/>
                <a:gd name="f249" fmla="*/ f159 1 5083555"/>
                <a:gd name="f250" fmla="*/ f160 1 4692903"/>
                <a:gd name="f251" fmla="*/ f161 1 5083555"/>
                <a:gd name="f252" fmla="*/ f162 1 4692903"/>
                <a:gd name="f253" fmla="*/ f163 1 5083555"/>
                <a:gd name="f254" fmla="*/ f164 1 4692903"/>
                <a:gd name="f255" fmla="*/ f165 1 5083555"/>
                <a:gd name="f256" fmla="*/ f166 1 4692903"/>
                <a:gd name="f257" fmla="*/ f167 1 5083555"/>
                <a:gd name="f258" fmla="*/ f168 1 4692903"/>
                <a:gd name="f259" fmla="*/ f169 1 4692903"/>
                <a:gd name="f260" fmla="*/ f170 1 5083555"/>
                <a:gd name="f261" fmla="*/ f171 1 4692903"/>
                <a:gd name="f262" fmla="*/ f172 1 5083555"/>
                <a:gd name="f263" fmla="*/ f173 1 4692903"/>
                <a:gd name="f264" fmla="*/ f174 1 5083555"/>
                <a:gd name="f265" fmla="*/ f175 1 4692903"/>
                <a:gd name="f266" fmla="*/ f176 1 5083555"/>
                <a:gd name="f267" fmla="*/ f177 1 4692903"/>
                <a:gd name="f268" fmla="*/ f178 1 5083555"/>
                <a:gd name="f269" fmla="*/ f179 1 4692903"/>
                <a:gd name="f270" fmla="*/ f180 1 5083555"/>
                <a:gd name="f271" fmla="*/ f181 1 4692903"/>
                <a:gd name="f272" fmla="*/ f182 1 5083555"/>
                <a:gd name="f273" fmla="*/ f183 1 4692903"/>
                <a:gd name="f274" fmla="*/ f184 1 5083555"/>
                <a:gd name="f275" fmla="*/ f185 1 4692903"/>
                <a:gd name="f276" fmla="*/ f186 1 5083555"/>
                <a:gd name="f277" fmla="*/ f187 1 4692903"/>
                <a:gd name="f278" fmla="*/ f188 1 5083555"/>
                <a:gd name="f279" fmla="*/ f189 1 4692903"/>
                <a:gd name="f280" fmla="*/ f190 1 5083555"/>
                <a:gd name="f281" fmla="*/ f191 1 4692903"/>
                <a:gd name="f282" fmla="*/ f192 1 5083555"/>
                <a:gd name="f283" fmla="*/ f193 1 4692903"/>
                <a:gd name="f284" fmla="*/ f194 1 5083555"/>
                <a:gd name="f285" fmla="*/ f195 1 4692903"/>
                <a:gd name="f286" fmla="*/ f196 1 5083555"/>
                <a:gd name="f287" fmla="*/ f197 1 4692903"/>
                <a:gd name="f288" fmla="*/ f198 1 5083555"/>
                <a:gd name="f289" fmla="*/ f199 1 4692903"/>
                <a:gd name="f290" fmla="*/ f200 1 5083555"/>
                <a:gd name="f291" fmla="*/ f201 1 4692903"/>
                <a:gd name="f292" fmla="*/ f202 1 5083555"/>
                <a:gd name="f293" fmla="*/ f203 1 4692903"/>
                <a:gd name="f294" fmla="*/ f204 1 5083555"/>
                <a:gd name="f295" fmla="*/ f205 1 4692903"/>
                <a:gd name="f296" fmla="*/ f206 1 5083555"/>
                <a:gd name="f297" fmla="*/ f207 1 4692903"/>
                <a:gd name="f298" fmla="*/ f208 1 5083555"/>
                <a:gd name="f299" fmla="*/ f209 1 4692903"/>
                <a:gd name="f300" fmla="*/ f210 1 5083555"/>
                <a:gd name="f301" fmla="*/ f211 1 5083555"/>
                <a:gd name="f302" fmla="*/ f5 1 f121"/>
                <a:gd name="f303" fmla="*/ f6 1 f121"/>
                <a:gd name="f304" fmla="*/ f5 1 f122"/>
                <a:gd name="f305" fmla="*/ f7 1 f122"/>
                <a:gd name="f306" fmla="+- f212 0 f1"/>
                <a:gd name="f307" fmla="*/ f213 1 f121"/>
                <a:gd name="f308" fmla="*/ f214 1 f122"/>
                <a:gd name="f309" fmla="*/ f215 1 f121"/>
                <a:gd name="f310" fmla="*/ f216 1 f122"/>
                <a:gd name="f311" fmla="*/ f217 1 f121"/>
                <a:gd name="f312" fmla="*/ f218 1 f122"/>
                <a:gd name="f313" fmla="*/ f219 1 f121"/>
                <a:gd name="f314" fmla="*/ f220 1 f122"/>
                <a:gd name="f315" fmla="*/ f221 1 f121"/>
                <a:gd name="f316" fmla="*/ f222 1 f122"/>
                <a:gd name="f317" fmla="*/ f223 1 f121"/>
                <a:gd name="f318" fmla="*/ f224 1 f122"/>
                <a:gd name="f319" fmla="*/ f225 1 f121"/>
                <a:gd name="f320" fmla="*/ f226 1 f122"/>
                <a:gd name="f321" fmla="*/ f227 1 f121"/>
                <a:gd name="f322" fmla="*/ f228 1 f122"/>
                <a:gd name="f323" fmla="*/ f229 1 f121"/>
                <a:gd name="f324" fmla="*/ f230 1 f122"/>
                <a:gd name="f325" fmla="*/ f231 1 f121"/>
                <a:gd name="f326" fmla="*/ f232 1 f122"/>
                <a:gd name="f327" fmla="*/ f233 1 f121"/>
                <a:gd name="f328" fmla="*/ f234 1 f122"/>
                <a:gd name="f329" fmla="*/ f235 1 f121"/>
                <a:gd name="f330" fmla="*/ f236 1 f122"/>
                <a:gd name="f331" fmla="*/ f237 1 f121"/>
                <a:gd name="f332" fmla="*/ f238 1 f122"/>
                <a:gd name="f333" fmla="*/ f239 1 f121"/>
                <a:gd name="f334" fmla="*/ f240 1 f122"/>
                <a:gd name="f335" fmla="*/ f241 1 f121"/>
                <a:gd name="f336" fmla="*/ f242 1 f122"/>
                <a:gd name="f337" fmla="*/ f243 1 f121"/>
                <a:gd name="f338" fmla="*/ f244 1 f122"/>
                <a:gd name="f339" fmla="*/ f245 1 f121"/>
                <a:gd name="f340" fmla="*/ f246 1 f122"/>
                <a:gd name="f341" fmla="*/ f247 1 f121"/>
                <a:gd name="f342" fmla="*/ f248 1 f122"/>
                <a:gd name="f343" fmla="*/ f249 1 f121"/>
                <a:gd name="f344" fmla="*/ f250 1 f122"/>
                <a:gd name="f345" fmla="*/ f251 1 f121"/>
                <a:gd name="f346" fmla="*/ f252 1 f122"/>
                <a:gd name="f347" fmla="*/ f253 1 f121"/>
                <a:gd name="f348" fmla="*/ f254 1 f122"/>
                <a:gd name="f349" fmla="*/ f255 1 f121"/>
                <a:gd name="f350" fmla="*/ f256 1 f122"/>
                <a:gd name="f351" fmla="*/ f257 1 f121"/>
                <a:gd name="f352" fmla="*/ f258 1 f122"/>
                <a:gd name="f353" fmla="*/ f259 1 f122"/>
                <a:gd name="f354" fmla="*/ f260 1 f121"/>
                <a:gd name="f355" fmla="*/ f261 1 f122"/>
                <a:gd name="f356" fmla="*/ f262 1 f121"/>
                <a:gd name="f357" fmla="*/ f263 1 f122"/>
                <a:gd name="f358" fmla="*/ f264 1 f121"/>
                <a:gd name="f359" fmla="*/ f265 1 f122"/>
                <a:gd name="f360" fmla="*/ f266 1 f121"/>
                <a:gd name="f361" fmla="*/ f267 1 f122"/>
                <a:gd name="f362" fmla="*/ f268 1 f121"/>
                <a:gd name="f363" fmla="*/ f269 1 f122"/>
                <a:gd name="f364" fmla="*/ f270 1 f121"/>
                <a:gd name="f365" fmla="*/ f271 1 f122"/>
                <a:gd name="f366" fmla="*/ f272 1 f121"/>
                <a:gd name="f367" fmla="*/ f273 1 f122"/>
                <a:gd name="f368" fmla="*/ f274 1 f121"/>
                <a:gd name="f369" fmla="*/ f275 1 f122"/>
                <a:gd name="f370" fmla="*/ f276 1 f121"/>
                <a:gd name="f371" fmla="*/ f277 1 f122"/>
                <a:gd name="f372" fmla="*/ f278 1 f121"/>
                <a:gd name="f373" fmla="*/ f279 1 f122"/>
                <a:gd name="f374" fmla="*/ f280 1 f121"/>
                <a:gd name="f375" fmla="*/ f281 1 f122"/>
                <a:gd name="f376" fmla="*/ f282 1 f121"/>
                <a:gd name="f377" fmla="*/ f283 1 f122"/>
                <a:gd name="f378" fmla="*/ f284 1 f121"/>
                <a:gd name="f379" fmla="*/ f285 1 f122"/>
                <a:gd name="f380" fmla="*/ f286 1 f121"/>
                <a:gd name="f381" fmla="*/ f287 1 f122"/>
                <a:gd name="f382" fmla="*/ f288 1 f121"/>
                <a:gd name="f383" fmla="*/ f289 1 f122"/>
                <a:gd name="f384" fmla="*/ f290 1 f121"/>
                <a:gd name="f385" fmla="*/ f291 1 f122"/>
                <a:gd name="f386" fmla="*/ f292 1 f121"/>
                <a:gd name="f387" fmla="*/ f293 1 f122"/>
                <a:gd name="f388" fmla="*/ f294 1 f121"/>
                <a:gd name="f389" fmla="*/ f295 1 f122"/>
                <a:gd name="f390" fmla="*/ f296 1 f121"/>
                <a:gd name="f391" fmla="*/ f297 1 f122"/>
                <a:gd name="f392" fmla="*/ f298 1 f121"/>
                <a:gd name="f393" fmla="*/ f299 1 f122"/>
                <a:gd name="f394" fmla="*/ f300 1 f121"/>
                <a:gd name="f395" fmla="*/ f301 1 f121"/>
                <a:gd name="f396" fmla="*/ f302 f116 1"/>
                <a:gd name="f397" fmla="*/ f303 f116 1"/>
                <a:gd name="f398" fmla="*/ f305 f117 1"/>
                <a:gd name="f399" fmla="*/ f304 f117 1"/>
                <a:gd name="f400" fmla="*/ f307 f116 1"/>
                <a:gd name="f401" fmla="*/ f308 f117 1"/>
                <a:gd name="f402" fmla="*/ f309 f116 1"/>
                <a:gd name="f403" fmla="*/ f310 f117 1"/>
                <a:gd name="f404" fmla="*/ f311 f116 1"/>
                <a:gd name="f405" fmla="*/ f312 f117 1"/>
                <a:gd name="f406" fmla="*/ f313 f116 1"/>
                <a:gd name="f407" fmla="*/ f314 f117 1"/>
                <a:gd name="f408" fmla="*/ f315 f116 1"/>
                <a:gd name="f409" fmla="*/ f316 f117 1"/>
                <a:gd name="f410" fmla="*/ f317 f116 1"/>
                <a:gd name="f411" fmla="*/ f318 f117 1"/>
                <a:gd name="f412" fmla="*/ f319 f116 1"/>
                <a:gd name="f413" fmla="*/ f320 f117 1"/>
                <a:gd name="f414" fmla="*/ f321 f116 1"/>
                <a:gd name="f415" fmla="*/ f322 f117 1"/>
                <a:gd name="f416" fmla="*/ f323 f116 1"/>
                <a:gd name="f417" fmla="*/ f324 f117 1"/>
                <a:gd name="f418" fmla="*/ f325 f116 1"/>
                <a:gd name="f419" fmla="*/ f326 f117 1"/>
                <a:gd name="f420" fmla="*/ f327 f116 1"/>
                <a:gd name="f421" fmla="*/ f328 f117 1"/>
                <a:gd name="f422" fmla="*/ f329 f116 1"/>
                <a:gd name="f423" fmla="*/ f330 f117 1"/>
                <a:gd name="f424" fmla="*/ f331 f116 1"/>
                <a:gd name="f425" fmla="*/ f332 f117 1"/>
                <a:gd name="f426" fmla="*/ f333 f116 1"/>
                <a:gd name="f427" fmla="*/ f334 f117 1"/>
                <a:gd name="f428" fmla="*/ f335 f116 1"/>
                <a:gd name="f429" fmla="*/ f336 f117 1"/>
                <a:gd name="f430" fmla="*/ f337 f116 1"/>
                <a:gd name="f431" fmla="*/ f338 f117 1"/>
                <a:gd name="f432" fmla="*/ f339 f116 1"/>
                <a:gd name="f433" fmla="*/ f340 f117 1"/>
                <a:gd name="f434" fmla="*/ f341 f116 1"/>
                <a:gd name="f435" fmla="*/ f342 f117 1"/>
                <a:gd name="f436" fmla="*/ f343 f116 1"/>
                <a:gd name="f437" fmla="*/ f344 f117 1"/>
                <a:gd name="f438" fmla="*/ f345 f116 1"/>
                <a:gd name="f439" fmla="*/ f346 f117 1"/>
                <a:gd name="f440" fmla="*/ f347 f116 1"/>
                <a:gd name="f441" fmla="*/ f348 f117 1"/>
                <a:gd name="f442" fmla="*/ f349 f116 1"/>
                <a:gd name="f443" fmla="*/ f350 f117 1"/>
                <a:gd name="f444" fmla="*/ f351 f116 1"/>
                <a:gd name="f445" fmla="*/ f352 f117 1"/>
                <a:gd name="f446" fmla="*/ f353 f117 1"/>
                <a:gd name="f447" fmla="*/ f354 f116 1"/>
                <a:gd name="f448" fmla="*/ f355 f117 1"/>
                <a:gd name="f449" fmla="*/ f356 f116 1"/>
                <a:gd name="f450" fmla="*/ f357 f117 1"/>
                <a:gd name="f451" fmla="*/ f358 f116 1"/>
                <a:gd name="f452" fmla="*/ f359 f117 1"/>
                <a:gd name="f453" fmla="*/ f360 f116 1"/>
                <a:gd name="f454" fmla="*/ f361 f117 1"/>
                <a:gd name="f455" fmla="*/ f362 f116 1"/>
                <a:gd name="f456" fmla="*/ f363 f117 1"/>
                <a:gd name="f457" fmla="*/ f364 f116 1"/>
                <a:gd name="f458" fmla="*/ f365 f117 1"/>
                <a:gd name="f459" fmla="*/ f366 f116 1"/>
                <a:gd name="f460" fmla="*/ f367 f117 1"/>
                <a:gd name="f461" fmla="*/ f368 f116 1"/>
                <a:gd name="f462" fmla="*/ f369 f117 1"/>
                <a:gd name="f463" fmla="*/ f370 f116 1"/>
                <a:gd name="f464" fmla="*/ f371 f117 1"/>
                <a:gd name="f465" fmla="*/ f372 f116 1"/>
                <a:gd name="f466" fmla="*/ f373 f117 1"/>
                <a:gd name="f467" fmla="*/ f374 f116 1"/>
                <a:gd name="f468" fmla="*/ f375 f117 1"/>
                <a:gd name="f469" fmla="*/ f376 f116 1"/>
                <a:gd name="f470" fmla="*/ f377 f117 1"/>
                <a:gd name="f471" fmla="*/ f378 f116 1"/>
                <a:gd name="f472" fmla="*/ f379 f117 1"/>
                <a:gd name="f473" fmla="*/ f380 f116 1"/>
                <a:gd name="f474" fmla="*/ f381 f117 1"/>
                <a:gd name="f475" fmla="*/ f382 f116 1"/>
                <a:gd name="f476" fmla="*/ f383 f117 1"/>
                <a:gd name="f477" fmla="*/ f384 f116 1"/>
                <a:gd name="f478" fmla="*/ f385 f117 1"/>
                <a:gd name="f479" fmla="*/ f386 f116 1"/>
                <a:gd name="f480" fmla="*/ f387 f117 1"/>
                <a:gd name="f481" fmla="*/ f388 f116 1"/>
                <a:gd name="f482" fmla="*/ f389 f117 1"/>
                <a:gd name="f483" fmla="*/ f390 f116 1"/>
                <a:gd name="f484" fmla="*/ f391 f117 1"/>
                <a:gd name="f485" fmla="*/ f392 f116 1"/>
                <a:gd name="f486" fmla="*/ f393 f117 1"/>
                <a:gd name="f487" fmla="*/ f394 f116 1"/>
                <a:gd name="f488" fmla="*/ f395 f1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6">
                  <a:pos x="f400" y="f401"/>
                </a:cxn>
                <a:cxn ang="f306">
                  <a:pos x="f402" y="f403"/>
                </a:cxn>
                <a:cxn ang="f306">
                  <a:pos x="f404" y="f405"/>
                </a:cxn>
                <a:cxn ang="f306">
                  <a:pos x="f406" y="f407"/>
                </a:cxn>
                <a:cxn ang="f306">
                  <a:pos x="f408" y="f409"/>
                </a:cxn>
                <a:cxn ang="f306">
                  <a:pos x="f410" y="f411"/>
                </a:cxn>
                <a:cxn ang="f306">
                  <a:pos x="f412" y="f413"/>
                </a:cxn>
                <a:cxn ang="f306">
                  <a:pos x="f414" y="f415"/>
                </a:cxn>
                <a:cxn ang="f306">
                  <a:pos x="f416" y="f417"/>
                </a:cxn>
                <a:cxn ang="f306">
                  <a:pos x="f418" y="f419"/>
                </a:cxn>
                <a:cxn ang="f306">
                  <a:pos x="f420" y="f421"/>
                </a:cxn>
                <a:cxn ang="f306">
                  <a:pos x="f422" y="f423"/>
                </a:cxn>
                <a:cxn ang="f306">
                  <a:pos x="f424" y="f425"/>
                </a:cxn>
                <a:cxn ang="f306">
                  <a:pos x="f426" y="f427"/>
                </a:cxn>
                <a:cxn ang="f306">
                  <a:pos x="f428" y="f429"/>
                </a:cxn>
                <a:cxn ang="f306">
                  <a:pos x="f430" y="f431"/>
                </a:cxn>
                <a:cxn ang="f306">
                  <a:pos x="f432" y="f433"/>
                </a:cxn>
                <a:cxn ang="f306">
                  <a:pos x="f434" y="f435"/>
                </a:cxn>
                <a:cxn ang="f306">
                  <a:pos x="f436" y="f437"/>
                </a:cxn>
                <a:cxn ang="f306">
                  <a:pos x="f438" y="f439"/>
                </a:cxn>
                <a:cxn ang="f306">
                  <a:pos x="f440" y="f441"/>
                </a:cxn>
                <a:cxn ang="f306">
                  <a:pos x="f442" y="f443"/>
                </a:cxn>
                <a:cxn ang="f306">
                  <a:pos x="f444" y="f445"/>
                </a:cxn>
                <a:cxn ang="f306">
                  <a:pos x="f444" y="f446"/>
                </a:cxn>
                <a:cxn ang="f306">
                  <a:pos x="f447" y="f448"/>
                </a:cxn>
                <a:cxn ang="f306">
                  <a:pos x="f449" y="f450"/>
                </a:cxn>
                <a:cxn ang="f306">
                  <a:pos x="f451" y="f452"/>
                </a:cxn>
                <a:cxn ang="f306">
                  <a:pos x="f453" y="f454"/>
                </a:cxn>
                <a:cxn ang="f306">
                  <a:pos x="f455" y="f456"/>
                </a:cxn>
                <a:cxn ang="f306">
                  <a:pos x="f457" y="f458"/>
                </a:cxn>
                <a:cxn ang="f306">
                  <a:pos x="f459" y="f460"/>
                </a:cxn>
                <a:cxn ang="f306">
                  <a:pos x="f461" y="f462"/>
                </a:cxn>
                <a:cxn ang="f306">
                  <a:pos x="f463" y="f464"/>
                </a:cxn>
                <a:cxn ang="f306">
                  <a:pos x="f465" y="f466"/>
                </a:cxn>
                <a:cxn ang="f306">
                  <a:pos x="f467" y="f468"/>
                </a:cxn>
                <a:cxn ang="f306">
                  <a:pos x="f469" y="f470"/>
                </a:cxn>
                <a:cxn ang="f306">
                  <a:pos x="f471" y="f472"/>
                </a:cxn>
                <a:cxn ang="f306">
                  <a:pos x="f473" y="f474"/>
                </a:cxn>
                <a:cxn ang="f306">
                  <a:pos x="f475" y="f476"/>
                </a:cxn>
                <a:cxn ang="f306">
                  <a:pos x="f477" y="f478"/>
                </a:cxn>
                <a:cxn ang="f306">
                  <a:pos x="f479" y="f480"/>
                </a:cxn>
                <a:cxn ang="f306">
                  <a:pos x="f481" y="f482"/>
                </a:cxn>
                <a:cxn ang="f306">
                  <a:pos x="f483" y="f484"/>
                </a:cxn>
                <a:cxn ang="f306">
                  <a:pos x="f485" y="f486"/>
                </a:cxn>
                <a:cxn ang="f306">
                  <a:pos x="f487" y="f403"/>
                </a:cxn>
                <a:cxn ang="f306">
                  <a:pos x="f488" y="f401"/>
                </a:cxn>
              </a:cxnLst>
              <a:rect l="f396" t="f399" r="f397" b="f398"/>
              <a:pathLst>
                <a:path w="5083555" h="4692903">
                  <a:moveTo>
                    <a:pt x="f8" y="f5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" y="f59"/>
                  </a:lnTo>
                  <a:lnTo>
                    <a:pt x="f5" y="f60"/>
                  </a:ln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lnTo>
                    <a:pt x="f103" y="f104"/>
                  </a:lnTo>
                  <a:lnTo>
                    <a:pt x="f105" y="f106"/>
                  </a:lnTo>
                  <a:lnTo>
                    <a:pt x="f107" y="f108"/>
                  </a:lnTo>
                  <a:cubicBezTo>
                    <a:pt x="f109" y="f110"/>
                    <a:pt x="f111" y="f112"/>
                    <a:pt x="f113" y="f10"/>
                  </a:cubicBezTo>
                  <a:lnTo>
                    <a:pt x="f114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169" name="Freeform: Shape 169">
              <a:extLst>
                <a:ext uri="{FF2B5EF4-FFF2-40B4-BE49-F238E27FC236}">
                  <a16:creationId xmlns:a16="http://schemas.microsoft.com/office/drawing/2014/main" id="{BAA3A7BC-544E-46D9-8D15-5426ECB6F8E1}"/>
                </a:ext>
              </a:extLst>
            </p:cNvPr>
            <p:cNvSpPr/>
            <p:nvPr/>
          </p:nvSpPr>
          <p:spPr>
            <a:xfrm>
              <a:off x="0" y="-2798"/>
              <a:ext cx="5779416" cy="527341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779770"/>
                <a:gd name="f7" fmla="val 5272278"/>
                <a:gd name="f8" fmla="val 5778500"/>
                <a:gd name="f9" fmla="val 1270"/>
                <a:gd name="f10" fmla="val 5039741"/>
                <a:gd name="f11" fmla="val 675386"/>
                <a:gd name="f12" fmla="val 1590548"/>
                <a:gd name="f13" fmla="val 3823970"/>
                <a:gd name="f14" fmla="val 1352550"/>
                <a:gd name="f15" fmla="val 4039870"/>
                <a:gd name="f16" fmla="val 1312291"/>
                <a:gd name="f17" fmla="val 4076700"/>
                <a:gd name="f18" fmla="val 1275461"/>
                <a:gd name="f19" fmla="val 4110228"/>
                <a:gd name="f20" fmla="val 1232281"/>
                <a:gd name="f21" fmla="val 4149598"/>
                <a:gd name="f22" fmla="val 1194181"/>
                <a:gd name="f23" fmla="val 4183888"/>
                <a:gd name="f24" fmla="val 1156081"/>
                <a:gd name="f25" fmla="val 4219194"/>
                <a:gd name="f26" fmla="val 1116203"/>
                <a:gd name="f27" fmla="val 4255389"/>
                <a:gd name="f28" fmla="val 1076452"/>
                <a:gd name="f29" fmla="val 4291584"/>
                <a:gd name="f30" fmla="val 1038352"/>
                <a:gd name="f31" fmla="val 4326509"/>
                <a:gd name="f32" fmla="val 996188"/>
                <a:gd name="f33" fmla="val 4364609"/>
                <a:gd name="f34" fmla="val 5198618"/>
                <a:gd name="f35" fmla="val 959612"/>
                <a:gd name="f36" fmla="val 4326001"/>
                <a:gd name="f37" fmla="val 1001903"/>
                <a:gd name="f38" fmla="val 4287901"/>
                <a:gd name="f39" fmla="val 1040003"/>
                <a:gd name="f40" fmla="val 4252976"/>
                <a:gd name="f41" fmla="val 1079500"/>
                <a:gd name="f42" fmla="val 4216400"/>
                <a:gd name="f43" fmla="val 1119251"/>
                <a:gd name="f44" fmla="val 4180205"/>
                <a:gd name="f45" fmla="val 1157351"/>
                <a:gd name="f46" fmla="val 4145026"/>
                <a:gd name="f47" fmla="val 1195451"/>
                <a:gd name="f48" fmla="val 4110863"/>
                <a:gd name="f49" fmla="val 1238758"/>
                <a:gd name="f50" fmla="val 4071493"/>
                <a:gd name="f51" fmla="val 1275588"/>
                <a:gd name="f52" fmla="val 4037965"/>
                <a:gd name="f53" fmla="val 1315720"/>
                <a:gd name="f54" fmla="val 4001516"/>
                <a:gd name="f55" fmla="val 2054352"/>
                <a:gd name="f56" fmla="val 3328416"/>
                <a:gd name="f57" fmla="val 2091182"/>
                <a:gd name="f58" fmla="val 3294761"/>
                <a:gd name="f59" fmla="val 2129282"/>
                <a:gd name="f60" fmla="val 3259582"/>
                <a:gd name="f61" fmla="val 2169541"/>
                <a:gd name="f62" fmla="val 3222879"/>
                <a:gd name="f63" fmla="val 2208784"/>
                <a:gd name="f64" fmla="val 3187065"/>
                <a:gd name="f65" fmla="val 2247773"/>
                <a:gd name="f66" fmla="val 3151505"/>
                <a:gd name="f67" fmla="val 2285873"/>
                <a:gd name="f68" fmla="val 3116834"/>
                <a:gd name="f69" fmla="val 2325116"/>
                <a:gd name="f70" fmla="val 3081020"/>
                <a:gd name="f71" fmla="val 2363216"/>
                <a:gd name="f72" fmla="val 3046603"/>
                <a:gd name="f73" fmla="val 2404999"/>
                <a:gd name="f74" fmla="val 3008503"/>
                <a:gd name="f75" fmla="val 3522599"/>
                <a:gd name="f76" fmla="val 1989328"/>
                <a:gd name="f77" fmla="val 5160899"/>
                <a:gd name="f78" fmla="val 493903"/>
                <a:gd name="f79" fmla="val 5700141"/>
                <a:gd name="f80" fmla="val 1651"/>
                <a:gd name="f81" fmla="val 5702300"/>
                <a:gd name="f82" fmla="+- 0 0 -90"/>
                <a:gd name="f83" fmla="*/ f3 1 5779770"/>
                <a:gd name="f84" fmla="*/ f4 1 5272278"/>
                <a:gd name="f85" fmla="+- f7 0 f5"/>
                <a:gd name="f86" fmla="+- f6 0 f5"/>
                <a:gd name="f87" fmla="*/ f82 f0 1"/>
                <a:gd name="f88" fmla="*/ f86 1 5779770"/>
                <a:gd name="f89" fmla="*/ f85 1 5272278"/>
                <a:gd name="f90" fmla="*/ 5779770 f86 1"/>
                <a:gd name="f91" fmla="*/ 0 f85 1"/>
                <a:gd name="f92" fmla="*/ 5778500 f86 1"/>
                <a:gd name="f93" fmla="*/ 1270 f85 1"/>
                <a:gd name="f94" fmla="*/ 1352550 f86 1"/>
                <a:gd name="f95" fmla="*/ 4039870 f85 1"/>
                <a:gd name="f96" fmla="*/ 1312291 f86 1"/>
                <a:gd name="f97" fmla="*/ 4076700 f85 1"/>
                <a:gd name="f98" fmla="*/ 1275461 f86 1"/>
                <a:gd name="f99" fmla="*/ 4110228 f85 1"/>
                <a:gd name="f100" fmla="*/ 1232281 f86 1"/>
                <a:gd name="f101" fmla="*/ 4149598 f85 1"/>
                <a:gd name="f102" fmla="*/ 1194181 f86 1"/>
                <a:gd name="f103" fmla="*/ 4183888 f85 1"/>
                <a:gd name="f104" fmla="*/ 1156081 f86 1"/>
                <a:gd name="f105" fmla="*/ 4219194 f85 1"/>
                <a:gd name="f106" fmla="*/ 1116203 f86 1"/>
                <a:gd name="f107" fmla="*/ 4255389 f85 1"/>
                <a:gd name="f108" fmla="*/ 1076452 f86 1"/>
                <a:gd name="f109" fmla="*/ 4291584 f85 1"/>
                <a:gd name="f110" fmla="*/ 1038352 f86 1"/>
                <a:gd name="f111" fmla="*/ 4326509 f85 1"/>
                <a:gd name="f112" fmla="*/ 996188 f86 1"/>
                <a:gd name="f113" fmla="*/ 4364609 f85 1"/>
                <a:gd name="f114" fmla="*/ 0 f86 1"/>
                <a:gd name="f115" fmla="*/ 5272278 f85 1"/>
                <a:gd name="f116" fmla="*/ 5198618 f85 1"/>
                <a:gd name="f117" fmla="*/ 959612 f86 1"/>
                <a:gd name="f118" fmla="*/ 4326001 f85 1"/>
                <a:gd name="f119" fmla="*/ 1001903 f86 1"/>
                <a:gd name="f120" fmla="*/ 4287901 f85 1"/>
                <a:gd name="f121" fmla="*/ 1040003 f86 1"/>
                <a:gd name="f122" fmla="*/ 4252976 f85 1"/>
                <a:gd name="f123" fmla="*/ 1079500 f86 1"/>
                <a:gd name="f124" fmla="*/ 4216400 f85 1"/>
                <a:gd name="f125" fmla="*/ 1119251 f86 1"/>
                <a:gd name="f126" fmla="*/ 4180205 f85 1"/>
                <a:gd name="f127" fmla="*/ 1157351 f86 1"/>
                <a:gd name="f128" fmla="*/ 4145026 f85 1"/>
                <a:gd name="f129" fmla="*/ 1195451 f86 1"/>
                <a:gd name="f130" fmla="*/ 4110863 f85 1"/>
                <a:gd name="f131" fmla="*/ 1238758 f86 1"/>
                <a:gd name="f132" fmla="*/ 4071493 f85 1"/>
                <a:gd name="f133" fmla="*/ 1275588 f86 1"/>
                <a:gd name="f134" fmla="*/ 4037965 f85 1"/>
                <a:gd name="f135" fmla="*/ 1315720 f86 1"/>
                <a:gd name="f136" fmla="*/ 4001516 f85 1"/>
                <a:gd name="f137" fmla="*/ 2054352 f86 1"/>
                <a:gd name="f138" fmla="*/ 3328416 f85 1"/>
                <a:gd name="f139" fmla="*/ 2091182 f86 1"/>
                <a:gd name="f140" fmla="*/ 3294761 f85 1"/>
                <a:gd name="f141" fmla="*/ 2129282 f86 1"/>
                <a:gd name="f142" fmla="*/ 3259582 f85 1"/>
                <a:gd name="f143" fmla="*/ 2169541 f86 1"/>
                <a:gd name="f144" fmla="*/ 3222879 f85 1"/>
                <a:gd name="f145" fmla="*/ 2208784 f86 1"/>
                <a:gd name="f146" fmla="*/ 3187065 f85 1"/>
                <a:gd name="f147" fmla="*/ 2247773 f86 1"/>
                <a:gd name="f148" fmla="*/ 3151505 f85 1"/>
                <a:gd name="f149" fmla="*/ 2285873 f86 1"/>
                <a:gd name="f150" fmla="*/ 3116834 f85 1"/>
                <a:gd name="f151" fmla="*/ 2325116 f86 1"/>
                <a:gd name="f152" fmla="*/ 3081020 f85 1"/>
                <a:gd name="f153" fmla="*/ 2363216 f86 1"/>
                <a:gd name="f154" fmla="*/ 3046603 f85 1"/>
                <a:gd name="f155" fmla="*/ 2404999 f86 1"/>
                <a:gd name="f156" fmla="*/ 3008503 f85 1"/>
                <a:gd name="f157" fmla="*/ 5700141 f86 1"/>
                <a:gd name="f158" fmla="*/ 1651 f85 1"/>
                <a:gd name="f159" fmla="*/ 5702300 f86 1"/>
                <a:gd name="f160" fmla="*/ f87 1 f2"/>
                <a:gd name="f161" fmla="*/ f90 1 5779770"/>
                <a:gd name="f162" fmla="*/ f91 1 5272278"/>
                <a:gd name="f163" fmla="*/ f92 1 5779770"/>
                <a:gd name="f164" fmla="*/ f93 1 5272278"/>
                <a:gd name="f165" fmla="*/ f94 1 5779770"/>
                <a:gd name="f166" fmla="*/ f95 1 5272278"/>
                <a:gd name="f167" fmla="*/ f96 1 5779770"/>
                <a:gd name="f168" fmla="*/ f97 1 5272278"/>
                <a:gd name="f169" fmla="*/ f98 1 5779770"/>
                <a:gd name="f170" fmla="*/ f99 1 5272278"/>
                <a:gd name="f171" fmla="*/ f100 1 5779770"/>
                <a:gd name="f172" fmla="*/ f101 1 5272278"/>
                <a:gd name="f173" fmla="*/ f102 1 5779770"/>
                <a:gd name="f174" fmla="*/ f103 1 5272278"/>
                <a:gd name="f175" fmla="*/ f104 1 5779770"/>
                <a:gd name="f176" fmla="*/ f105 1 5272278"/>
                <a:gd name="f177" fmla="*/ f106 1 5779770"/>
                <a:gd name="f178" fmla="*/ f107 1 5272278"/>
                <a:gd name="f179" fmla="*/ f108 1 5779770"/>
                <a:gd name="f180" fmla="*/ f109 1 5272278"/>
                <a:gd name="f181" fmla="*/ f110 1 5779770"/>
                <a:gd name="f182" fmla="*/ f111 1 5272278"/>
                <a:gd name="f183" fmla="*/ f112 1 5779770"/>
                <a:gd name="f184" fmla="*/ f113 1 5272278"/>
                <a:gd name="f185" fmla="*/ f114 1 5779770"/>
                <a:gd name="f186" fmla="*/ f115 1 5272278"/>
                <a:gd name="f187" fmla="*/ f116 1 5272278"/>
                <a:gd name="f188" fmla="*/ f117 1 5779770"/>
                <a:gd name="f189" fmla="*/ f118 1 5272278"/>
                <a:gd name="f190" fmla="*/ f119 1 5779770"/>
                <a:gd name="f191" fmla="*/ f120 1 5272278"/>
                <a:gd name="f192" fmla="*/ f121 1 5779770"/>
                <a:gd name="f193" fmla="*/ f122 1 5272278"/>
                <a:gd name="f194" fmla="*/ f123 1 5779770"/>
                <a:gd name="f195" fmla="*/ f124 1 5272278"/>
                <a:gd name="f196" fmla="*/ f125 1 5779770"/>
                <a:gd name="f197" fmla="*/ f126 1 5272278"/>
                <a:gd name="f198" fmla="*/ f127 1 5779770"/>
                <a:gd name="f199" fmla="*/ f128 1 5272278"/>
                <a:gd name="f200" fmla="*/ f129 1 5779770"/>
                <a:gd name="f201" fmla="*/ f130 1 5272278"/>
                <a:gd name="f202" fmla="*/ f131 1 5779770"/>
                <a:gd name="f203" fmla="*/ f132 1 5272278"/>
                <a:gd name="f204" fmla="*/ f133 1 5779770"/>
                <a:gd name="f205" fmla="*/ f134 1 5272278"/>
                <a:gd name="f206" fmla="*/ f135 1 5779770"/>
                <a:gd name="f207" fmla="*/ f136 1 5272278"/>
                <a:gd name="f208" fmla="*/ f137 1 5779770"/>
                <a:gd name="f209" fmla="*/ f138 1 5272278"/>
                <a:gd name="f210" fmla="*/ f139 1 5779770"/>
                <a:gd name="f211" fmla="*/ f140 1 5272278"/>
                <a:gd name="f212" fmla="*/ f141 1 5779770"/>
                <a:gd name="f213" fmla="*/ f142 1 5272278"/>
                <a:gd name="f214" fmla="*/ f143 1 5779770"/>
                <a:gd name="f215" fmla="*/ f144 1 5272278"/>
                <a:gd name="f216" fmla="*/ f145 1 5779770"/>
                <a:gd name="f217" fmla="*/ f146 1 5272278"/>
                <a:gd name="f218" fmla="*/ f147 1 5779770"/>
                <a:gd name="f219" fmla="*/ f148 1 5272278"/>
                <a:gd name="f220" fmla="*/ f149 1 5779770"/>
                <a:gd name="f221" fmla="*/ f150 1 5272278"/>
                <a:gd name="f222" fmla="*/ f151 1 5779770"/>
                <a:gd name="f223" fmla="*/ f152 1 5272278"/>
                <a:gd name="f224" fmla="*/ f153 1 5779770"/>
                <a:gd name="f225" fmla="*/ f154 1 5272278"/>
                <a:gd name="f226" fmla="*/ f155 1 5779770"/>
                <a:gd name="f227" fmla="*/ f156 1 5272278"/>
                <a:gd name="f228" fmla="*/ f157 1 5779770"/>
                <a:gd name="f229" fmla="*/ f158 1 5272278"/>
                <a:gd name="f230" fmla="*/ f159 1 5779770"/>
                <a:gd name="f231" fmla="*/ f5 1 f88"/>
                <a:gd name="f232" fmla="*/ f6 1 f88"/>
                <a:gd name="f233" fmla="*/ f5 1 f89"/>
                <a:gd name="f234" fmla="*/ f7 1 f89"/>
                <a:gd name="f235" fmla="+- f160 0 f1"/>
                <a:gd name="f236" fmla="*/ f161 1 f88"/>
                <a:gd name="f237" fmla="*/ f162 1 f89"/>
                <a:gd name="f238" fmla="*/ f163 1 f88"/>
                <a:gd name="f239" fmla="*/ f164 1 f89"/>
                <a:gd name="f240" fmla="*/ f165 1 f88"/>
                <a:gd name="f241" fmla="*/ f166 1 f89"/>
                <a:gd name="f242" fmla="*/ f167 1 f88"/>
                <a:gd name="f243" fmla="*/ f168 1 f89"/>
                <a:gd name="f244" fmla="*/ f169 1 f88"/>
                <a:gd name="f245" fmla="*/ f170 1 f89"/>
                <a:gd name="f246" fmla="*/ f171 1 f88"/>
                <a:gd name="f247" fmla="*/ f172 1 f89"/>
                <a:gd name="f248" fmla="*/ f173 1 f88"/>
                <a:gd name="f249" fmla="*/ f174 1 f89"/>
                <a:gd name="f250" fmla="*/ f175 1 f88"/>
                <a:gd name="f251" fmla="*/ f176 1 f89"/>
                <a:gd name="f252" fmla="*/ f177 1 f88"/>
                <a:gd name="f253" fmla="*/ f178 1 f89"/>
                <a:gd name="f254" fmla="*/ f179 1 f88"/>
                <a:gd name="f255" fmla="*/ f180 1 f89"/>
                <a:gd name="f256" fmla="*/ f181 1 f88"/>
                <a:gd name="f257" fmla="*/ f182 1 f89"/>
                <a:gd name="f258" fmla="*/ f183 1 f88"/>
                <a:gd name="f259" fmla="*/ f184 1 f89"/>
                <a:gd name="f260" fmla="*/ f185 1 f88"/>
                <a:gd name="f261" fmla="*/ f186 1 f89"/>
                <a:gd name="f262" fmla="*/ f187 1 f89"/>
                <a:gd name="f263" fmla="*/ f188 1 f88"/>
                <a:gd name="f264" fmla="*/ f189 1 f89"/>
                <a:gd name="f265" fmla="*/ f190 1 f88"/>
                <a:gd name="f266" fmla="*/ f191 1 f89"/>
                <a:gd name="f267" fmla="*/ f192 1 f88"/>
                <a:gd name="f268" fmla="*/ f193 1 f89"/>
                <a:gd name="f269" fmla="*/ f194 1 f88"/>
                <a:gd name="f270" fmla="*/ f195 1 f89"/>
                <a:gd name="f271" fmla="*/ f196 1 f88"/>
                <a:gd name="f272" fmla="*/ f197 1 f89"/>
                <a:gd name="f273" fmla="*/ f198 1 f88"/>
                <a:gd name="f274" fmla="*/ f199 1 f89"/>
                <a:gd name="f275" fmla="*/ f200 1 f88"/>
                <a:gd name="f276" fmla="*/ f201 1 f89"/>
                <a:gd name="f277" fmla="*/ f202 1 f88"/>
                <a:gd name="f278" fmla="*/ f203 1 f89"/>
                <a:gd name="f279" fmla="*/ f204 1 f88"/>
                <a:gd name="f280" fmla="*/ f205 1 f89"/>
                <a:gd name="f281" fmla="*/ f206 1 f88"/>
                <a:gd name="f282" fmla="*/ f207 1 f89"/>
                <a:gd name="f283" fmla="*/ f208 1 f88"/>
                <a:gd name="f284" fmla="*/ f209 1 f89"/>
                <a:gd name="f285" fmla="*/ f210 1 f88"/>
                <a:gd name="f286" fmla="*/ f211 1 f89"/>
                <a:gd name="f287" fmla="*/ f212 1 f88"/>
                <a:gd name="f288" fmla="*/ f213 1 f89"/>
                <a:gd name="f289" fmla="*/ f214 1 f88"/>
                <a:gd name="f290" fmla="*/ f215 1 f89"/>
                <a:gd name="f291" fmla="*/ f216 1 f88"/>
                <a:gd name="f292" fmla="*/ f217 1 f89"/>
                <a:gd name="f293" fmla="*/ f218 1 f88"/>
                <a:gd name="f294" fmla="*/ f219 1 f89"/>
                <a:gd name="f295" fmla="*/ f220 1 f88"/>
                <a:gd name="f296" fmla="*/ f221 1 f89"/>
                <a:gd name="f297" fmla="*/ f222 1 f88"/>
                <a:gd name="f298" fmla="*/ f223 1 f89"/>
                <a:gd name="f299" fmla="*/ f224 1 f88"/>
                <a:gd name="f300" fmla="*/ f225 1 f89"/>
                <a:gd name="f301" fmla="*/ f226 1 f88"/>
                <a:gd name="f302" fmla="*/ f227 1 f89"/>
                <a:gd name="f303" fmla="*/ f228 1 f88"/>
                <a:gd name="f304" fmla="*/ f229 1 f89"/>
                <a:gd name="f305" fmla="*/ f230 1 f88"/>
                <a:gd name="f306" fmla="*/ f231 f83 1"/>
                <a:gd name="f307" fmla="*/ f232 f83 1"/>
                <a:gd name="f308" fmla="*/ f234 f84 1"/>
                <a:gd name="f309" fmla="*/ f233 f84 1"/>
                <a:gd name="f310" fmla="*/ f236 f83 1"/>
                <a:gd name="f311" fmla="*/ f237 f84 1"/>
                <a:gd name="f312" fmla="*/ f238 f83 1"/>
                <a:gd name="f313" fmla="*/ f239 f84 1"/>
                <a:gd name="f314" fmla="*/ f240 f83 1"/>
                <a:gd name="f315" fmla="*/ f241 f84 1"/>
                <a:gd name="f316" fmla="*/ f242 f83 1"/>
                <a:gd name="f317" fmla="*/ f243 f84 1"/>
                <a:gd name="f318" fmla="*/ f244 f83 1"/>
                <a:gd name="f319" fmla="*/ f245 f84 1"/>
                <a:gd name="f320" fmla="*/ f246 f83 1"/>
                <a:gd name="f321" fmla="*/ f247 f84 1"/>
                <a:gd name="f322" fmla="*/ f248 f83 1"/>
                <a:gd name="f323" fmla="*/ f249 f84 1"/>
                <a:gd name="f324" fmla="*/ f250 f83 1"/>
                <a:gd name="f325" fmla="*/ f251 f84 1"/>
                <a:gd name="f326" fmla="*/ f252 f83 1"/>
                <a:gd name="f327" fmla="*/ f253 f84 1"/>
                <a:gd name="f328" fmla="*/ f254 f83 1"/>
                <a:gd name="f329" fmla="*/ f255 f84 1"/>
                <a:gd name="f330" fmla="*/ f256 f83 1"/>
                <a:gd name="f331" fmla="*/ f257 f84 1"/>
                <a:gd name="f332" fmla="*/ f258 f83 1"/>
                <a:gd name="f333" fmla="*/ f259 f84 1"/>
                <a:gd name="f334" fmla="*/ f260 f83 1"/>
                <a:gd name="f335" fmla="*/ f261 f84 1"/>
                <a:gd name="f336" fmla="*/ f262 f84 1"/>
                <a:gd name="f337" fmla="*/ f263 f83 1"/>
                <a:gd name="f338" fmla="*/ f264 f84 1"/>
                <a:gd name="f339" fmla="*/ f265 f83 1"/>
                <a:gd name="f340" fmla="*/ f266 f84 1"/>
                <a:gd name="f341" fmla="*/ f267 f83 1"/>
                <a:gd name="f342" fmla="*/ f268 f84 1"/>
                <a:gd name="f343" fmla="*/ f269 f83 1"/>
                <a:gd name="f344" fmla="*/ f270 f84 1"/>
                <a:gd name="f345" fmla="*/ f271 f83 1"/>
                <a:gd name="f346" fmla="*/ f272 f84 1"/>
                <a:gd name="f347" fmla="*/ f273 f83 1"/>
                <a:gd name="f348" fmla="*/ f274 f84 1"/>
                <a:gd name="f349" fmla="*/ f275 f83 1"/>
                <a:gd name="f350" fmla="*/ f276 f84 1"/>
                <a:gd name="f351" fmla="*/ f277 f83 1"/>
                <a:gd name="f352" fmla="*/ f278 f84 1"/>
                <a:gd name="f353" fmla="*/ f279 f83 1"/>
                <a:gd name="f354" fmla="*/ f280 f84 1"/>
                <a:gd name="f355" fmla="*/ f281 f83 1"/>
                <a:gd name="f356" fmla="*/ f282 f84 1"/>
                <a:gd name="f357" fmla="*/ f283 f83 1"/>
                <a:gd name="f358" fmla="*/ f284 f84 1"/>
                <a:gd name="f359" fmla="*/ f285 f83 1"/>
                <a:gd name="f360" fmla="*/ f286 f84 1"/>
                <a:gd name="f361" fmla="*/ f287 f83 1"/>
                <a:gd name="f362" fmla="*/ f288 f84 1"/>
                <a:gd name="f363" fmla="*/ f289 f83 1"/>
                <a:gd name="f364" fmla="*/ f290 f84 1"/>
                <a:gd name="f365" fmla="*/ f291 f83 1"/>
                <a:gd name="f366" fmla="*/ f292 f84 1"/>
                <a:gd name="f367" fmla="*/ f293 f83 1"/>
                <a:gd name="f368" fmla="*/ f294 f84 1"/>
                <a:gd name="f369" fmla="*/ f295 f83 1"/>
                <a:gd name="f370" fmla="*/ f296 f84 1"/>
                <a:gd name="f371" fmla="*/ f297 f83 1"/>
                <a:gd name="f372" fmla="*/ f298 f84 1"/>
                <a:gd name="f373" fmla="*/ f299 f83 1"/>
                <a:gd name="f374" fmla="*/ f300 f84 1"/>
                <a:gd name="f375" fmla="*/ f301 f83 1"/>
                <a:gd name="f376" fmla="*/ f302 f84 1"/>
                <a:gd name="f377" fmla="*/ f303 f83 1"/>
                <a:gd name="f378" fmla="*/ f304 f84 1"/>
                <a:gd name="f379" fmla="*/ f305 f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5">
                  <a:pos x="f310" y="f311"/>
                </a:cxn>
                <a:cxn ang="f235">
                  <a:pos x="f312" y="f313"/>
                </a:cxn>
                <a:cxn ang="f235">
                  <a:pos x="f314" y="f315"/>
                </a:cxn>
                <a:cxn ang="f235">
                  <a:pos x="f316" y="f317"/>
                </a:cxn>
                <a:cxn ang="f235">
                  <a:pos x="f318" y="f319"/>
                </a:cxn>
                <a:cxn ang="f235">
                  <a:pos x="f320" y="f321"/>
                </a:cxn>
                <a:cxn ang="f235">
                  <a:pos x="f322" y="f323"/>
                </a:cxn>
                <a:cxn ang="f235">
                  <a:pos x="f324" y="f325"/>
                </a:cxn>
                <a:cxn ang="f235">
                  <a:pos x="f326" y="f327"/>
                </a:cxn>
                <a:cxn ang="f235">
                  <a:pos x="f328" y="f329"/>
                </a:cxn>
                <a:cxn ang="f235">
                  <a:pos x="f330" y="f331"/>
                </a:cxn>
                <a:cxn ang="f235">
                  <a:pos x="f332" y="f333"/>
                </a:cxn>
                <a:cxn ang="f235">
                  <a:pos x="f334" y="f335"/>
                </a:cxn>
                <a:cxn ang="f235">
                  <a:pos x="f334" y="f336"/>
                </a:cxn>
                <a:cxn ang="f235">
                  <a:pos x="f337" y="f338"/>
                </a:cxn>
                <a:cxn ang="f235">
                  <a:pos x="f339" y="f340"/>
                </a:cxn>
                <a:cxn ang="f235">
                  <a:pos x="f341" y="f342"/>
                </a:cxn>
                <a:cxn ang="f235">
                  <a:pos x="f343" y="f344"/>
                </a:cxn>
                <a:cxn ang="f235">
                  <a:pos x="f345" y="f346"/>
                </a:cxn>
                <a:cxn ang="f235">
                  <a:pos x="f347" y="f348"/>
                </a:cxn>
                <a:cxn ang="f235">
                  <a:pos x="f349" y="f350"/>
                </a:cxn>
                <a:cxn ang="f235">
                  <a:pos x="f351" y="f352"/>
                </a:cxn>
                <a:cxn ang="f235">
                  <a:pos x="f353" y="f354"/>
                </a:cxn>
                <a:cxn ang="f235">
                  <a:pos x="f355" y="f356"/>
                </a:cxn>
                <a:cxn ang="f235">
                  <a:pos x="f357" y="f358"/>
                </a:cxn>
                <a:cxn ang="f235">
                  <a:pos x="f359" y="f360"/>
                </a:cxn>
                <a:cxn ang="f235">
                  <a:pos x="f361" y="f362"/>
                </a:cxn>
                <a:cxn ang="f235">
                  <a:pos x="f363" y="f364"/>
                </a:cxn>
                <a:cxn ang="f235">
                  <a:pos x="f365" y="f366"/>
                </a:cxn>
                <a:cxn ang="f235">
                  <a:pos x="f367" y="f368"/>
                </a:cxn>
                <a:cxn ang="f235">
                  <a:pos x="f369" y="f370"/>
                </a:cxn>
                <a:cxn ang="f235">
                  <a:pos x="f371" y="f372"/>
                </a:cxn>
                <a:cxn ang="f235">
                  <a:pos x="f373" y="f374"/>
                </a:cxn>
                <a:cxn ang="f235">
                  <a:pos x="f375" y="f376"/>
                </a:cxn>
                <a:cxn ang="f235">
                  <a:pos x="f377" y="f378"/>
                </a:cxn>
                <a:cxn ang="f235">
                  <a:pos x="f379" y="f311"/>
                </a:cxn>
              </a:cxnLst>
              <a:rect l="f306" t="f309" r="f307" b="f308"/>
              <a:pathLst>
                <a:path w="5779770" h="5272278">
                  <a:moveTo>
                    <a:pt x="f6" y="f5"/>
                  </a:moveTo>
                  <a:lnTo>
                    <a:pt x="f8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5" y="f7"/>
                  </a:lnTo>
                  <a:lnTo>
                    <a:pt x="f5" y="f34"/>
                  </a:lnTo>
                  <a:lnTo>
                    <a:pt x="f35" y="f36"/>
                  </a:ln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cubicBezTo>
                    <a:pt x="f75" y="f76"/>
                    <a:pt x="f77" y="f78"/>
                    <a:pt x="f79" y="f80"/>
                  </a:cubicBezTo>
                  <a:lnTo>
                    <a:pt x="f8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  <p:sp>
          <p:nvSpPr>
            <p:cNvPr id="170" name="Freeform: Shape 170">
              <a:extLst>
                <a:ext uri="{FF2B5EF4-FFF2-40B4-BE49-F238E27FC236}">
                  <a16:creationId xmlns:a16="http://schemas.microsoft.com/office/drawing/2014/main" id="{A0224498-FD32-4FFD-B53B-952F39152AD1}"/>
                </a:ext>
              </a:extLst>
            </p:cNvPr>
            <p:cNvSpPr/>
            <p:nvPr/>
          </p:nvSpPr>
          <p:spPr>
            <a:xfrm>
              <a:off x="0" y="-1211"/>
              <a:ext cx="6046085" cy="77720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46089"/>
                <a:gd name="f7" fmla="val 7772400"/>
                <a:gd name="f8" fmla="+- 0 0 -90"/>
                <a:gd name="f9" fmla="*/ f3 1 6046089"/>
                <a:gd name="f10" fmla="*/ f4 1 7772400"/>
                <a:gd name="f11" fmla="+- f7 0 f5"/>
                <a:gd name="f12" fmla="+- f6 0 f5"/>
                <a:gd name="f13" fmla="*/ f8 f0 1"/>
                <a:gd name="f14" fmla="*/ f12 1 6046089"/>
                <a:gd name="f15" fmla="*/ f11 1 7772400"/>
                <a:gd name="f16" fmla="*/ 0 f12 1"/>
                <a:gd name="f17" fmla="*/ 0 f11 1"/>
                <a:gd name="f18" fmla="*/ 6046089 f12 1"/>
                <a:gd name="f19" fmla="*/ 7772400 f11 1"/>
                <a:gd name="f20" fmla="*/ f13 1 f2"/>
                <a:gd name="f21" fmla="*/ f16 1 6046089"/>
                <a:gd name="f22" fmla="*/ f17 1 7772400"/>
                <a:gd name="f23" fmla="*/ f18 1 6046089"/>
                <a:gd name="f24" fmla="*/ f19 1 7772400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</a:cxnLst>
              <a:rect l="f34" t="f37" r="f35" b="f36"/>
              <a:pathLst>
                <a:path w="6046089" h="7772400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anchor="ctr"/>
            <a:lstStyle/>
            <a:p>
              <a:pPr defTabSz="449449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770" kern="0">
                <a:solidFill>
                  <a:srgbClr val="000000"/>
                </a:solidFill>
                <a:latin typeface="Agency FB"/>
              </a:endParaRPr>
            </a:p>
          </p:txBody>
        </p:sp>
      </p:grpSp>
      <p:cxnSp>
        <p:nvCxnSpPr>
          <p:cNvPr id="171" name="Straight Connector 6">
            <a:extLst>
              <a:ext uri="{FF2B5EF4-FFF2-40B4-BE49-F238E27FC236}">
                <a16:creationId xmlns:a16="http://schemas.microsoft.com/office/drawing/2014/main" id="{D4F3F0E4-3A5B-46D2-8209-882AC35C87F5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6096000" y="5765426"/>
            <a:ext cx="2770909" cy="0"/>
          </a:xfrm>
          <a:prstGeom prst="straightConnector1">
            <a:avLst/>
          </a:prstGeom>
          <a:noFill/>
          <a:ln w="6345">
            <a:solidFill>
              <a:srgbClr val="2D3245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2" name="Straight Connector 11">
            <a:extLst>
              <a:ext uri="{FF2B5EF4-FFF2-40B4-BE49-F238E27FC236}">
                <a16:creationId xmlns:a16="http://schemas.microsoft.com/office/drawing/2014/main" id="{4D26BCD9-E30C-4824-9A1C-A9017DEE0D40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9455727" y="5761225"/>
            <a:ext cx="2216727" cy="0"/>
          </a:xfrm>
          <a:prstGeom prst="straightConnector1">
            <a:avLst/>
          </a:prstGeom>
          <a:noFill/>
          <a:ln w="6345">
            <a:solidFill>
              <a:srgbClr val="2D3245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55" name="Title 4"/>
          <p:cNvSpPr txBox="1">
            <a:spLocks noGrp="1"/>
          </p:cNvSpPr>
          <p:nvPr>
            <p:ph type="title"/>
          </p:nvPr>
        </p:nvSpPr>
        <p:spPr>
          <a:xfrm>
            <a:off x="6040582" y="2073536"/>
            <a:ext cx="5597236" cy="1323191"/>
          </a:xfrm>
        </p:spPr>
        <p:txBody>
          <a:bodyPr anchor="t">
            <a:noAutofit/>
          </a:bodyPr>
          <a:lstStyle>
            <a:lvl1pPr>
              <a:lnSpc>
                <a:spcPts val="5294"/>
              </a:lnSpc>
              <a:defRPr sz="5294" cap="all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56" name="Text Placeholder 98"/>
          <p:cNvSpPr txBox="1">
            <a:spLocks noGrp="1"/>
          </p:cNvSpPr>
          <p:nvPr>
            <p:ph type="body" idx="4294967295"/>
          </p:nvPr>
        </p:nvSpPr>
        <p:spPr>
          <a:xfrm>
            <a:off x="6040582" y="831028"/>
            <a:ext cx="5597236" cy="403412"/>
          </a:xfrm>
        </p:spPr>
        <p:txBody>
          <a:bodyPr>
            <a:noAutofit/>
          </a:bodyPr>
          <a:lstStyle>
            <a:lvl1pPr marL="0" indent="0">
              <a:lnSpc>
                <a:spcPts val="2471"/>
              </a:lnSpc>
              <a:spcBef>
                <a:spcPts val="0"/>
              </a:spcBef>
              <a:buNone/>
              <a:defRPr cap="all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7" name="Text Placeholder 106"/>
          <p:cNvSpPr txBox="1">
            <a:spLocks noGrp="1"/>
          </p:cNvSpPr>
          <p:nvPr>
            <p:ph type="body" idx="4294967295"/>
          </p:nvPr>
        </p:nvSpPr>
        <p:spPr>
          <a:xfrm>
            <a:off x="6040582" y="1702398"/>
            <a:ext cx="4534216" cy="365596"/>
          </a:xfrm>
        </p:spPr>
        <p:txBody>
          <a:bodyPr>
            <a:noAutofit/>
          </a:bodyPr>
          <a:lstStyle>
            <a:lvl1pPr marL="0" indent="0">
              <a:buNone/>
              <a:defRPr sz="1765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8" name="Text Placeholder 100"/>
          <p:cNvSpPr txBox="1">
            <a:spLocks noGrp="1"/>
          </p:cNvSpPr>
          <p:nvPr>
            <p:ph type="body" idx="4294967295"/>
          </p:nvPr>
        </p:nvSpPr>
        <p:spPr>
          <a:xfrm>
            <a:off x="6040582" y="3638774"/>
            <a:ext cx="5563985" cy="403412"/>
          </a:xfrm>
        </p:spPr>
        <p:txBody>
          <a:bodyPr>
            <a:noAutofit/>
          </a:bodyPr>
          <a:lstStyle>
            <a:lvl1pPr marL="0" indent="0">
              <a:lnSpc>
                <a:spcPts val="3706"/>
              </a:lnSpc>
              <a:spcBef>
                <a:spcPts val="0"/>
              </a:spcBef>
              <a:buNone/>
              <a:defRPr sz="1765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9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6040582" y="4139005"/>
            <a:ext cx="5563985" cy="435685"/>
          </a:xfrm>
        </p:spPr>
        <p:txBody>
          <a:bodyPr>
            <a:noAutofit/>
          </a:bodyPr>
          <a:lstStyle>
            <a:lvl1pPr marL="0" indent="0">
              <a:buNone/>
              <a:defRPr sz="2647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60" name="Text Placeholder 104"/>
          <p:cNvSpPr txBox="1">
            <a:spLocks noGrp="1"/>
          </p:cNvSpPr>
          <p:nvPr>
            <p:ph type="body" idx="4294967295"/>
          </p:nvPr>
        </p:nvSpPr>
        <p:spPr>
          <a:xfrm>
            <a:off x="6007331" y="5889812"/>
            <a:ext cx="2770909" cy="435685"/>
          </a:xfrm>
        </p:spPr>
        <p:txBody>
          <a:bodyPr>
            <a:noAutofit/>
          </a:bodyPr>
          <a:lstStyle>
            <a:lvl1pPr marL="0" indent="0">
              <a:lnSpc>
                <a:spcPts val="1235"/>
              </a:lnSpc>
              <a:buNone/>
              <a:defRPr sz="1412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63" name="Text Placeholder 104"/>
          <p:cNvSpPr txBox="1">
            <a:spLocks noGrp="1"/>
          </p:cNvSpPr>
          <p:nvPr>
            <p:ph type="body" idx="4294967295"/>
          </p:nvPr>
        </p:nvSpPr>
        <p:spPr>
          <a:xfrm>
            <a:off x="9365673" y="5405718"/>
            <a:ext cx="2216727" cy="250115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765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64" name="Text Placeholder 104"/>
          <p:cNvSpPr txBox="1">
            <a:spLocks noGrp="1"/>
          </p:cNvSpPr>
          <p:nvPr>
            <p:ph type="body" idx="4294967295"/>
          </p:nvPr>
        </p:nvSpPr>
        <p:spPr>
          <a:xfrm>
            <a:off x="9365673" y="5885971"/>
            <a:ext cx="2216727" cy="435685"/>
          </a:xfrm>
        </p:spPr>
        <p:txBody>
          <a:bodyPr>
            <a:noAutofit/>
          </a:bodyPr>
          <a:lstStyle>
            <a:lvl1pPr marL="0" indent="0">
              <a:lnSpc>
                <a:spcPts val="1235"/>
              </a:lnSpc>
              <a:buNone/>
              <a:defRPr sz="1412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32510628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CFE6E06-622B-465A-B58A-63046246E9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8AC025E-B723-4CC8-BAF8-FC8C24DEDA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DE5893-6B71-41B2-A3FF-5A5A3608C63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B463E7-B435-4225-9303-4C12B7EC3147}" type="datetimeFigureOut">
              <a:rPr lang="en-GB" smtClean="0"/>
              <a:t>22/09/2023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47E1D8-3F38-42E9-B523-FF555167A51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58464C-9945-4009-B5DF-D0DBEA39F0C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98CD52-4FD5-4FF2-89F0-D4A7A7C312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6406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4">
            <a:extLst>
              <a:ext uri="{FF2B5EF4-FFF2-40B4-BE49-F238E27FC236}">
                <a16:creationId xmlns:a16="http://schemas.microsoft.com/office/drawing/2014/main" id="{89159512-8976-4CC9-9383-1A86BC41ED2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055379" y="1326647"/>
            <a:ext cx="5034243" cy="403412"/>
          </a:xfrm>
        </p:spPr>
        <p:txBody>
          <a:bodyPr>
            <a:noAutofit/>
          </a:bodyPr>
          <a:lstStyle/>
          <a:p>
            <a:pPr marL="0" indent="0" defTabSz="806875">
              <a:lnSpc>
                <a:spcPts val="2471"/>
              </a:lnSpc>
              <a:spcBef>
                <a:spcPts val="0"/>
              </a:spcBef>
              <a:buNone/>
              <a:defRPr/>
            </a:pPr>
            <a:r>
              <a:rPr sz="5294" cap="all" dirty="0">
                <a:solidFill>
                  <a:srgbClr val="2D3245"/>
                </a:solidFill>
                <a:latin typeface="Bell MT" pitchFamily="18"/>
              </a:rPr>
              <a:t>certificate</a:t>
            </a:r>
          </a:p>
          <a:p>
            <a:pPr marL="0" indent="0" defTabSz="806875">
              <a:lnSpc>
                <a:spcPts val="2471"/>
              </a:lnSpc>
              <a:spcBef>
                <a:spcPts val="0"/>
              </a:spcBef>
              <a:buNone/>
              <a:defRPr/>
            </a:pPr>
            <a:endParaRPr cap="all" dirty="0">
              <a:solidFill>
                <a:srgbClr val="2D3245"/>
              </a:solidFill>
            </a:endParaRPr>
          </a:p>
        </p:txBody>
      </p:sp>
      <p:sp>
        <p:nvSpPr>
          <p:cNvPr id="6147" name="Text Placeholder 27">
            <a:extLst>
              <a:ext uri="{FF2B5EF4-FFF2-40B4-BE49-F238E27FC236}">
                <a16:creationId xmlns:a16="http://schemas.microsoft.com/office/drawing/2014/main" id="{3A2AF4EA-D068-4420-A0DF-0B725D9317B4}"/>
              </a:ext>
            </a:extLst>
          </p:cNvPr>
          <p:cNvSpPr txBox="1">
            <a:spLocks noGrp="1" noChangeArrowheads="1"/>
          </p:cNvSpPr>
          <p:nvPr>
            <p:ph type="body" idx="4294967295"/>
          </p:nvPr>
        </p:nvSpPr>
        <p:spPr>
          <a:xfrm>
            <a:off x="6357957" y="2030280"/>
            <a:ext cx="4167188" cy="365591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altLang="en-US">
                <a:solidFill>
                  <a:srgbClr val="2D3245"/>
                </a:solidFill>
                <a:latin typeface="Agency FB" panose="020B0503020202020204" pitchFamily="34" charset="0"/>
              </a:rPr>
              <a:t>This certificate is proudly presented to</a:t>
            </a:r>
            <a:r>
              <a:rPr altLang="en-US" sz="1765">
                <a:solidFill>
                  <a:srgbClr val="2D3245"/>
                </a:solidFill>
                <a:latin typeface="Agency FB" panose="020B0503020202020204" pitchFamily="34" charset="0"/>
              </a:rPr>
              <a:t>: </a:t>
            </a:r>
          </a:p>
        </p:txBody>
      </p:sp>
      <p:sp>
        <p:nvSpPr>
          <p:cNvPr id="6148" name="Text Placeholder 25">
            <a:extLst>
              <a:ext uri="{FF2B5EF4-FFF2-40B4-BE49-F238E27FC236}">
                <a16:creationId xmlns:a16="http://schemas.microsoft.com/office/drawing/2014/main" id="{BAAD68C7-59B6-48B7-A1A6-0D85C6AA66E5}"/>
              </a:ext>
            </a:extLst>
          </p:cNvPr>
          <p:cNvSpPr txBox="1">
            <a:spLocks noGrp="1" noChangeArrowheads="1"/>
          </p:cNvSpPr>
          <p:nvPr>
            <p:ph type="body" idx="4294967295"/>
          </p:nvPr>
        </p:nvSpPr>
        <p:spPr>
          <a:xfrm>
            <a:off x="5319993" y="3358962"/>
            <a:ext cx="6243116" cy="1764227"/>
          </a:xfrm>
        </p:spPr>
        <p:txBody>
          <a:bodyPr anchorCtr="1">
            <a:normAutofit/>
          </a:bodyPr>
          <a:lstStyle/>
          <a:p>
            <a:pPr marL="0" indent="0" algn="ctr">
              <a:lnSpc>
                <a:spcPts val="3706"/>
              </a:lnSpc>
              <a:spcBef>
                <a:spcPct val="0"/>
              </a:spcBef>
              <a:buNone/>
            </a:pPr>
            <a:r>
              <a:rPr altLang="en-US" sz="2400" dirty="0">
                <a:solidFill>
                  <a:srgbClr val="2D3245"/>
                </a:solidFill>
                <a:latin typeface="Agency FB" panose="020B0503020202020204" pitchFamily="34" charset="0"/>
              </a:rPr>
              <a:t>For participating in the SPSSA Year </a:t>
            </a:r>
            <a:r>
              <a:rPr lang="en-GB" altLang="en-US" sz="2400" dirty="0">
                <a:solidFill>
                  <a:srgbClr val="2D3245"/>
                </a:solidFill>
                <a:latin typeface="Agency FB" panose="020B0503020202020204" pitchFamily="34" charset="0"/>
              </a:rPr>
              <a:t>1 &amp; 2 </a:t>
            </a:r>
            <a:r>
              <a:rPr altLang="en-US" sz="2400" dirty="0">
                <a:solidFill>
                  <a:srgbClr val="2D3245"/>
                </a:solidFill>
                <a:latin typeface="Agency FB" panose="020B0503020202020204" pitchFamily="34" charset="0"/>
              </a:rPr>
              <a:t>Tag Rugby tournament at Southend Rugby Football Club</a:t>
            </a:r>
          </a:p>
        </p:txBody>
      </p:sp>
      <p:sp>
        <p:nvSpPr>
          <p:cNvPr id="6149" name="Text Placeholder 31">
            <a:extLst>
              <a:ext uri="{FF2B5EF4-FFF2-40B4-BE49-F238E27FC236}">
                <a16:creationId xmlns:a16="http://schemas.microsoft.com/office/drawing/2014/main" id="{8680EDAD-5FB4-4D05-94AC-6F04F5562B36}"/>
              </a:ext>
            </a:extLst>
          </p:cNvPr>
          <p:cNvSpPr txBox="1">
            <a:spLocks noGrp="1" noChangeArrowheads="1"/>
          </p:cNvSpPr>
          <p:nvPr>
            <p:ph type="body" idx="4294967295"/>
          </p:nvPr>
        </p:nvSpPr>
        <p:spPr>
          <a:xfrm>
            <a:off x="9661058" y="5507692"/>
            <a:ext cx="2105306" cy="273144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80000"/>
              </a:lnSpc>
              <a:buNone/>
            </a:pPr>
            <a:r>
              <a:rPr lang="en-GB" altLang="en-US" sz="1500" dirty="0">
                <a:solidFill>
                  <a:srgbClr val="2D3245"/>
                </a:solidFill>
                <a:latin typeface="Agency FB" panose="020B0503020202020204" pitchFamily="34" charset="0"/>
              </a:rPr>
              <a:t>Wednesday 24</a:t>
            </a:r>
            <a:r>
              <a:rPr lang="en-GB" altLang="en-US" sz="1500" baseline="30000" dirty="0">
                <a:solidFill>
                  <a:srgbClr val="2D3245"/>
                </a:solidFill>
                <a:latin typeface="Agency FB" panose="020B0503020202020204" pitchFamily="34" charset="0"/>
              </a:rPr>
              <a:t>th</a:t>
            </a:r>
            <a:r>
              <a:rPr lang="en-GB" altLang="en-US" sz="1500" dirty="0">
                <a:solidFill>
                  <a:srgbClr val="2D3245"/>
                </a:solidFill>
                <a:latin typeface="Agency FB" panose="020B0503020202020204" pitchFamily="34" charset="0"/>
              </a:rPr>
              <a:t> </a:t>
            </a:r>
            <a:r>
              <a:rPr altLang="en-US" sz="1500" dirty="0">
                <a:solidFill>
                  <a:srgbClr val="2D3245"/>
                </a:solidFill>
                <a:latin typeface="Agency FB" panose="020B0503020202020204" pitchFamily="34" charset="0"/>
              </a:rPr>
              <a:t>April 202</a:t>
            </a:r>
            <a:r>
              <a:rPr lang="en-GB" altLang="en-US" sz="1500">
                <a:solidFill>
                  <a:srgbClr val="2D3245"/>
                </a:solidFill>
                <a:latin typeface="Agency FB" panose="020B0503020202020204" pitchFamily="34" charset="0"/>
              </a:rPr>
              <a:t>4</a:t>
            </a:r>
            <a:endParaRPr altLang="en-US" sz="1500" dirty="0">
              <a:solidFill>
                <a:srgbClr val="2D3245"/>
              </a:solidFill>
              <a:latin typeface="Agency FB" panose="020B0503020202020204" pitchFamily="34" charset="0"/>
            </a:endParaRPr>
          </a:p>
        </p:txBody>
      </p:sp>
      <p:cxnSp>
        <p:nvCxnSpPr>
          <p:cNvPr id="6150" name="Straight Connector 2">
            <a:extLst>
              <a:ext uri="{FF2B5EF4-FFF2-40B4-BE49-F238E27FC236}">
                <a16:creationId xmlns:a16="http://schemas.microsoft.com/office/drawing/2014/main" id="{F67F946F-E006-416B-A0B6-4760D8F01F4A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6055379" y="3429000"/>
            <a:ext cx="5034243" cy="0"/>
          </a:xfrm>
          <a:prstGeom prst="straightConnector1">
            <a:avLst/>
          </a:prstGeom>
          <a:noFill/>
          <a:ln w="6345">
            <a:solidFill>
              <a:srgbClr val="2D3245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6151" name="Group 16">
            <a:extLst>
              <a:ext uri="{FF2B5EF4-FFF2-40B4-BE49-F238E27FC236}">
                <a16:creationId xmlns:a16="http://schemas.microsoft.com/office/drawing/2014/main" id="{C2A05482-900F-43CE-B1C4-CA50816B28D5}"/>
              </a:ext>
            </a:extLst>
          </p:cNvPr>
          <p:cNvGrpSpPr>
            <a:grpSpLocks/>
          </p:cNvGrpSpPr>
          <p:nvPr/>
        </p:nvGrpSpPr>
        <p:grpSpPr bwMode="auto">
          <a:xfrm>
            <a:off x="2271292" y="243728"/>
            <a:ext cx="7274019" cy="6614272"/>
            <a:chOff x="1311825" y="275645"/>
            <a:chExt cx="8243654" cy="7496754"/>
          </a:xfrm>
        </p:grpSpPr>
        <p:pic>
          <p:nvPicPr>
            <p:cNvPr id="6154" name="Picture 6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6544D8AE-2C68-4679-99F0-A1E42F365BF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91230" y="275645"/>
              <a:ext cx="1495802" cy="1506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5" name="Picture 8" descr="Text&#10;&#10;Description automatically generated">
              <a:extLst>
                <a:ext uri="{FF2B5EF4-FFF2-40B4-BE49-F238E27FC236}">
                  <a16:creationId xmlns:a16="http://schemas.microsoft.com/office/drawing/2014/main" id="{D04B05E9-E1DC-4947-BB43-D51852B0601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39127" y="7077190"/>
              <a:ext cx="1260344" cy="6051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6" name="Picture 14" descr="Logo&#10;&#10;Description automatically generated">
              <a:extLst>
                <a:ext uri="{FF2B5EF4-FFF2-40B4-BE49-F238E27FC236}">
                  <a16:creationId xmlns:a16="http://schemas.microsoft.com/office/drawing/2014/main" id="{8DE81566-FC89-4E3B-B289-47CEB3DED77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0027" y="6987323"/>
              <a:ext cx="4175452" cy="7848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7" name="Picture 13" descr="Diagram&#10;&#10;Description automatically generated">
              <a:extLst>
                <a:ext uri="{FF2B5EF4-FFF2-40B4-BE49-F238E27FC236}">
                  <a16:creationId xmlns:a16="http://schemas.microsoft.com/office/drawing/2014/main" id="{E60A88D2-422A-45F9-B17F-700BC1292E6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11825" y="6830604"/>
              <a:ext cx="930484" cy="9417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6152" name="TextBox 11">
            <a:extLst>
              <a:ext uri="{FF2B5EF4-FFF2-40B4-BE49-F238E27FC236}">
                <a16:creationId xmlns:a16="http://schemas.microsoft.com/office/drawing/2014/main" id="{0C92F486-F1F1-489E-BCD5-7FEB1496F2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0" y="5780835"/>
            <a:ext cx="2105306" cy="336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Ctr="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 sz="2800">
                <a:solidFill>
                  <a:srgbClr val="000000"/>
                </a:solidFill>
                <a:latin typeface="Agency FB" panose="020B0503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2400">
                <a:solidFill>
                  <a:srgbClr val="000000"/>
                </a:solidFill>
                <a:latin typeface="Agency FB" panose="020B0503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2000">
                <a:solidFill>
                  <a:srgbClr val="000000"/>
                </a:solidFill>
                <a:latin typeface="Agency FB" panose="020B0503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Agency FB" panose="020B0503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Agency FB" panose="020B0503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Agency FB" panose="020B0503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Agency FB" panose="020B0503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Agency FB" panose="020B0503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Agency FB" panose="020B0503020202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GB" altLang="en-US" sz="1588"/>
              <a:t>Signed</a:t>
            </a:r>
          </a:p>
        </p:txBody>
      </p:sp>
      <p:pic>
        <p:nvPicPr>
          <p:cNvPr id="6153" name="Picture 2">
            <a:extLst>
              <a:ext uri="{FF2B5EF4-FFF2-40B4-BE49-F238E27FC236}">
                <a16:creationId xmlns:a16="http://schemas.microsoft.com/office/drawing/2014/main" id="{2FD5E40A-8337-4403-9026-8BAE7378B1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6044" y="1968034"/>
            <a:ext cx="1128993" cy="13909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31</Words>
  <Application>Microsoft Office PowerPoint</Application>
  <PresentationFormat>Widescreen</PresentationFormat>
  <Paragraphs>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Agency FB</vt:lpstr>
      <vt:lpstr>Arial</vt:lpstr>
      <vt:lpstr>Bell MT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Kirsty Fitzgibbon</dc:creator>
  <cp:lastModifiedBy>Kirsty Fitzgibbon</cp:lastModifiedBy>
  <cp:revision>2</cp:revision>
  <dcterms:created xsi:type="dcterms:W3CDTF">2023-04-27T09:16:45Z</dcterms:created>
  <dcterms:modified xsi:type="dcterms:W3CDTF">2023-09-22T11:35:32Z</dcterms:modified>
</cp:coreProperties>
</file>