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9" r:id="rId2"/>
    <p:sldId id="260" r:id="rId3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DDF5744-B4F5-4538-97ED-1E5B932163A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0BBB61-7F75-4ABB-A43D-7FD29AC9547B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C46749F-C7E6-44CB-BBB1-A1B69A7D5433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92CB5C-0ECE-48F4-83FF-240FC46F2A20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B910B1-68D1-4A3D-AA6D-19C8E6D7F73A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0DA5836-BBD1-438B-B03E-E4A5C3C6FD02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594578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B95AA7B7-C290-4BB3-A1C9-7F312D39A0A6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DCD22B15-1ADE-4968-B478-8C1BA010066B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3AC2D5DD-3241-42FC-8A71-C06F6B745D38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601F2001-69C4-4808-9B00-009089775E22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529ABFE5-4244-4F7D-B7BA-101EC6CA57B9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FEC670D5-3F93-4885-A294-3F65A70FE366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D7518960-1119-41CB-AE6C-B70252AE2DF7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F9D87837-180D-4424-ABB7-4E4C71F4A8E6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241A26B2-9C95-49E1-9066-DE068A3FDA5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132572F1-0706-4F7D-847E-1D29FE1C5A40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FB3EDA57-B73F-4003-B8DF-F4EDDE6B8673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1CECA758-E27A-49FA-960A-5E258C1D4F9F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A090C506-4D8A-4C6F-94C3-D8C53A9318F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1CE7370C-747E-4092-BA1E-62F26B3017C2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55D7DFDC-200C-4212-AFFE-B0B9D62B4C95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FDA38EAC-1750-4E4B-ADEA-9E8F02F376E2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4E750E93-B3D0-48FA-A755-B583A2B2B942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29D00A51-53ED-48BE-8296-6C41CC8806DE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468AE501-7096-442E-BB98-2B54A35D9116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D1644F0A-DC25-49D3-B8E7-57604031CF78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7B240B8C-7066-43C3-9296-98313F7995F3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8E286E89-900A-41F4-A67A-1D354E2786B9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22E9CFC9-44BA-4ED8-93A4-0D9D1C095199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7B45E9BC-BB7D-43C6-AA6E-DBA6D111E370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23E7A0E0-3A93-43A9-B9B1-9FF0785FFA42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45D69550-414D-455F-8291-D75B6D746778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1024FA1C-38FF-4F28-A621-6D46533D6233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DE4AE28F-5C0C-4925-832D-A54E9875E39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BF7EE18B-C9D8-48DF-988E-469C22F0109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56E5DEC1-5D82-488F-9D87-DAFA185B1E7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750C220E-C8B2-44A3-A964-71DD8EA9210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7FC06C65-FCE0-4E13-A4EE-813D79852F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DB900055-85DB-4721-BD80-B24D6B6AE4E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17ECD4EE-BB0C-4E57-8E03-BEBAA2422D9D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5CEE421-B1D2-42FE-A307-66162E6FF24C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FC11BF2E-CA6F-41D5-B14B-326B6548B4B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F20A6587-F4AD-4913-9DCA-6E50578B29D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30990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4E35A284-DF24-446A-8DC2-E86D53AD80EB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E13E4ABF-2755-457E-A0D0-6C8BB9B32AFA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4A12220D-9E66-478A-A09D-7B83793CD406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2841A154-6EB4-44B3-BA04-EBCEF0F9AE96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D548678A-5A55-4C03-8548-20E52FA2FB5E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B0236C86-9F80-4628-B5D0-997F13C492D1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6FC26415-625C-4287-B14B-A6A3F35CC55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630439CD-D502-4F6F-8082-3570CAD3ADC9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6B7986C4-9BBC-4520-BA09-BBB56C1C9903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BB43F1E4-DBB4-445D-BC01-2B43208E92B5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D6987A8-E212-4C3A-8FF4-4CAB5BF6E361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441911C5-976F-4761-A42B-F07A076A2FA1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D6065F42-963D-49AA-B5DC-CBF43FADA858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B17B1C67-FCDE-4952-867E-26DEAF70BC11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4787DDF5-DA0F-4CFF-997C-F58382B7ED72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45F0FF46-534B-425B-BC80-97B9AAFAAEA3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2A2AB248-D0D8-443F-9376-E4C5A2B2AB2A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A3ED46C8-2538-4D31-9FC2-0A01AF0018D1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AE9B346B-35B6-4533-A456-8CE352274991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E9CB5F87-F4C4-4D16-9CEA-D20C11B1E840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61E29432-B6A0-489A-9F40-13EFDBAC37C2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690F42C4-B4A4-459F-AC2D-9FD9510C75DD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D4AC1213-11AC-40E4-AA91-CE5FDFB2AA83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76ECC101-6E86-4DD8-9717-24A880EFBC8F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16415827-A228-4789-A060-948605256CAF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D7718416-9C9F-406D-A2D0-FBE8BD954D97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B12BED6C-118A-4782-9242-5BEB6F9603BC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26BD1FFF-0338-4FA4-920F-761F028691D1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7D335EC6-D877-4321-99BF-A30242472AB0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670267A4-C401-48A4-8FBB-C02F98F37337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C7FA574E-FA3E-4DF4-AD40-87BF9BE136AC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448BE744-506C-4989-A48B-E420009B57BD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C55E7913-0046-49F0-BE4A-C5D25B5157DF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B3ECDB68-01BF-49BF-9D03-862BD8A33E64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CD5B5CE-A278-49C3-A263-020B471DC840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E21F7030-D646-4954-BE0A-14BF9F8D7FAC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7B386D3F-2D98-4B88-9A1E-4A91BCC6DD2F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EA96D74C-B0FE-4814-985F-1A958959CEA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4FD09C69-310E-477C-828C-243CE3DB6A89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A04AAE76-7099-4481-9875-11200AF95EB6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0811A967-A414-48D5-B11A-CF12EE0A68EB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A120B326-6BD2-4CC0-AA85-0F2DC3D3ED8B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484E00AD-DBEB-4EDA-9D87-630D6C3D1603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D8572741-4C41-47D9-A2B8-FE8DAB5B9207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D60B819-C065-4E5D-A8E6-939A50FB4502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875C4A40-0CF4-4074-8FB2-2D29AB27A9FA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4BCAF141-8CF6-44C9-A87F-37A285546618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50FDA24F-E8A7-4323-A64C-008183D117E2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7E591058-124C-4895-A282-E6AAD6D46DDC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41D4D4D-25F0-495F-B0B9-D0DB2B911197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468366F9-CF4A-4282-A0BF-A28D247745B4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6508E09D-F137-428D-8480-D54C01D37AB4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B234E85C-BD05-408F-896F-13C4567EB035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E26A519B-AE83-47BE-ADC0-5F16B4639975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0DFC68AE-BB3E-4432-A363-D213F0E46403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D9C145C-ABC6-400C-908B-21D470222DA6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72BA5589-DC0E-40CA-8FA3-49E9C2A3B07E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44820AE4-A80A-4C0C-BC70-506FBFEF3BB4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4CB4D05A-AB00-4B52-8997-91E17BC7E8C7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4A990A56-D3F8-479A-8F2C-AF6E09076651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1086BBF4-BCB1-4D00-9EFC-9C751C178BA0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05785E6E-B440-4D2A-B13C-F148547EBDEC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1C7A4A0F-2EC6-4265-9105-F36C7A318D9C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60FC8650-4259-4EE0-BE8D-2C8530FD507F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7C224EF6-2AD0-44BC-92E1-7E9118A4C7FE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83C8CECD-5262-4F4A-B0FF-4ECFEF0A56FD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EA91F535-9C18-461A-884F-A4A526CE90A9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D4DAFE7B-F6AF-45BE-A80F-5B6934C9D1C3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2219D4B6-4C51-4B4C-93CB-57D0DA9268C0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5149FEF-F965-425B-B998-E9754730BCAC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0E3A314F-6C64-45CF-9752-E418D9B4BD7E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F1E6EA56-D5C0-4107-86AB-570F96171685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2495F4A-A63F-4131-B14B-B7C37364ED10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4C5D6442-4D2A-4C1B-A9AD-53E99C394CAF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3BBBE66-5372-4F94-A045-A99DCB8B8EE7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C7D2C60B-BD4F-4E6B-B531-0AFB9FEE21FA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FCE76582-214A-46B0-AE1B-2B79535ABD63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0EC002FC-EAFE-45F9-8E6B-11AB28B23A09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2D899A74-4CC5-4710-9807-5D0168392800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2097CFA2-65BF-4CE9-8208-AD705C813376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987CB22C-CEB5-49EE-9A4A-32564DAB418B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39F8BDE7-2B99-456F-B8BB-6318CF7F10BB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18E35F57-2FB8-49A2-8E84-11F48E855E19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E78336A1-91B5-4B2A-88F4-0B12643CE648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E61FCB8E-1FF8-490A-85CB-C2BE11E9C48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9B45253-82D8-42A7-83DD-4E350AF0EC0E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09DBCF25-418C-4244-B889-6062A5C6BDBC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CF2AC3F4-E0EF-4D4F-97E6-108162630129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5FC4DB6D-2410-409F-A06D-2E571F458CDD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6D40E291-8A72-49DD-96AE-2BFF8F3F05B9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26A24A7F-3E67-4743-B244-64A066CDD8B5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016974D1-A3F9-475A-BE2D-0E64C28E5DAE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52001729-A768-4A1A-A7E5-1622D64132BD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8440DD2A-F2A7-46CA-9535-2F7F2C679C58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72D00411-254B-426B-BD43-66DB738998A1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C2A775E-076C-4C88-B275-18E85CC59DBA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394FD607-A815-411F-9D3F-41A27681E580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F6235679-8CDB-409C-946E-2CFE76656550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3AEA8EF9-744D-40A7-B55B-60DA46FE7F7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27BC66C7-1EAD-40C0-9298-960DD0445B74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60BA37A3-70F3-4AA7-9EB7-7931235D0F8F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2262DE1F-0E77-45FA-8A31-76CD53414846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F06EA58F-0C78-4B08-90A2-A5C3DFD5C2E6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2C51CF76-700A-4B1E-B4C8-18562114B0FE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C8A0AA27-A5EA-4641-9C6F-EFFD6B292019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D9680B9B-498C-4E1B-876E-E2B05FB09F4B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9C6AE010-DD6B-4315-AC00-A96FCDAEABBB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C88CF08-07A2-4565-AE31-02D37B007E93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BA1BF4E7-349E-4D9B-BC6D-24366ABB3CF1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592241F-CFFC-4DAE-B743-46A68435109E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9C07568C-CE59-48EA-A800-7CF58696E93F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1DEE5BA6-059D-4FFE-B714-456B995A36FE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DB3FA9B8-B8CB-4417-938C-BAA323E41A1C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93D7D0B6-6907-49E7-A58F-0B14F4EF34D2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28A4DF70-8ABD-4146-8766-3561C40F201A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C418CF56-4263-4718-8D9A-C76DC28815F1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35015077-60DF-49EE-92CE-46BAFB76B401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1CFDE76-36CD-4436-8FA6-C521E588BDEE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47AC8125-1938-4FB5-B970-EF2644C091F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1C1E0AC0-74D4-4A0C-9827-F06C1F4C9324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4180F907-48E4-46D1-9BC0-9BF034DAC99F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D79605FC-E6C4-431A-A4CA-34E150EBF6AA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E01B948-C176-41FC-BB74-E503C18F69A6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81B831E-8048-40BA-8E2F-8FBDBDD0B492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8BB7F75-CF77-4A25-A484-27955CFA8DC5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B564481-0ADA-46DB-965F-B7D27BC7D93F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A9F9D29-252A-4C45-A8F8-AB762D5BD9BF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775D5AC8-59C2-4CD5-94E9-B92B77D8A811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FC73244E-CD5F-4FA8-B943-6D9B78356F46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7BECA0B1-8CE6-4630-AABD-3E09D5E66E4C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2116DBEA-902C-4B76-9E37-EAF3F69B5DDC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39A8F893-598E-4D26-8A3D-1F3C751E48E8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6B07A120-C65D-4BDD-AC5A-FCADD42736F3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2B2BBB7E-CBBC-4A4D-9497-6561FFDB7BA2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1218934A-9320-4B05-803F-568398F70D23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64EC9382-C941-4A37-94D6-E23AB45427D5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1C4D01F0-9147-46EF-A292-5FA3B47E05DD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868069B7-D805-438D-BFA5-9A65C9001938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1AE0E832-567A-4B17-A2D2-A2071BC17C1F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BA16E873-708B-41E8-A84F-FBF3FCD0E31D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149A30B4-A62D-4F8A-BA3F-978A8A3FCF7B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1CD5B60D-79F7-46D5-BAEA-7A2794BCDFCC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91B9A6FA-B6B3-4E06-86B6-CFEDD40101CB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B94A7771-7123-4F4B-B6E4-EE64AED5FA3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CD93C38-4BA3-4B07-9593-62D04BC88011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D2F71F74-61CD-436C-BFCA-E79E6CF244A3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B15FED76-A324-40A3-AC8D-278B4F78C28D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0B84C159-17B8-4731-B2FE-5B3DD520D9BC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142CA6AB-B50B-4425-AD00-A9BB36492207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EEB7943-6524-4E6C-BB0B-6C437BE3F921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CEAC32E2-FE79-4D72-816F-189FF69AC22F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0301BF20-091C-441D-9AF1-C67C82F7ABEC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E2629454-4BCA-41D6-890D-E8C42F24C32B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828728ED-657E-41BB-AEFD-C6662A0E177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CC17A330-5109-4E03-B4EE-B863712BBA5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44F352F-E2D0-4BD8-9EFE-E0C982D6B21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DCDCF94F-201D-467A-A292-275C43DD19A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C0EA5999-3FB5-4227-AEAE-38704C352FB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ECD826AF-8A93-4BE9-8F75-3B3C6686040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098FC51D-F74E-4DE9-A6FC-C9F643C56E32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F1A604F9-B6F4-466D-B50F-2CD5B1B5429D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39F7BC82-C15B-4146-B1F0-434C68A688C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C681586D-F079-4580-B301-7E3E715A773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56545168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FF10718B-147E-4BC8-B60A-AB95324EECBC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D85918AD-5DD3-497F-8A27-1EA4D00EC9E6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5F5F6638-F8E4-4EAA-97FB-5CDD16070B8C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79516F23-43C1-418C-999D-1793CA61331C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AE0F0864-5704-4BBE-838B-3BF36A9E1534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2DE7D227-026A-4A5A-92AF-C5E5346241C1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1DE4B14B-4923-4125-ACAA-8D71A7364E2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17617DF0-361E-41AC-8857-0E2EFB8BAE47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AB73053D-1893-4F7B-BD23-AFE026767C05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74064B66-006D-466D-9226-D4146EA74575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57A17457-C13A-42E9-A2BF-DE36244AFFAF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C1CBA2A8-7E7B-4619-A0C0-23482DE1EC0F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120E6D2D-6DA6-4E29-A261-1A92447985D6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CCC980F0-459E-43A0-8DFE-776F00314673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F2546682-5597-4D54-BE13-2E03BE28EDF3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F109C15D-1A58-4A5C-AD52-A4A32C37BA37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ED12B05-5A0A-4432-8ADD-4BE7F3066429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B3966550-5917-4630-89B8-37AE6E0647B7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18B42C4C-2B7B-47BC-A89A-CF7D7668D9BE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6E707C8F-2F03-4EB2-A39D-971569B4D6A0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0E1BC88E-3158-4E50-B025-63D6C020316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17BA6F98-9E17-4189-9FAC-95C0A6401098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3FE5A685-F8AC-47BC-B594-546DE690BD8C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CEF7B763-F2CA-4917-BC56-1299525C6F6E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34564D08-ABC9-4472-AF9B-48D78C9A8CB9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BC4D331B-FDBF-45D7-A5F5-332D641BA566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B081BD7E-01AD-4B3C-928E-688566886AD6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FFC16E6E-2D34-4CA8-A7B4-FA5EEC334332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5EA81B05-6F32-4425-99D2-A8E449EDC75C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4C37A0E-7B28-41D0-A3E8-258931CE600F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99FE6DBC-CD99-455A-8123-C4E8DDCDA20C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77F6726D-A66F-414D-8D67-65771F1928AD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823EEDDF-F857-41DE-8AC1-D10E15292ED7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AFF2D42F-A01B-4F3F-87BE-554DD299CC5A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76E0F0A2-3EF3-4BB1-ACB8-13314D245E04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85C42535-E213-493B-88BB-DB8ACA0E8C56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FED37C1B-D11A-4F00-A53E-DA84251078B7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751D788A-A7F1-4FDE-B6A7-BAE6EA93D3C5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57B3AD6E-B652-4428-B9A5-4257DB2B6176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0C9DDBE-0A7C-437E-8D0B-56B0D1A13ECD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48B6A4AD-743A-4731-9A82-F0C5700A8E0C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DF1B30C9-D37D-4A03-A693-EAAF2E83D1A9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28AC8ED0-479F-4B85-B569-99253872915E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7D0E6D2D-C842-4C45-9C3E-48970BB2325D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B1D89990-120A-4B7D-A871-E6E9556726D4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C79FE3DC-B2F9-47FB-998E-CE7A5942130D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72C60C2A-273C-4EAC-B69A-0B7EA33AB421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018B9B7D-90EC-4640-8C0C-621E6D1ACEE2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822DF75B-485E-41E7-B7A1-3F9E0B08B607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65C83788-A341-4944-8D35-772C729B6487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763A712-6A83-4785-AF22-1FEC9D17A10E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ECDA3E0A-F209-4B60-AE41-262B0A7DDAC6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EE8CA972-C7F4-4EEE-A5B6-D46E613030EC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B6353703-A6BA-4174-8104-C50A5EFD779A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DF6EF0BE-23EC-4E22-805D-FF6DE49F6C2C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E865DC0C-7409-4B2B-B5BE-B7A6B44B7476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1D2F4CE2-6C29-46B8-BD58-4826C0C6420E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C4B434B3-C03B-4264-9E1E-6501B7EED91B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BAE45E23-8EC8-40E1-930E-1A60D1AFEB1A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537F4433-9897-48D1-A740-B6FCB2BC2403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BFBC7872-E575-45F5-AF72-62C9D0CF5A48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9E189B54-AC0A-4A7B-9E7F-7EFF3EABD891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FAF15241-573D-4ED0-AD08-6348E47A7261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4C327BE9-5207-4DF4-AD01-8CE872E4C8ED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9846159-5B11-462E-867C-0C6321CF5DC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85DEFF37-E15F-441A-89B3-8272DF71CCA3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905BA97B-7710-426F-8DF9-8CB4E88585A0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202F80AD-DF9A-45DD-A0F4-66A27718821F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FF2DAF3B-1919-4826-9C44-B9AF15688B19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8C2CC033-D4EE-47E8-A973-C4E7BD2102E2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459B585B-4B9C-4009-B3AF-AEF804D6E5BC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A48302BD-31E8-47FC-81EF-740F410B1737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16BFC6FB-95EC-4439-8D79-BDA7C17295ED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DDCE4B06-D2D1-4898-8C7E-415A1F417E26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97729336-2D46-49A5-B519-6543F5F1B764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F5C85976-D379-4C3D-A19A-E23ECF7510E6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245EED5-E5D2-420C-9790-6CFB5DC37B56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3A7D2EAB-05EC-46F4-A28A-EE74566D534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4F5AC7EB-C4E8-4A1B-9DF0-F93B173ED0A2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93E2EE3E-DA70-4A81-B0CB-195A08765760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3DDDF741-E48D-4674-B9FD-0C320E348E32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58236D97-C684-4AB5-A3CD-3B37C4E4099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9464FB3C-F2D3-4226-8F35-6EF8101368B1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0EB6B25C-8D79-42EE-8D8A-CEA33470D477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53810FAE-9A8A-4CE0-B472-DC5C5705DEEF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880BBD70-1A94-4B81-A5B7-3F5CA27A5DB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1675F79D-67F5-43E2-9887-3D554F3BCAF6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A4F713FC-CE72-4304-9C4A-21E1C35E9B26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07045D66-2991-4DD5-AB0F-B8A926E0D483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D5D9D44B-BB82-47D4-97FE-0305A4C9336F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6857472F-CD0D-4B10-8FCC-630E455AB000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8BFC8B91-5945-4DDA-BFF8-2197917CA979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73C92FD-E458-4401-BF6A-54D8A0E9C775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59F6333-B444-4832-AB6E-C576BA0BE575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8A649219-E3B2-4B8A-9305-E8A5BFC3E199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ED2ADF3-BAA1-4F78-BB9B-D0795FB4D174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E8AE5209-F843-4242-BA79-6EB96E869198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66F7AC37-BFF1-410D-AE9A-E6A388000FDD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9B23D55E-82CC-4781-A132-DCBA0AEE0424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86FC3A38-06F1-473F-A06D-5BCA70251A3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EC3FBEEC-5C4C-4906-81BC-7049D09A0256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3400EA3A-F1D9-49FE-BE6C-B94DD80675BA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70012309-4897-4E46-8933-8C056BC502E4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9E429DD9-B3C3-42FB-8958-A4779ADD9565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32B31898-6EDA-4EB8-8C00-8A9B3B0C96BE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21ED8B0-F2B7-4774-9C4F-9AF65BFD4E36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77D9B704-A052-4CCC-B69D-C88D6A9A92B9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1701603B-35F4-46DA-BD39-E84B58C6037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EF526DD2-D07B-4C2B-9F01-65EE483E776A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6600C30A-74CD-4C1D-A13B-FDA327EC4FC5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21BF2286-F195-4132-8AB7-41FD1CB30458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9EE2A998-9D0E-479F-9F8C-BD5B86E54453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A8E5DA5B-91B8-4F48-BE45-BAD8B518709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09141205-C75C-49A2-8B8B-0C3D8A8105A4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3C4F4507-5640-40F3-BB64-B2131BA79333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F13F572D-7F1E-474A-B600-7D673AFE2C6A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DA1E2D2F-D004-45AF-8FDA-87E46504FEDC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506B7248-2273-4397-A6C9-52012B6F57C0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A0C76916-D1C7-498D-B3FF-6D166504975A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EDDAA430-903C-4944-BD83-E97BDE449B1B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6E671D5-19D1-4371-9D71-C2B6EA83CF30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EA815232-A431-46FE-BDD7-E8F664CED62D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C5EB775D-37F3-4E64-883C-D6142B72ED71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E0897F57-47F4-47E7-AA7A-F04E40F748D1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FF8C4C97-40A9-481D-9792-2944C29036EE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14003CED-A592-449A-B18A-547B7A77C167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CD1E2046-11D1-4040-A185-52ABA71C52F9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0A916FAF-A363-4834-80C8-5A90DCBC374D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CEF63AA4-808F-4CD1-BBDD-A0B2655F3E99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A8DD9B42-5290-4A3C-B498-6224ABA9E53E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9C74F35A-010B-4F49-9582-C94472D3204D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CDCDCB28-59EB-4F6A-A300-BC36CBB53F6B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3F8EFA96-1A76-4D9E-91AA-527F7523BF53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4781BDA4-7644-40EC-8141-379F67EE66F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74E3EFF1-13F8-4E3A-B994-0488F79F107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8490BAF8-FCBA-44AB-BDB3-AF5C2491B494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FAF4F93E-BEDE-4F63-AD93-670450AA250E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AC770DF3-463B-43B8-8774-3F14509C7F50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EECA29C5-FD7D-4470-BEE2-52B00C8389F1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EE8CDA22-0A60-4838-BFE9-C3E7F2F87B8D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465B3D2-D85B-43D8-BC0D-B2A2CC0198AC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6A2610C0-91E9-477A-91D6-54C655750328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7848E77E-4F7A-4EE5-85F5-148774A5B708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BBACC142-6C22-4005-99FE-B62A16D1A916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BE76B341-1593-4F73-BAAA-05DA9C59BB89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83F5441-ABBD-4042-B8C8-179C085C65F3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AF6782E-2173-43C5-AD80-3B441BFA0290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EE707F0-F07A-4A4F-8643-EE53FEF987D3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D221EF07-494F-454E-A4C7-8191ACDC21E7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CAD66C9-EF2F-4DC6-B40E-FA1919692221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5D2C4C01-F302-41F2-A450-7A24C54D41A4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B18C6FC8-E77E-4862-BFD2-F3829240525E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3515EA48-C95E-40F7-B900-49027552D795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94D1A7BD-BE95-428D-AEF7-6CB671843970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63D03A62-5E4F-4E31-BFE3-BA936071899B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C544C8E5-8EDA-4521-9663-FCC25B45A41A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7442C59D-05AE-4271-A617-C0F431B16BB1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CAAC59BC-F056-4C90-8A4F-BC54C54BE89F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A7F85057-5BEF-4BC5-88FA-8DB0E9E86CFF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052628C8-03A7-4798-AE63-8D93C1CDBBE1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77AA1C76-2AEE-4C76-B68A-9FB42B70F88D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9ED45222-1F1E-4457-AE37-7963BFF9255A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8027F17-ABF2-41FD-8D96-F580635C5D2D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ACAD822-84A2-4B08-BD9D-F075D57AE348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1D0C74A5-A4AD-4FCB-8AB3-A3351FEE73CE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B7294359-1283-479F-8E68-35AE45587C15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DC70B2AB-D1AE-4B58-9E93-E5A22C11B6AD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1638BCDD-F50E-4688-A125-D2D813DFF60A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34023E7A-3B26-4FCC-8144-9023E37803F4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61F55A8A-9139-4F1B-8A2C-2A1BFC1593EA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92749B04-641A-443F-96EA-71578BC1DE2F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E136D447-6F1F-4658-9E08-9C5EC4BE992B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F9466DAB-4BFE-451F-9BB4-A1D53BF75EAD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0A5124B-4A87-4672-A8A7-10B5E9836B8D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F6A66144-BA35-4A76-8F5E-A8A9ACEB2F7D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8FA490A2-67E8-432E-8873-1315BF0586AF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BC7D139A-F23C-43DB-AF92-FEE539332CF2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8415171E-FAEA-403F-8F98-66844C3CFF88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2E4F9575-A00A-47E9-944C-83B8B4DB064C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E5346EEE-6120-4B7F-9BAF-0F667CAB73C1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63BE23B4-7ACB-457C-AAAF-A94B86767837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BEA69443-6D14-445E-B4C4-C0EF318371FF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F6B2C849-414F-4975-BFF1-8A0002F7CEF3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EBF71E43-FDB2-47DB-ABA5-A24CD8B42593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0ABF0678-8274-4E96-BE6B-DA8E33884D41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60D20A74-83FC-40FB-816D-A0943160C37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B6D1F5E2-487D-44D3-943D-092F41706A9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78785DC4-2D1D-4EF9-9815-B55EC7C2DAA2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CB5A3B37-0439-42A8-8832-133B2C0E2CB1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B3B7189E-27E4-465D-87B9-D3D18D4B5757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C840E20D-A726-4469-8933-7DF327D8AD62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F56161BE-DD4E-4445-A09E-8A80A6832EF5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6DBA8F53-67BE-4EFF-BB3F-4062B543D16A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F7C717E9-C61C-4DA9-8E9A-5B521DE480E8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81B5A3B5-C2E3-4148-9A6B-0D0966104F6C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97E5E893-29B3-4A0B-88D6-62E0A78A23BC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C2C71738-1484-4161-BC77-6BA1CDDE6724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7AE91CAE-532D-4EC2-85C7-44C64229DB94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6E3FDD51-B630-4C33-99AC-0845E992F2C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7430CD82-E1B7-413F-A77F-A6498C4D9D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D9BAAC21-55CF-4243-845E-3AFD963FCF3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639B9279-072B-4ECA-AE09-3012AED4826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94D91943-1D9D-4A3B-A11C-0A3BCDEC7D6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319811E8-41D9-46F5-BD70-2E31E49C507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DADD79D0-C0A3-40DC-A219-26990A3BC674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A084ED8A-E1D5-44E1-8B42-A44F57E3F9B8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DB37660C-29DD-4009-BA61-CF0F1125D17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2C5CD44A-65D7-438C-83F0-855A2C9EB49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143278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8C1E1F-4BF2-452E-99F0-EE3EB1E321E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5A6E7B-16A1-435B-B9BC-AB656B630AF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643F11-BC36-4B8F-B6AE-829CC086B925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3738855E-E9EF-427D-B666-C6A0852E6ADC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68EBD1-45BB-470D-AAFD-4F51ACA9A12E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616D84-9467-45C2-836E-2FDADB310CB6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2CFDBC6-61F5-4C2D-BACB-2286A0411446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A87CCD1E-F879-4CA7-80A2-E9689A8213D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87F89999-B632-4CAB-9AC6-236103F15B4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7939096D-0CA9-420B-B3EC-71EF9782812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3" y="4183416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KS2 cross country competition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419D1BD8-7DA7-441A-926D-DC062D0D8C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46294" y="6242133"/>
            <a:ext cx="2121606" cy="309131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Friday 6th October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6F0B1FE8-9405-4B03-B342-3D7E809F342F}"/>
              </a:ext>
            </a:extLst>
          </p:cNvPr>
          <p:cNvCxnSpPr/>
          <p:nvPr/>
        </p:nvCxnSpPr>
        <p:spPr>
          <a:xfrm>
            <a:off x="4907831" y="41500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7AE7161F-BA89-4AB4-B180-C2B5B01977E3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FCA18004-FE8F-4236-BA9C-EF49A81D18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A43E71A3-B391-4915-964F-098A5B462E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19E51719-7043-4226-900F-FE2885E16D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96B643C6-FDD3-4437-A0F5-5C38CFDECE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789BBBD0-7C7F-4526-BE95-E6722DE7B28B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D6A1705-7590-47C4-9909-872B28BD81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71438" y="2244963"/>
            <a:ext cx="1390650" cy="164306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B3A57808-31BF-43EB-A521-B434B9789F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ECA22764-F92F-43DF-AB8C-88B9C35AC1B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5373496C-27B1-4316-81C4-806B86C5D0B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3" y="4183416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400" dirty="0">
                <a:solidFill>
                  <a:srgbClr val="2D3245"/>
                </a:solidFill>
              </a:rPr>
              <a:t>competing in the SPSSA KS1 cross country competition at </a:t>
            </a:r>
            <a:r>
              <a:rPr lang="en-US" sz="2400" dirty="0" err="1">
                <a:solidFill>
                  <a:srgbClr val="2D3245"/>
                </a:solidFill>
              </a:rPr>
              <a:t>Garons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70EC8CA3-CFDF-48FA-A73C-C52DA414E1D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801201" y="6242133"/>
            <a:ext cx="1893978" cy="309131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Friday 6</a:t>
            </a:r>
            <a:r>
              <a:rPr lang="en-US" sz="1700" baseline="30000" dirty="0">
                <a:solidFill>
                  <a:srgbClr val="2D3245"/>
                </a:solidFill>
              </a:rPr>
              <a:t>th</a:t>
            </a:r>
            <a:r>
              <a:rPr lang="en-US" sz="1700" dirty="0">
                <a:solidFill>
                  <a:srgbClr val="2D3245"/>
                </a:solidFill>
              </a:rPr>
              <a:t> October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717C5614-AA78-425F-A7C1-C1E998259A17}"/>
              </a:ext>
            </a:extLst>
          </p:cNvPr>
          <p:cNvCxnSpPr/>
          <p:nvPr/>
        </p:nvCxnSpPr>
        <p:spPr>
          <a:xfrm>
            <a:off x="4907831" y="41500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AD72AD90-FB7E-4588-BF20-6F03A78A16B0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E8EBC191-FA25-48D7-B00B-80FE50D3C8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0F568AEB-D797-4782-BF13-E8315F6650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CF66AB92-A37F-4F31-B678-7D14287AE2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21C43B7A-20F7-481E-A050-38647607B61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958A257C-6EE7-4944-8A09-5B82151C4FCB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A4EAC5B-3F56-4055-8FA3-22AEDA943B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71438" y="2244963"/>
            <a:ext cx="1390650" cy="164306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144</TotalTime>
  <Words>48</Words>
  <Application>Microsoft Office PowerPoint</Application>
  <PresentationFormat>Widescreen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3</cp:revision>
  <dcterms:created xsi:type="dcterms:W3CDTF">2022-06-30T11:38:50Z</dcterms:created>
  <dcterms:modified xsi:type="dcterms:W3CDTF">2023-09-22T09:02:13Z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