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3" r:id="rId4"/>
    <p:sldId id="26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31E6F-EA23-4BA1-97C6-65206268D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05F65B-0B0F-4878-BE5F-FA9DC679F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F0B696-630D-48C2-B9CF-639CCAC2A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1DA52-61BD-43BA-86BF-281E7D809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5431F-A890-4955-B6ED-6AAA13957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34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6806E-6657-4EB1-ACFF-6FB231776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E19BA-F795-45A4-9F6E-A5E236C0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8A7AF-E474-4F0A-9022-5842714D0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C6E72-D6EC-400D-B4EA-30C517346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1384B-4659-41AD-9047-35B4324D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5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07ADB-AE7C-4DCD-9EC7-43A939C42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CD3CDF-DF6B-4244-8065-8B08CC794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51AAA-0C91-4056-8374-5C2B654C1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39AA2-2E45-4400-BD9B-8CA1BE4EF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1E3DF-A491-4651-9ACB-E981D3224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4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DDED5-9088-4A2F-9194-96D03CCF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55BCC-27FE-42B2-8730-032FB44B6B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D6D6C6-3735-4E65-85DA-4A09B351F8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7BAD5A-D253-4490-8F49-3487468E3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732AC-1A18-457F-86A8-589079596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176F2-B9FF-469E-BD27-D70EF5CAC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90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88C0F-7F61-4FD7-90B4-9CBF3EDAD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5244A-EAC0-47A7-8025-DD6EC7B94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ACF7CC-74BB-4666-9E32-D678560B9F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D2DF4D-0ECF-423B-AB78-0C6002D6B0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9813D1-9D73-4375-806F-671AC1069C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1CE860-9045-4DA4-B793-7615F677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D02BF0-F05B-4396-8451-AC52A1552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E7A847-3C87-4CA2-8E8B-8D3E96721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37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C82FC-91BB-478C-B0B5-E1ADA9601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B5618C-5D1A-4006-81C6-7ED441FF6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E437A8-2E81-4B49-BC0F-B7C0C6459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01216A-312A-4E69-8E67-E2E4B026E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716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E773EA-01AD-4BA9-9BAC-52E43E1C0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3F98DA-FF1B-427E-BE48-66233446A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AD7B93-A441-4DC2-8058-0607E2B1D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184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FD234-D1D8-48E4-B174-ED3AC2D5F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7A99F-CA2C-45CE-8204-0598A4E1C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F017AE-5C71-498E-A3ED-4082FE9F46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164048-5B6D-4B0A-8A9A-A4E6C0EB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1E5758-37A9-4D0C-B02C-C5EB424C4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5BFDE1-274B-4044-8422-BA5ED476E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81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D2BD8-A492-4D20-BE09-5BFB1235F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DB8FD-9534-4AC4-BEA3-5857B0DC90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04471-C732-4365-8ACD-B7F14B759A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65E540-0339-4089-B457-FA9A7AD0A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32DC3F-7F1B-4A89-986A-950A5AA6A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468E7-722B-46FD-AC0D-DD907271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6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28F18-8EC5-40FB-8258-2B6C70350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85BDF7-F9DA-46A7-94F2-E134C89800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BE7ED-57DA-4831-9345-E706DB36A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B9C1D-94B0-4887-8478-50DF3F495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B7CE8-85DB-4D37-B767-C08D9346C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56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17259D-E3DB-4F94-9B42-ACB9379270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931FED-0977-41E8-B79A-6F0129F552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9EB602-3E88-49CE-903A-C06EFDF8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18172-F896-4716-B0B9-F244636D6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A0252-289D-47B6-8570-295365E54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070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1" y="-2468"/>
            <a:ext cx="7328588" cy="6860468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44944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40582" y="2073536"/>
            <a:ext cx="5597236" cy="1323191"/>
          </a:xfrm>
        </p:spPr>
        <p:txBody>
          <a:bodyPr anchor="t">
            <a:noAutofit/>
          </a:bodyPr>
          <a:lstStyle>
            <a:lvl1pPr>
              <a:lnSpc>
                <a:spcPts val="5294"/>
              </a:lnSpc>
              <a:defRPr sz="5294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40582" y="831028"/>
            <a:ext cx="5597236" cy="403412"/>
          </a:xfrm>
        </p:spPr>
        <p:txBody>
          <a:bodyPr>
            <a:noAutofit/>
          </a:bodyPr>
          <a:lstStyle>
            <a:lvl1pPr marL="0" indent="0">
              <a:lnSpc>
                <a:spcPts val="2471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40582" y="1702398"/>
            <a:ext cx="4534216" cy="365596"/>
          </a:xfrm>
        </p:spPr>
        <p:txBody>
          <a:bodyPr>
            <a:noAutofit/>
          </a:bodyPr>
          <a:lstStyle>
            <a:lvl1pPr marL="0" indent="0"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40582" y="3638774"/>
            <a:ext cx="5563985" cy="403412"/>
          </a:xfrm>
        </p:spPr>
        <p:txBody>
          <a:bodyPr>
            <a:noAutofit/>
          </a:bodyPr>
          <a:lstStyle>
            <a:lvl1pPr marL="0" indent="0">
              <a:lnSpc>
                <a:spcPts val="3706"/>
              </a:lnSpc>
              <a:spcBef>
                <a:spcPts val="0"/>
              </a:spcBef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40582" y="4139005"/>
            <a:ext cx="5563985" cy="435685"/>
          </a:xfrm>
        </p:spPr>
        <p:txBody>
          <a:bodyPr>
            <a:noAutofit/>
          </a:bodyPr>
          <a:lstStyle>
            <a:lvl1pPr marL="0" indent="0">
              <a:buNone/>
              <a:defRPr sz="2647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07331" y="5889812"/>
            <a:ext cx="2770909" cy="435685"/>
          </a:xfrm>
        </p:spPr>
        <p:txBody>
          <a:bodyPr>
            <a:noAutofit/>
          </a:bodyPr>
          <a:lstStyle>
            <a:lvl1pPr marL="0" indent="0">
              <a:lnSpc>
                <a:spcPts val="1235"/>
              </a:lnSpc>
              <a:buNone/>
              <a:defRPr sz="1412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6096000" y="5765423"/>
            <a:ext cx="2770909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9455948" y="5761583"/>
            <a:ext cx="2216727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365673" y="5405718"/>
            <a:ext cx="2216727" cy="25011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365673" y="5885971"/>
            <a:ext cx="2216727" cy="435685"/>
          </a:xfrm>
        </p:spPr>
        <p:txBody>
          <a:bodyPr>
            <a:noAutofit/>
          </a:bodyPr>
          <a:lstStyle>
            <a:lvl1pPr marL="0" indent="0">
              <a:lnSpc>
                <a:spcPts val="1235"/>
              </a:lnSpc>
              <a:buNone/>
              <a:defRPr sz="1412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6764675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1FFD54-F799-4956-9661-7D7BF6AAB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79A0A4-73E0-45CE-9B27-15A2BD9BD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C4AFF-D152-43EC-9AC2-CCCB9AC844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22F5-73A6-4FDE-9C0D-E5D1A3234D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5EA5D-028B-4127-93CF-5571349BD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FB9C9-9D7E-4B7F-953A-583248EC31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C80A1-AEE2-4C53-8623-A0400FA5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27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563496" y="1441866"/>
            <a:ext cx="5034579" cy="403412"/>
          </a:xfrm>
        </p:spPr>
        <p:txBody>
          <a:bodyPr>
            <a:noAutofit/>
          </a:bodyPr>
          <a:lstStyle/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r>
              <a:rPr lang="en-US" sz="5294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170" y="2024191"/>
            <a:ext cx="4167606" cy="3655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1765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76265" y="3201905"/>
            <a:ext cx="5367727" cy="1266310"/>
          </a:xfrm>
        </p:spPr>
        <p:txBody>
          <a:bodyPr anchorCtr="1">
            <a:noAutofit/>
          </a:bodyPr>
          <a:lstStyle/>
          <a:p>
            <a:pPr marL="0" indent="0" algn="ctr">
              <a:lnSpc>
                <a:spcPts val="3706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118" dirty="0">
                <a:solidFill>
                  <a:srgbClr val="2D3245"/>
                </a:solidFill>
              </a:rPr>
              <a:t>competing in the SPSSA year 1 &amp; 2 Quad Kids competition at </a:t>
            </a:r>
            <a:r>
              <a:rPr lang="en-US" sz="2118" dirty="0" err="1">
                <a:solidFill>
                  <a:srgbClr val="2D3245"/>
                </a:solidFill>
              </a:rPr>
              <a:t>Garons</a:t>
            </a:r>
            <a:r>
              <a:rPr lang="en-US" sz="2118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5221941" y="3201904"/>
            <a:ext cx="4964206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2737522" y="243217"/>
            <a:ext cx="7273812" cy="6614783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6096000" y="5780527"/>
            <a:ext cx="2104639" cy="3258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0682" tIns="40341" rIns="80682" bIns="40341" anchor="t" anchorCtr="1" compatLnSpc="1">
            <a:spAutoFit/>
          </a:bodyPr>
          <a:lstStyle/>
          <a:p>
            <a:pPr algn="ctr" defTabSz="806867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88">
                <a:solidFill>
                  <a:srgbClr val="000000"/>
                </a:solidFill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6723639" y="98778"/>
            <a:ext cx="3809891" cy="937092"/>
          </a:xfrm>
          <a:prstGeom prst="rect">
            <a:avLst/>
          </a:prstGeom>
        </p:spPr>
      </p:pic>
      <p:sp>
        <p:nvSpPr>
          <p:cNvPr id="15" name="Text Placeholder 31">
            <a:extLst>
              <a:ext uri="{FF2B5EF4-FFF2-40B4-BE49-F238E27FC236}">
                <a16:creationId xmlns:a16="http://schemas.microsoft.com/office/drawing/2014/main" id="{4B454367-29B1-4FB3-AB44-EFF9BAA382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622797" y="5507764"/>
            <a:ext cx="1950556" cy="2727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500" dirty="0">
                <a:solidFill>
                  <a:srgbClr val="2D3245"/>
                </a:solidFill>
              </a:rPr>
              <a:t>Friday 17</a:t>
            </a:r>
            <a:r>
              <a:rPr lang="en-US" sz="1500" baseline="30000" dirty="0">
                <a:solidFill>
                  <a:srgbClr val="2D3245"/>
                </a:solidFill>
              </a:rPr>
              <a:t>th</a:t>
            </a:r>
            <a:r>
              <a:rPr lang="en-US" sz="1500" dirty="0">
                <a:solidFill>
                  <a:srgbClr val="2D3245"/>
                </a:solidFill>
              </a:rPr>
              <a:t> May 2024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563496" y="1441866"/>
            <a:ext cx="5034579" cy="403412"/>
          </a:xfrm>
        </p:spPr>
        <p:txBody>
          <a:bodyPr>
            <a:noAutofit/>
          </a:bodyPr>
          <a:lstStyle/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r>
              <a:rPr lang="en-US" sz="5294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33296" y="1845278"/>
            <a:ext cx="4167606" cy="3655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1765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76265" y="3201905"/>
            <a:ext cx="5367727" cy="1266310"/>
          </a:xfrm>
        </p:spPr>
        <p:txBody>
          <a:bodyPr anchorCtr="1">
            <a:noAutofit/>
          </a:bodyPr>
          <a:lstStyle/>
          <a:p>
            <a:pPr marL="0" indent="0" algn="ctr">
              <a:lnSpc>
                <a:spcPts val="3706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118" dirty="0">
                <a:solidFill>
                  <a:srgbClr val="2D3245"/>
                </a:solidFill>
              </a:rPr>
              <a:t>achieving a GOLD award in the SPSSA year 1 &amp; 2 Quad Kids competition at </a:t>
            </a:r>
            <a:r>
              <a:rPr lang="en-US" sz="2118" dirty="0" err="1">
                <a:solidFill>
                  <a:srgbClr val="2D3245"/>
                </a:solidFill>
              </a:rPr>
              <a:t>Garons</a:t>
            </a:r>
            <a:r>
              <a:rPr lang="en-US" sz="2118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622797" y="5507764"/>
            <a:ext cx="1950556" cy="2727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500" dirty="0">
                <a:solidFill>
                  <a:srgbClr val="2D3245"/>
                </a:solidFill>
              </a:rPr>
              <a:t>Friday 17</a:t>
            </a:r>
            <a:r>
              <a:rPr lang="en-US" sz="1500" baseline="30000" dirty="0">
                <a:solidFill>
                  <a:srgbClr val="2D3245"/>
                </a:solidFill>
              </a:rPr>
              <a:t>th</a:t>
            </a:r>
            <a:r>
              <a:rPr lang="en-US" sz="15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5221941" y="3201904"/>
            <a:ext cx="4964206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2751197" y="210527"/>
            <a:ext cx="7273812" cy="6614783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6096000" y="5780527"/>
            <a:ext cx="2104639" cy="3258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0682" tIns="40341" rIns="80682" bIns="40341" anchor="t" anchorCtr="1" compatLnSpc="1">
            <a:spAutoFit/>
          </a:bodyPr>
          <a:lstStyle/>
          <a:p>
            <a:pPr algn="ctr" defTabSz="806867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88">
                <a:solidFill>
                  <a:srgbClr val="000000"/>
                </a:solidFill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6655251" y="210527"/>
            <a:ext cx="2851070" cy="7012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2DDBE7-472C-4751-AA9B-7E31A2A932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4" b="1515"/>
          <a:stretch/>
        </p:blipFill>
        <p:spPr>
          <a:xfrm>
            <a:off x="9694038" y="23898"/>
            <a:ext cx="839492" cy="118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1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563496" y="1441866"/>
            <a:ext cx="5034579" cy="403412"/>
          </a:xfrm>
        </p:spPr>
        <p:txBody>
          <a:bodyPr>
            <a:noAutofit/>
          </a:bodyPr>
          <a:lstStyle/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r>
              <a:rPr lang="en-US" sz="5294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65923" y="1889592"/>
            <a:ext cx="4167606" cy="3655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1765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76265" y="3201905"/>
            <a:ext cx="5367727" cy="1266310"/>
          </a:xfrm>
        </p:spPr>
        <p:txBody>
          <a:bodyPr anchorCtr="1">
            <a:noAutofit/>
          </a:bodyPr>
          <a:lstStyle/>
          <a:p>
            <a:pPr marL="0" indent="0" algn="ctr">
              <a:lnSpc>
                <a:spcPts val="3706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118" dirty="0">
                <a:solidFill>
                  <a:srgbClr val="2D3245"/>
                </a:solidFill>
              </a:rPr>
              <a:t>achieving a SILVER award in the SPSSA year 1 &amp; 2 Quad Kids competition at </a:t>
            </a:r>
            <a:r>
              <a:rPr lang="en-US" sz="2118" dirty="0" err="1">
                <a:solidFill>
                  <a:srgbClr val="2D3245"/>
                </a:solidFill>
              </a:rPr>
              <a:t>Garons</a:t>
            </a:r>
            <a:r>
              <a:rPr lang="en-US" sz="2118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5221941" y="3201904"/>
            <a:ext cx="4964206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2751197" y="210527"/>
            <a:ext cx="7273812" cy="6614783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6096000" y="5780527"/>
            <a:ext cx="2104639" cy="3258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0682" tIns="40341" rIns="80682" bIns="40341" anchor="t" anchorCtr="1" compatLnSpc="1">
            <a:spAutoFit/>
          </a:bodyPr>
          <a:lstStyle/>
          <a:p>
            <a:pPr algn="ctr" defTabSz="806867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88">
                <a:solidFill>
                  <a:srgbClr val="000000"/>
                </a:solidFill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6655251" y="210527"/>
            <a:ext cx="2851070" cy="7012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ED47DD-BF0C-440F-B58F-6C1CD7F3A3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2235" y="25629"/>
            <a:ext cx="941294" cy="1252153"/>
          </a:xfrm>
          <a:prstGeom prst="rect">
            <a:avLst/>
          </a:prstGeom>
        </p:spPr>
      </p:pic>
      <p:sp>
        <p:nvSpPr>
          <p:cNvPr id="16" name="Text Placeholder 31">
            <a:extLst>
              <a:ext uri="{FF2B5EF4-FFF2-40B4-BE49-F238E27FC236}">
                <a16:creationId xmlns:a16="http://schemas.microsoft.com/office/drawing/2014/main" id="{C3A62C41-76AF-4DEB-8BE9-3D423899F8D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622797" y="5507764"/>
            <a:ext cx="1950556" cy="2727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500" dirty="0">
                <a:solidFill>
                  <a:srgbClr val="2D3245"/>
                </a:solidFill>
              </a:rPr>
              <a:t>Friday 17</a:t>
            </a:r>
            <a:r>
              <a:rPr lang="en-US" sz="1500" baseline="30000" dirty="0">
                <a:solidFill>
                  <a:srgbClr val="2D3245"/>
                </a:solidFill>
              </a:rPr>
              <a:t>th</a:t>
            </a:r>
            <a:r>
              <a:rPr lang="en-US" sz="1500" dirty="0">
                <a:solidFill>
                  <a:srgbClr val="2D3245"/>
                </a:solidFill>
              </a:rPr>
              <a:t> May 2024</a:t>
            </a:r>
          </a:p>
        </p:txBody>
      </p:sp>
    </p:spTree>
    <p:extLst>
      <p:ext uri="{BB962C8B-B14F-4D97-AF65-F5344CB8AC3E}">
        <p14:creationId xmlns:p14="http://schemas.microsoft.com/office/powerpoint/2010/main" val="1866924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563496" y="1441866"/>
            <a:ext cx="5034579" cy="403412"/>
          </a:xfrm>
        </p:spPr>
        <p:txBody>
          <a:bodyPr>
            <a:noAutofit/>
          </a:bodyPr>
          <a:lstStyle/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r>
              <a:rPr lang="en-US" sz="5294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>
              <a:lnSpc>
                <a:spcPts val="2471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96982" y="1831751"/>
            <a:ext cx="4167606" cy="3655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1765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76265" y="3201905"/>
            <a:ext cx="5367727" cy="1266310"/>
          </a:xfrm>
        </p:spPr>
        <p:txBody>
          <a:bodyPr anchorCtr="1">
            <a:noAutofit/>
          </a:bodyPr>
          <a:lstStyle/>
          <a:p>
            <a:pPr marL="0" indent="0" algn="ctr">
              <a:lnSpc>
                <a:spcPts val="3706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118" dirty="0">
                <a:solidFill>
                  <a:srgbClr val="2D3245"/>
                </a:solidFill>
              </a:rPr>
              <a:t>achieving a BRONZE award in the SPSSA year 1 &amp; 2 Quad Kids competition at </a:t>
            </a:r>
            <a:r>
              <a:rPr lang="en-US" sz="2118" dirty="0" err="1">
                <a:solidFill>
                  <a:srgbClr val="2D3245"/>
                </a:solidFill>
              </a:rPr>
              <a:t>Garons</a:t>
            </a:r>
            <a:r>
              <a:rPr lang="en-US" sz="2118" dirty="0">
                <a:solidFill>
                  <a:srgbClr val="2D3245"/>
                </a:solidFill>
              </a:rPr>
              <a:t> Athletics Track </a:t>
            </a:r>
            <a:endParaRPr lang="en-US" dirty="0">
              <a:solidFill>
                <a:srgbClr val="2D3245"/>
              </a:solidFill>
            </a:endParaRP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5221941" y="3201904"/>
            <a:ext cx="4964206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2751197" y="210527"/>
            <a:ext cx="7273812" cy="6614783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6096000" y="5780527"/>
            <a:ext cx="2104639" cy="3258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0682" tIns="40341" rIns="80682" bIns="40341" anchor="t" anchorCtr="1" compatLnSpc="1">
            <a:spAutoFit/>
          </a:bodyPr>
          <a:lstStyle/>
          <a:p>
            <a:pPr algn="ctr" defTabSz="806867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88">
                <a:solidFill>
                  <a:srgbClr val="000000"/>
                </a:solidFill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FCD2363-E03B-4E57-8CE5-6DEE2B201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339"/>
          <a:stretch/>
        </p:blipFill>
        <p:spPr>
          <a:xfrm>
            <a:off x="6655251" y="210527"/>
            <a:ext cx="2851070" cy="7012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907145-1C2C-4915-BE5C-7923C7C486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0431" y="1"/>
            <a:ext cx="1043098" cy="1212073"/>
          </a:xfrm>
          <a:prstGeom prst="rect">
            <a:avLst/>
          </a:prstGeom>
        </p:spPr>
      </p:pic>
      <p:sp>
        <p:nvSpPr>
          <p:cNvPr id="15" name="Text Placeholder 31">
            <a:extLst>
              <a:ext uri="{FF2B5EF4-FFF2-40B4-BE49-F238E27FC236}">
                <a16:creationId xmlns:a16="http://schemas.microsoft.com/office/drawing/2014/main" id="{A3DFC9F2-65A3-40F6-A8D5-5D675E2399C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622797" y="5507764"/>
            <a:ext cx="1950556" cy="2727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500" dirty="0">
                <a:solidFill>
                  <a:srgbClr val="2D3245"/>
                </a:solidFill>
              </a:rPr>
              <a:t>Friday 17</a:t>
            </a:r>
            <a:r>
              <a:rPr lang="en-US" sz="1500" baseline="30000" dirty="0">
                <a:solidFill>
                  <a:srgbClr val="2D3245"/>
                </a:solidFill>
              </a:rPr>
              <a:t>th</a:t>
            </a:r>
            <a:r>
              <a:rPr lang="en-US" sz="1500" dirty="0">
                <a:solidFill>
                  <a:srgbClr val="2D3245"/>
                </a:solidFill>
              </a:rPr>
              <a:t> May 2024</a:t>
            </a:r>
          </a:p>
        </p:txBody>
      </p:sp>
    </p:spTree>
    <p:extLst>
      <p:ext uri="{BB962C8B-B14F-4D97-AF65-F5344CB8AC3E}">
        <p14:creationId xmlns:p14="http://schemas.microsoft.com/office/powerpoint/2010/main" val="2707458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125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Agency FB</vt:lpstr>
      <vt:lpstr>Arial</vt:lpstr>
      <vt:lpstr>Bell MT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</cp:revision>
  <dcterms:created xsi:type="dcterms:W3CDTF">2023-09-22T12:37:09Z</dcterms:created>
  <dcterms:modified xsi:type="dcterms:W3CDTF">2023-09-22T12:46:06Z</dcterms:modified>
</cp:coreProperties>
</file>