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0" d="100"/>
          <a:sy n="80" d="100"/>
        </p:scale>
        <p:origin x="44" y="1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AFC98-0155-4CFD-900F-0207A466C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A305C8-99EA-4C72-9328-503110F757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18EA1-A17B-4588-8EFB-192C474EC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F2C75A-F464-46F2-9BD6-29A4308CD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0700D1-4916-4D45-889A-E155BD9520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153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62458-02BA-4A7D-8F9F-7CDAC4E35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CC62DF-A148-49F5-96D5-EC86F88AA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97FA6-43E6-4FB9-8262-A6EEF935C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0F7B3C-6282-4A59-969B-F4D081998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6FDCB-2C53-4F74-AC54-F9F03BA787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3460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18C0C-0FC9-4ECF-B7EB-4F4750441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B06201-96A0-4A41-8C6B-ABF4CF141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83E198-8219-4E74-AB6D-665C9197D0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FBA659-179A-4169-A45D-1BF4142C3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A2EC98-2726-4BB5-9E4C-74A1D081A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50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C1010-9CE1-4E21-8509-8AE83518E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B4026-89BE-4BA9-AAFE-F72B8D762A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40B22B-FBA7-49F7-806C-C83CD6B2C4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435F2A-561F-467C-8DDB-7EC40AD8E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B9E259-21DF-4916-812E-A0066B58D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9B31A7-A362-4E8A-B9C8-D3971524C0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281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D1FAB5-5B9C-45C2-A7BF-FF310C577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33752-890B-43A9-9941-D1DF51C8EA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601D50-B2D2-4E98-AAEF-D36006295A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B0DCD03-7934-424F-B07D-DF20911AC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8E1F64-ADA4-4DA2-9BCD-22A1664B76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9BE66F-2F76-485F-96FD-EF16EDE17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DC7FF-5250-4592-BB01-3A3BB4A4ED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4E5D51-08E8-46E8-B78B-ED14C02257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4720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9FA668-E4AC-4C7D-8099-E13555557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5A7685F-5A68-4AB3-A1CD-D0336ADEF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45751F-0AFD-40CB-B8F5-D30FCEDDF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E6DFF06-C9C5-4F50-840E-CC6F7E8616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147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89807D-D5D2-4115-A27C-AB9B54B3A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6465C4D-B2BE-4414-BDE0-4D27EF142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04837F-A226-4B19-897A-6083417097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4826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855B7-0485-43EB-BE17-56A226803D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BF6279-CC5F-48A3-858C-207B106CB5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F52C50-B0B3-42CF-AA8A-04DEBEFFD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BF22A9-A7B4-4A40-97B8-6DE0FAC535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7704CA-9A09-4593-867D-984104822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301D71-0CA3-4025-A7C1-AC73F5AA2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594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022435-4E2F-4A19-A30E-45F05F310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22FAF3-5160-4440-A353-E0329C1BA7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2ED356-0FC5-41ED-B656-D7EFDA3D69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8C80C2-42E0-4471-957A-2DB301A3D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1F5B1-F3EC-4724-AD7A-DE91D42FF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5D0A04-D417-45FA-B64E-E4A848EAC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636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FF896-E35D-4A8D-91D7-C98D3A085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D6C42B-231E-420F-98BD-74AB7DCF2B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6B473C-DE3F-4D8A-8CD9-38B2F740A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1DC89A-D1D2-4E4B-A269-7E02CB098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A2F9C-D20C-4857-A29E-87B8B9DE05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05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DC6CAB-128F-4E2A-91AD-408388FDCC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B323F4C-3ADC-4770-BECA-5E2777ADFA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D60D5C-3FF5-41EB-9B6A-8EB9C33D2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378D1C-1A4D-4AAB-B40D-63BD97944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543EC-AFA1-4A93-86A7-CEE664E28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955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3CF181-3FD6-49DE-862F-663BAFDB6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12B5E-F358-4476-88DA-E81FB27AF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380C3A-F066-4B46-BAF7-28D6ED5593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063C7-EF21-49AC-9FF8-EC860B534DC4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817BA1-B970-49FC-BAFE-254C4BDD2E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08BE64-98CC-4239-8A7B-034161CC69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23B5EA-17C4-48D9-BE80-A3409D8EF1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436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A29E9508-AA33-4033-80E2-BE85D8FA0A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31362" y="100627"/>
            <a:ext cx="9144000" cy="1170452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Malgecito" panose="02000500000000000000" pitchFamily="2" charset="0"/>
              </a:rPr>
              <a:t>Southend School Sports Partnership </a:t>
            </a:r>
          </a:p>
          <a:p>
            <a:r>
              <a:rPr lang="en-GB" sz="3200" b="1" dirty="0">
                <a:solidFill>
                  <a:srgbClr val="3D9BE9"/>
                </a:solidFill>
                <a:latin typeface="Malgecito" panose="02000500000000000000" pitchFamily="2" charset="0"/>
              </a:rPr>
              <a:t>Secondary Virtual Challenges</a:t>
            </a:r>
            <a:endParaRPr lang="en-GB" sz="3200" b="1" dirty="0">
              <a:latin typeface="Malgecito" panose="02000500000000000000" pitchFamily="2" charset="0"/>
            </a:endParaRPr>
          </a:p>
          <a:p>
            <a:endParaRPr lang="en-GB" sz="3200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D01AF2FB-B1CA-4EFD-99C6-AB05443A66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935" y="3896802"/>
            <a:ext cx="1657140" cy="117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849EF5D-F39E-4D1A-A495-F6A70486A5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43" y="5203296"/>
            <a:ext cx="1929771" cy="3166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FC35932-3C0A-40BA-A0C8-522D671932C9}"/>
              </a:ext>
            </a:extLst>
          </p:cNvPr>
          <p:cNvSpPr txBox="1"/>
          <p:nvPr/>
        </p:nvSpPr>
        <p:spPr>
          <a:xfrm>
            <a:off x="6744928" y="2589263"/>
            <a:ext cx="5447072" cy="24776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latin typeface="Lucida Bright" panose="02040602050505020304" pitchFamily="18" charset="0"/>
              </a:rPr>
              <a:t>50 seconds jumping jacks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40 seconds Tricep dips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30 seconds squat jumps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20 seconds press ups 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10 seconds mountain climbers </a:t>
            </a:r>
            <a:endParaRPr lang="en-GB" sz="2700" dirty="0">
              <a:solidFill>
                <a:srgbClr val="0070C0"/>
              </a:solidFill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2000" dirty="0">
                <a:solidFill>
                  <a:srgbClr val="0070C0"/>
                </a:solidFill>
                <a:latin typeface="Lucida Bright" panose="020406020505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GB" sz="2000" dirty="0">
              <a:latin typeface="Lucida Bright" panose="020406020505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Logo&#10;&#10;Description automatically generated with low confidence">
            <a:extLst>
              <a:ext uri="{FF2B5EF4-FFF2-40B4-BE49-F238E27FC236}">
                <a16:creationId xmlns:a16="http://schemas.microsoft.com/office/drawing/2014/main" id="{DAAD6AA4-8B45-4A99-9F47-0BB4C37DF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65" y="13376"/>
            <a:ext cx="1779066" cy="1783526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CA112B48-97E7-45EE-94C5-D0C23F6B9F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7" y="1940273"/>
            <a:ext cx="1537852" cy="738357"/>
          </a:xfrm>
          <a:prstGeom prst="rect">
            <a:avLst/>
          </a:prstGeom>
        </p:spPr>
      </p:pic>
      <p:pic>
        <p:nvPicPr>
          <p:cNvPr id="11" name="Picture 10" descr="Logo&#10;&#10;Description automatically generated">
            <a:extLst>
              <a:ext uri="{FF2B5EF4-FFF2-40B4-BE49-F238E27FC236}">
                <a16:creationId xmlns:a16="http://schemas.microsoft.com/office/drawing/2014/main" id="{F75C660E-370F-4560-8967-7B8FF3CB17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35" y="2832522"/>
            <a:ext cx="1537854" cy="93652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9B43AEC-E8E9-4B0F-810A-D567213B5D45}"/>
              </a:ext>
            </a:extLst>
          </p:cNvPr>
          <p:cNvSpPr txBox="1"/>
          <p:nvPr/>
        </p:nvSpPr>
        <p:spPr>
          <a:xfrm>
            <a:off x="2066173" y="2253054"/>
            <a:ext cx="479203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latin typeface="Lucida Bright" panose="02040602050505020304" pitchFamily="18" charset="0"/>
              </a:rPr>
              <a:t>10 seconds mountain climbers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20 seconds Push Ups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30 seconds Squats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40 seconds Tricep dips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50 seconds jumping jacks</a:t>
            </a:r>
          </a:p>
          <a:p>
            <a:r>
              <a:rPr lang="en-GB" sz="2700" dirty="0">
                <a:latin typeface="Lucida Bright" panose="02040602050505020304" pitchFamily="18" charset="0"/>
              </a:rPr>
              <a:t>60 seconds Plank hold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ED88FCE-A8F4-46A8-B430-47652A87E41F}"/>
              </a:ext>
            </a:extLst>
          </p:cNvPr>
          <p:cNvSpPr txBox="1"/>
          <p:nvPr/>
        </p:nvSpPr>
        <p:spPr>
          <a:xfrm>
            <a:off x="2868218" y="1391343"/>
            <a:ext cx="6661101" cy="646331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Malgecito" panose="02000500000000000000" pitchFamily="2" charset="0"/>
              </a:rPr>
              <a:t>Half term pyramid workout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4A3FC1E-5E3C-49F0-9B06-B0C45141855E}"/>
              </a:ext>
            </a:extLst>
          </p:cNvPr>
          <p:cNvSpPr txBox="1"/>
          <p:nvPr/>
        </p:nvSpPr>
        <p:spPr>
          <a:xfrm>
            <a:off x="2066173" y="5403073"/>
            <a:ext cx="9730333" cy="923330"/>
          </a:xfrm>
          <a:prstGeom prst="rect">
            <a:avLst/>
          </a:prstGeom>
          <a:solidFill>
            <a:srgbClr val="F216A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Lucida Bright" panose="02040602050505020304" pitchFamily="18" charset="0"/>
              </a:rPr>
              <a:t>Have a go at the pyramid circuit where the time per exercise gets longer each time to the peak of the pyramid and then reduces on the way back down! </a:t>
            </a:r>
          </a:p>
          <a:p>
            <a:pPr algn="ctr"/>
            <a:r>
              <a:rPr lang="en-GB" dirty="0">
                <a:solidFill>
                  <a:schemeClr val="bg1"/>
                </a:solidFill>
                <a:latin typeface="Lucida Bright" panose="02040602050505020304" pitchFamily="18" charset="0"/>
              </a:rPr>
              <a:t>Add a 10 second rest break between each exercise if required. 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145155BD-6EE6-46F0-9E7C-DA79F89831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6250" y="335689"/>
            <a:ext cx="2293813" cy="172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828C1E2-2952-460E-BAEB-5818F1D688A6}"/>
              </a:ext>
            </a:extLst>
          </p:cNvPr>
          <p:cNvSpPr txBox="1"/>
          <p:nvPr/>
        </p:nvSpPr>
        <p:spPr>
          <a:xfrm>
            <a:off x="7903598" y="6388041"/>
            <a:ext cx="3271764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#SouthendSGOChallenge </a:t>
            </a:r>
          </a:p>
        </p:txBody>
      </p:sp>
    </p:spTree>
    <p:extLst>
      <p:ext uri="{BB962C8B-B14F-4D97-AF65-F5344CB8AC3E}">
        <p14:creationId xmlns:p14="http://schemas.microsoft.com/office/powerpoint/2010/main" val="24080693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100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Lucida Bright</vt:lpstr>
      <vt:lpstr>Malgecito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1</cp:revision>
  <dcterms:created xsi:type="dcterms:W3CDTF">2021-02-12T15:59:46Z</dcterms:created>
  <dcterms:modified xsi:type="dcterms:W3CDTF">2021-02-12T16:02:03Z</dcterms:modified>
</cp:coreProperties>
</file>