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225668" y="4137687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New Age </a:t>
            </a:r>
            <a:r>
              <a:rPr lang="en-US" sz="2400" dirty="0" err="1">
                <a:solidFill>
                  <a:srgbClr val="2D3245"/>
                </a:solidFill>
              </a:rPr>
              <a:t>Kurling</a:t>
            </a:r>
            <a:r>
              <a:rPr lang="en-US" sz="2400" dirty="0">
                <a:solidFill>
                  <a:srgbClr val="2D3245"/>
                </a:solidFill>
              </a:rPr>
              <a:t> competition</a:t>
            </a:r>
          </a:p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2D3245"/>
                </a:solidFill>
              </a:rPr>
              <a:t>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r>
              <a:rPr lang="en-US" sz="2400" dirty="0">
                <a:solidFill>
                  <a:srgbClr val="2D3245"/>
                </a:solidFill>
              </a:rPr>
              <a:t>.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61501" y="6242133"/>
            <a:ext cx="2385258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29</a:t>
            </a:r>
            <a:r>
              <a:rPr lang="en-US" sz="1700" baseline="30000" dirty="0">
                <a:solidFill>
                  <a:srgbClr val="2D3245"/>
                </a:solidFill>
              </a:rPr>
              <a:t>th </a:t>
            </a:r>
            <a:r>
              <a:rPr lang="en-US" sz="1700" dirty="0">
                <a:solidFill>
                  <a:srgbClr val="2D3245"/>
                </a:solidFill>
              </a:rPr>
              <a:t>November 2023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/>
          <p:nvPr/>
        </p:nvCxnSpPr>
        <p:spPr>
          <a:xfrm>
            <a:off x="4907831" y="4150031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 descr="A picture containing text&#10;&#10;Description automatically generated">
            <a:extLst>
              <a:ext uri="{FF2B5EF4-FFF2-40B4-BE49-F238E27FC236}">
                <a16:creationId xmlns:a16="http://schemas.microsoft.com/office/drawing/2014/main" id="{9B60ED60-CE50-4E4F-89BF-941CEE17C3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996" y="162289"/>
            <a:ext cx="2096747" cy="108475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147</TotalTime>
  <Words>25</Words>
  <Application>Microsoft Office PowerPoint</Application>
  <PresentationFormat>Custom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Agency FB</vt:lpstr>
      <vt:lpstr>Arial</vt:lpstr>
      <vt:lpstr>Bell MT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12</cp:revision>
  <dcterms:created xsi:type="dcterms:W3CDTF">2022-06-30T11:38:50Z</dcterms:created>
  <dcterms:modified xsi:type="dcterms:W3CDTF">2023-09-22T10:38:05Z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