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60" r:id="rId2"/>
    <p:sldId id="259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279219" y="3810316"/>
            <a:ext cx="5705856" cy="1707097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</a:t>
            </a:r>
            <a:r>
              <a:rPr lang="en-US" sz="2400" dirty="0" err="1">
                <a:solidFill>
                  <a:srgbClr val="2D3245"/>
                </a:solidFill>
              </a:rPr>
              <a:t>Sportshall</a:t>
            </a:r>
            <a:r>
              <a:rPr lang="en-US" sz="2400" dirty="0">
                <a:solidFill>
                  <a:srgbClr val="2D3245"/>
                </a:solidFill>
              </a:rPr>
              <a:t> Athletics competition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.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10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January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907835" y="3810316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BB6D18A-E483-40BB-B619-FE4BC8E864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9471" y="4870402"/>
            <a:ext cx="1462581" cy="1462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904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272262" y="3917926"/>
            <a:ext cx="5705856" cy="1707097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3/4 </a:t>
            </a:r>
            <a:r>
              <a:rPr lang="en-US" sz="2400" dirty="0" err="1">
                <a:solidFill>
                  <a:srgbClr val="2D3245"/>
                </a:solidFill>
              </a:rPr>
              <a:t>Sportshall</a:t>
            </a:r>
            <a:r>
              <a:rPr lang="en-US" sz="2400" dirty="0">
                <a:solidFill>
                  <a:srgbClr val="2D3245"/>
                </a:solidFill>
              </a:rPr>
              <a:t> Athletics competition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.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Thursday 11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January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832192" y="3886200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BB6D18A-E483-40BB-B619-FE4BC8E864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9471" y="4795890"/>
            <a:ext cx="1462581" cy="14625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221</TotalTime>
  <Words>52</Words>
  <Application>Microsoft Office PowerPoint</Application>
  <PresentationFormat>Custom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17</cp:revision>
  <dcterms:created xsi:type="dcterms:W3CDTF">2022-06-30T11:38:50Z</dcterms:created>
  <dcterms:modified xsi:type="dcterms:W3CDTF">2023-09-22T10:50:18Z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