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>
        <p:scale>
          <a:sx n="62" d="100"/>
          <a:sy n="62" d="100"/>
        </p:scale>
        <p:origin x="752" y="5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1E4CD-7E6F-467A-83C5-E51AD90445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EEB068-0E34-4876-8D10-ED0572B9BD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E65A4B-449E-4D4F-83FB-5A7F3A481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6049B-1806-4912-8973-B16626ADB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1D8CCB-0774-4E21-BBEE-4561CD0D8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944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30505-E1A4-4D15-B47F-DC52C00E9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31E472-8882-4864-BDA4-1F214277F3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76DB7B-B412-46A0-A41F-4BEF31072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94C93-E33D-4325-B961-29D629271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0BC78-8F64-496D-B66B-8D21DCA4B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364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D9E13-04E0-4880-B91F-1EFD93BF0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A320D-A2EE-434D-8FFC-DF0B1E23A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08A7E8-87CA-4388-ABF4-CAE9478C5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8F411-1B85-4FFA-A748-D84B8A990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DC6A45-1CF2-424B-9866-82BDB9759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228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095E6-5CE6-4797-AB92-6B9DF19BF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91667-3451-4F10-875E-EDFA454BF4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977F34-A19C-47D4-8BAE-A932F04E8E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05C9F2-D60A-4CE6-90C7-ADC32B150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CD89EA-B4B2-4298-867A-2BE511F26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52C6CF-00D3-4CBD-B4A8-033D85F2F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106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EAFEF-2C02-43EE-93D5-E8B4927E5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FA667-8A8A-400C-9290-17FBF868EC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DFCA53-161C-4440-A4ED-BDF8366AED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FF3310-505C-45B4-BDC1-7AB4C528C7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A7CDE9-7FA0-4E44-B359-9E2C8D67E6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48B887-5215-4585-A6B1-6CB569408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26BFA-913A-401E-8AA4-815E05313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66631C-CD13-4FCC-A33A-16F206DEF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004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72A867-99A6-443C-BB86-48D169228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104448-815E-4B1D-AFE3-697358267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9927A0-1756-4ADC-BD21-A57402FD6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72F84E-D902-4DAC-8E47-B9BB92B7A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579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18192B-91FF-4FB5-98C6-87B7653AF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D57E24-2E8B-44FA-8FB3-01132B541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F7BECC-23B0-4FB6-8231-B464EFEF0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670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9D3BC-3706-42C5-B352-73C65ACED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C1854-3C41-4B59-94BA-2B34EF130E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A50FA7-1770-4EBD-BF6C-4CE1C8842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D5998-DD60-4672-B0C0-70A1CCE43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32E779-3C74-4E2A-A9C8-AC4864141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DF5683-BF6D-440B-80FD-8CD5CCD3C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517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A1E31-857F-439E-B0D0-6A8773ED8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97F59F-6387-4AAA-B98B-27D4F5F70A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24DA18-2073-4740-8B76-63287BD086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C5BD8-4193-40A8-9DA3-B1382B50C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730D21-B2AE-4731-9F91-51DCEDF65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957775-871D-475A-A5B0-266982028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553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1AAEA-C62B-475B-87C8-32B7FD830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41AC66-56E9-4C83-84FD-8255ED0A9F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28D5E-CAA0-456F-B7FC-6027F4867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C485D-4178-4040-A57F-EC5DE25A3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C9A3A-032F-4CB1-9328-8E76D0C9F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110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7064C5-99B3-42D9-A411-B009CE5083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9DF590-88DC-4366-B91F-10489CCBE0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7E7A2-BD55-40F6-91AD-34D297B0D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34CD8-C15D-4D5A-8271-A7C65C75B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79D261-9E09-4F14-B512-D6E8E1342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062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A9DF38-160B-434E-A312-A2D086A72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C7A4E3-A3BA-4DB1-B73B-8D693B656E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5A620F-DE53-4AA5-BF86-1586C1441C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7641F-1FCA-41B6-8A8F-800A25C3DAE0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0479C5-EB27-4563-8E80-5D231C634F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D79109-893D-4702-AA04-883B45B12D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A0BD8E-D0EC-4CDB-9049-D0EB5F2419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484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jpeg"/><Relationship Id="rId7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hyperlink" Target="https://view.genial.ly/5eb9a3868a65d20d753ed21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9E9508-AA33-4033-80E2-BE85D8FA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34217" y="49581"/>
            <a:ext cx="9144000" cy="1055158"/>
          </a:xfrm>
        </p:spPr>
        <p:txBody>
          <a:bodyPr>
            <a:normAutofit fontScale="92500" lnSpcReduction="10000"/>
          </a:bodyPr>
          <a:lstStyle/>
          <a:p>
            <a:r>
              <a:rPr lang="en-GB" sz="3500" dirty="0">
                <a:latin typeface="Malgecito" panose="02000500000000000000" pitchFamily="2" charset="0"/>
              </a:rPr>
              <a:t>Southend School Sports Partnership </a:t>
            </a:r>
          </a:p>
          <a:p>
            <a:r>
              <a:rPr lang="en-GB" sz="3500" b="1" dirty="0">
                <a:solidFill>
                  <a:srgbClr val="3D9BE9"/>
                </a:solidFill>
                <a:latin typeface="Malgecito" panose="02000500000000000000" pitchFamily="2" charset="0"/>
              </a:rPr>
              <a:t>Secondary Virtual Challenges</a:t>
            </a:r>
            <a:endParaRPr lang="en-GB" sz="3500" b="1" dirty="0">
              <a:latin typeface="Malgecito" panose="02000500000000000000" pitchFamily="2" charset="0"/>
            </a:endParaRPr>
          </a:p>
          <a:p>
            <a:endParaRPr lang="en-GB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01AF2FB-B1CA-4EFD-99C6-AB05443A6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10" y="4489879"/>
            <a:ext cx="1832534" cy="130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49EF5D-F39E-4D1A-A495-F6A70486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369" y="6220842"/>
            <a:ext cx="3883631" cy="637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C35932-3C0A-40BA-A0C8-522D671932C9}"/>
              </a:ext>
            </a:extLst>
          </p:cNvPr>
          <p:cNvSpPr txBox="1"/>
          <p:nvPr/>
        </p:nvSpPr>
        <p:spPr>
          <a:xfrm>
            <a:off x="2389279" y="854018"/>
            <a:ext cx="9501038" cy="5670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rgbClr val="FF0000"/>
                </a:solidFill>
              </a:rPr>
              <a:t>Week 3 SGO Secondary Challenge: </a:t>
            </a:r>
            <a:endParaRPr lang="en-GB" sz="2800" u="sng" dirty="0"/>
          </a:p>
          <a:p>
            <a:r>
              <a:rPr lang="en-GB" sz="2800" dirty="0"/>
              <a:t>When: </a:t>
            </a:r>
            <a:r>
              <a:rPr lang="en-GB" sz="2800" b="1" dirty="0"/>
              <a:t>Monday 25</a:t>
            </a:r>
            <a:r>
              <a:rPr lang="en-GB" sz="2800" b="1" baseline="30000" dirty="0"/>
              <a:t>th</a:t>
            </a:r>
            <a:r>
              <a:rPr lang="en-GB" sz="2800" b="1" dirty="0"/>
              <a:t>- Sunday 31</a:t>
            </a:r>
            <a:r>
              <a:rPr lang="en-GB" sz="2800" b="1" baseline="30000" dirty="0"/>
              <a:t>st</a:t>
            </a:r>
            <a:r>
              <a:rPr lang="en-GB" sz="2800" b="1" dirty="0"/>
              <a:t> January </a:t>
            </a:r>
            <a:endParaRPr lang="en-GB" sz="28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i="1" dirty="0">
                <a:latin typeface="Malgecito" panose="02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Fitness Monopoly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b="1" i="1" dirty="0">
              <a:latin typeface="Malgecito" panose="02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 body"/>
                <a:ea typeface="Calibri" panose="020F0502020204030204" pitchFamily="34" charset="0"/>
                <a:cs typeface="Arial" panose="020B0604020202020204" pitchFamily="34" charset="0"/>
              </a:rPr>
              <a:t>Play this interactive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 body"/>
                <a:ea typeface="Calibri" panose="020F0502020204030204" pitchFamily="34" charset="0"/>
                <a:cs typeface="Arial" panose="020B0604020202020204" pitchFamily="34" charset="0"/>
              </a:rPr>
              <a:t>game with a sibling/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 body"/>
                <a:ea typeface="Calibri" panose="020F0502020204030204" pitchFamily="34" charset="0"/>
                <a:cs typeface="Arial" panose="020B0604020202020204" pitchFamily="34" charset="0"/>
              </a:rPr>
              <a:t>parent or via zoom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 body"/>
                <a:ea typeface="Calibri" panose="020F0502020204030204" pitchFamily="34" charset="0"/>
                <a:cs typeface="Arial" panose="020B0604020202020204" pitchFamily="34" charset="0"/>
              </a:rPr>
              <a:t> with a friend for a great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Calibri body"/>
                <a:ea typeface="Calibri" panose="020F0502020204030204" pitchFamily="34" charset="0"/>
                <a:cs typeface="Arial" panose="020B0604020202020204" pitchFamily="34" charset="0"/>
              </a:rPr>
              <a:t> workout!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i="1" dirty="0">
                <a:latin typeface="Calibri body"/>
                <a:ea typeface="Calibri" panose="020F0502020204030204" pitchFamily="34" charset="0"/>
                <a:cs typeface="Arial" panose="020B0604020202020204" pitchFamily="34" charset="0"/>
              </a:rPr>
              <a:t>Click the link </a:t>
            </a:r>
            <a:endParaRPr lang="en-GB" sz="2800" b="1" i="1" dirty="0">
              <a:effectLst/>
              <a:latin typeface="Malgecito" panose="02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hlinkClick r:id="rId4"/>
              </a:rPr>
              <a:t>Fitness Monopoly by </a:t>
            </a:r>
            <a:r>
              <a:rPr lang="en-GB" sz="2800" dirty="0" err="1">
                <a:hlinkClick r:id="rId4"/>
              </a:rPr>
              <a:t>marlee.corcoran</a:t>
            </a:r>
            <a:r>
              <a:rPr lang="en-GB" sz="2800" dirty="0">
                <a:hlinkClick r:id="rId4"/>
              </a:rPr>
              <a:t> on Genially</a:t>
            </a:r>
            <a:endParaRPr lang="en-GB" sz="2800" dirty="0">
              <a:latin typeface="Malgecito" panose="020005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 descr="Logo&#10;&#10;Description automatically generated with low confidence">
            <a:extLst>
              <a:ext uri="{FF2B5EF4-FFF2-40B4-BE49-F238E27FC236}">
                <a16:creationId xmlns:a16="http://schemas.microsoft.com/office/drawing/2014/main" id="{CAB5C6DC-85C1-468E-A5F7-F21EBFA3A4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99144" cy="2104406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5D339EFC-0F3E-4741-8D98-25754929C7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83" y="2014437"/>
            <a:ext cx="1832534" cy="879841"/>
          </a:xfrm>
          <a:prstGeom prst="rect">
            <a:avLst/>
          </a:prstGeom>
        </p:spPr>
      </p:pic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F95ED11B-70F3-4351-ACE1-4362441027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57" y="3074044"/>
            <a:ext cx="1809439" cy="1101915"/>
          </a:xfrm>
          <a:prstGeom prst="rect">
            <a:avLst/>
          </a:prstGeom>
        </p:spPr>
      </p:pic>
      <p:pic>
        <p:nvPicPr>
          <p:cNvPr id="9" name="Picture 8" descr="Diagram&#10;&#10;Description automatically generated">
            <a:extLst>
              <a:ext uri="{FF2B5EF4-FFF2-40B4-BE49-F238E27FC236}">
                <a16:creationId xmlns:a16="http://schemas.microsoft.com/office/drawing/2014/main" id="{480CFA62-0BF6-4DDE-A89E-5C3342FB2DB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22622" r="-716" b="25513"/>
          <a:stretch/>
        </p:blipFill>
        <p:spPr>
          <a:xfrm>
            <a:off x="6192202" y="2247542"/>
            <a:ext cx="5733188" cy="3523333"/>
          </a:xfrm>
          <a:prstGeom prst="rect">
            <a:avLst/>
          </a:prstGeom>
        </p:spPr>
      </p:pic>
      <p:sp>
        <p:nvSpPr>
          <p:cNvPr id="16" name="Arrow: Down 15">
            <a:extLst>
              <a:ext uri="{FF2B5EF4-FFF2-40B4-BE49-F238E27FC236}">
                <a16:creationId xmlns:a16="http://schemas.microsoft.com/office/drawing/2014/main" id="{289DE85A-B132-41A9-8CB7-613EE83BED42}"/>
              </a:ext>
            </a:extLst>
          </p:cNvPr>
          <p:cNvSpPr/>
          <p:nvPr/>
        </p:nvSpPr>
        <p:spPr>
          <a:xfrm>
            <a:off x="4548181" y="5537770"/>
            <a:ext cx="349322" cy="4662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42123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55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body</vt:lpstr>
      <vt:lpstr>Calibri Light</vt:lpstr>
      <vt:lpstr>Malgecito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11</cp:revision>
  <dcterms:created xsi:type="dcterms:W3CDTF">2021-01-08T16:00:59Z</dcterms:created>
  <dcterms:modified xsi:type="dcterms:W3CDTF">2021-01-22T15:22:44Z</dcterms:modified>
</cp:coreProperties>
</file>