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4"/>
  </p:handoutMasterIdLst>
  <p:sldIdLst>
    <p:sldId id="261" r:id="rId2"/>
    <p:sldId id="262" r:id="rId3"/>
  </p:sldIdLst>
  <p:sldSz cx="10058400" cy="77724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160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5353CB9-EA8C-4703-A1A3-4DB69765B7EF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3BB4A10-C589-47B7-B8BA-174F3746A439}"/>
              </a:ext>
            </a:extLst>
          </p:cNvPr>
          <p:cNvSpPr txBox="1">
            <a:spLocks noGrp="1"/>
          </p:cNvSpPr>
          <p:nvPr>
            <p:ph type="dt" sz="quarter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A2BF1634-2381-4D70-A6BF-E3E3505CA760}" type="datetime1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pPr marL="0" marR="0" lvl="0" indent="0" algn="r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9/22/2023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0ED308A-6DAB-4525-BCD0-F952C425B846}"/>
              </a:ext>
            </a:extLst>
          </p:cNvPr>
          <p:cNvSpPr txBox="1">
            <a:spLocks noGrp="1"/>
          </p:cNvSpPr>
          <p:nvPr>
            <p:ph type="ftr" sz="quarter" idx="2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4F558F2-7053-4AD8-BBAC-A10EC2E00B0F}"/>
              </a:ext>
            </a:extLst>
          </p:cNvPr>
          <p:cNvSpPr txBox="1">
            <a:spLocks noGrp="1"/>
          </p:cNvSpPr>
          <p:nvPr>
            <p:ph type="sldNum" sz="quarter" idx="3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C37013A-B22E-44E9-ADBE-C42EF55160DC}" type="slidenum">
              <a:t>‹#›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343019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Blank">
    <p:bg>
      <p:bgPr>
        <a:solidFill>
          <a:srgbClr val="4454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77F3738F-CDBD-4D8D-8E6F-36D68A35951A}"/>
              </a:ext>
            </a:extLst>
          </p:cNvPr>
          <p:cNvGrpSpPr/>
          <p:nvPr/>
        </p:nvGrpSpPr>
        <p:grpSpPr>
          <a:xfrm>
            <a:off x="0" y="-384"/>
            <a:ext cx="4932045" cy="7772912"/>
            <a:chOff x="0" y="-384"/>
            <a:chExt cx="4932045" cy="7772912"/>
          </a:xfrm>
        </p:grpSpPr>
        <p:sp>
          <p:nvSpPr>
            <p:cNvPr id="3" name="Freeform: Shape 20">
              <a:extLst>
                <a:ext uri="{FF2B5EF4-FFF2-40B4-BE49-F238E27FC236}">
                  <a16:creationId xmlns:a16="http://schemas.microsoft.com/office/drawing/2014/main" id="{BF65F0F5-91AA-4A4D-B168-F639EAB21D12}"/>
                </a:ext>
              </a:extLst>
            </p:cNvPr>
            <p:cNvSpPr/>
            <p:nvPr/>
          </p:nvSpPr>
          <p:spPr>
            <a:xfrm>
              <a:off x="3867912" y="3916302"/>
              <a:ext cx="22101" cy="260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097"/>
                <a:gd name="f7" fmla="val 26035"/>
                <a:gd name="f8" fmla="val 22098"/>
                <a:gd name="f9" fmla="val 3810"/>
                <a:gd name="f10" fmla="val 4318"/>
                <a:gd name="f11" fmla="val 10973"/>
                <a:gd name="f12" fmla="val 8153"/>
                <a:gd name="f13" fmla="val 16929"/>
                <a:gd name="f14" fmla="val 16866"/>
                <a:gd name="f15" fmla="+- 0 0 -90"/>
                <a:gd name="f16" fmla="*/ f3 1 22097"/>
                <a:gd name="f17" fmla="*/ f4 1 26035"/>
                <a:gd name="f18" fmla="+- f7 0 f5"/>
                <a:gd name="f19" fmla="+- f6 0 f5"/>
                <a:gd name="f20" fmla="*/ f15 f0 1"/>
                <a:gd name="f21" fmla="*/ f19 1 22097"/>
                <a:gd name="f22" fmla="*/ f18 1 26035"/>
                <a:gd name="f23" fmla="*/ 22098 f19 1"/>
                <a:gd name="f24" fmla="*/ 26035 f18 1"/>
                <a:gd name="f25" fmla="*/ 0 f19 1"/>
                <a:gd name="f26" fmla="*/ 3810 f18 1"/>
                <a:gd name="f27" fmla="*/ 4318 f19 1"/>
                <a:gd name="f28" fmla="*/ 0 f18 1"/>
                <a:gd name="f29" fmla="*/ f20 1 f2"/>
                <a:gd name="f30" fmla="*/ f23 1 22097"/>
                <a:gd name="f31" fmla="*/ f24 1 26035"/>
                <a:gd name="f32" fmla="*/ f25 1 22097"/>
                <a:gd name="f33" fmla="*/ f26 1 26035"/>
                <a:gd name="f34" fmla="*/ f27 1 22097"/>
                <a:gd name="f35" fmla="*/ f28 1 26035"/>
                <a:gd name="f36" fmla="*/ f5 1 f21"/>
                <a:gd name="f37" fmla="*/ f6 1 f21"/>
                <a:gd name="f38" fmla="*/ f5 1 f22"/>
                <a:gd name="f39" fmla="*/ f7 1 f22"/>
                <a:gd name="f40" fmla="+- f29 0 f1"/>
                <a:gd name="f41" fmla="*/ f30 1 f21"/>
                <a:gd name="f42" fmla="*/ f31 1 f22"/>
                <a:gd name="f43" fmla="*/ f32 1 f21"/>
                <a:gd name="f44" fmla="*/ f33 1 f22"/>
                <a:gd name="f45" fmla="*/ f34 1 f21"/>
                <a:gd name="f46" fmla="*/ f35 1 f22"/>
                <a:gd name="f47" fmla="*/ f36 f16 1"/>
                <a:gd name="f48" fmla="*/ f37 f16 1"/>
                <a:gd name="f49" fmla="*/ f39 f17 1"/>
                <a:gd name="f50" fmla="*/ f38 f17 1"/>
                <a:gd name="f51" fmla="*/ f41 f16 1"/>
                <a:gd name="f52" fmla="*/ f42 f17 1"/>
                <a:gd name="f53" fmla="*/ f43 f16 1"/>
                <a:gd name="f54" fmla="*/ f44 f17 1"/>
                <a:gd name="f55" fmla="*/ f45 f16 1"/>
                <a:gd name="f56" fmla="*/ f46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1" y="f52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1" y="f52"/>
                </a:cxn>
              </a:cxnLst>
              <a:rect l="f47" t="f50" r="f48" b="f49"/>
              <a:pathLst>
                <a:path w="22097" h="26035">
                  <a:moveTo>
                    <a:pt x="f8" y="f7"/>
                  </a:moveTo>
                  <a:lnTo>
                    <a:pt x="f5" y="f9"/>
                  </a:lnTo>
                  <a:lnTo>
                    <a:pt x="f10" y="f5"/>
                  </a:lnTo>
                  <a:cubicBezTo>
                    <a:pt x="f11" y="f12"/>
                    <a:pt x="f13" y="f14"/>
                    <a:pt x="f8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21">
              <a:extLst>
                <a:ext uri="{FF2B5EF4-FFF2-40B4-BE49-F238E27FC236}">
                  <a16:creationId xmlns:a16="http://schemas.microsoft.com/office/drawing/2014/main" id="{B249CD6E-CF44-4461-89A1-2C40E6F10282}"/>
                </a:ext>
              </a:extLst>
            </p:cNvPr>
            <p:cNvSpPr/>
            <p:nvPr/>
          </p:nvSpPr>
          <p:spPr>
            <a:xfrm>
              <a:off x="2555235" y="4265666"/>
              <a:ext cx="975993" cy="8342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75994"/>
                <a:gd name="f7" fmla="val 834270"/>
                <a:gd name="f8" fmla="val 808489"/>
                <a:gd name="f9" fmla="val 315976"/>
                <a:gd name="f10" fmla="val 530867"/>
                <a:gd name="f11" fmla="val 966470"/>
                <a:gd name="f12" fmla="+- 0 0 9772"/>
                <a:gd name="f13" fmla="val 975995"/>
                <a:gd name="f14" fmla="val 134"/>
                <a:gd name="f15" fmla="val 26543"/>
                <a:gd name="f16" fmla="+- 0 0 -90"/>
                <a:gd name="f17" fmla="*/ f3 1 975994"/>
                <a:gd name="f18" fmla="*/ f4 1 834270"/>
                <a:gd name="f19" fmla="+- f7 0 f5"/>
                <a:gd name="f20" fmla="+- f6 0 f5"/>
                <a:gd name="f21" fmla="*/ f16 f0 1"/>
                <a:gd name="f22" fmla="*/ f20 1 975994"/>
                <a:gd name="f23" fmla="*/ f19 1 834270"/>
                <a:gd name="f24" fmla="*/ 0 f20 1"/>
                <a:gd name="f25" fmla="*/ 808489 f19 1"/>
                <a:gd name="f26" fmla="*/ 975995 f20 1"/>
                <a:gd name="f27" fmla="*/ 134 f19 1"/>
                <a:gd name="f28" fmla="*/ 26543 f20 1"/>
                <a:gd name="f29" fmla="*/ 834270 f19 1"/>
                <a:gd name="f30" fmla="*/ f21 1 f2"/>
                <a:gd name="f31" fmla="*/ f24 1 975994"/>
                <a:gd name="f32" fmla="*/ f25 1 834270"/>
                <a:gd name="f33" fmla="*/ f26 1 975994"/>
                <a:gd name="f34" fmla="*/ f27 1 834270"/>
                <a:gd name="f35" fmla="*/ f28 1 975994"/>
                <a:gd name="f36" fmla="*/ f29 1 834270"/>
                <a:gd name="f37" fmla="*/ f5 1 f22"/>
                <a:gd name="f38" fmla="*/ f6 1 f22"/>
                <a:gd name="f39" fmla="*/ f5 1 f23"/>
                <a:gd name="f40" fmla="*/ f7 1 f23"/>
                <a:gd name="f41" fmla="+- f30 0 f1"/>
                <a:gd name="f42" fmla="*/ f31 1 f22"/>
                <a:gd name="f43" fmla="*/ f32 1 f23"/>
                <a:gd name="f44" fmla="*/ f33 1 f22"/>
                <a:gd name="f45" fmla="*/ f34 1 f23"/>
                <a:gd name="f46" fmla="*/ f35 1 f22"/>
                <a:gd name="f47" fmla="*/ f36 1 f23"/>
                <a:gd name="f48" fmla="*/ f37 f17 1"/>
                <a:gd name="f49" fmla="*/ f38 f17 1"/>
                <a:gd name="f50" fmla="*/ f40 f18 1"/>
                <a:gd name="f51" fmla="*/ f39 f18 1"/>
                <a:gd name="f52" fmla="*/ f42 f17 1"/>
                <a:gd name="f53" fmla="*/ f43 f18 1"/>
                <a:gd name="f54" fmla="*/ f44 f17 1"/>
                <a:gd name="f55" fmla="*/ f45 f18 1"/>
                <a:gd name="f56" fmla="*/ f46 f17 1"/>
                <a:gd name="f57" fmla="*/ f47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2" y="f53"/>
                </a:cxn>
                <a:cxn ang="f41">
                  <a:pos x="f54" y="f55"/>
                </a:cxn>
                <a:cxn ang="f41">
                  <a:pos x="f56" y="f57"/>
                </a:cxn>
              </a:cxnLst>
              <a:rect l="f48" t="f51" r="f49" b="f50"/>
              <a:pathLst>
                <a:path w="975994" h="83427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7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22">
              <a:extLst>
                <a:ext uri="{FF2B5EF4-FFF2-40B4-BE49-F238E27FC236}">
                  <a16:creationId xmlns:a16="http://schemas.microsoft.com/office/drawing/2014/main" id="{73E8D1CE-467C-45B3-BE6F-E771D21BAC57}"/>
                </a:ext>
              </a:extLst>
            </p:cNvPr>
            <p:cNvSpPr/>
            <p:nvPr/>
          </p:nvSpPr>
          <p:spPr>
            <a:xfrm>
              <a:off x="2629658" y="4307582"/>
              <a:ext cx="969894" cy="8702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69898"/>
                <a:gd name="f7" fmla="val 870204"/>
                <a:gd name="f8" fmla="val 844677"/>
                <a:gd name="f9" fmla="val 315722"/>
                <a:gd name="f10" fmla="val 566928"/>
                <a:gd name="f11" fmla="val 626872"/>
                <a:gd name="f12" fmla="val 278511"/>
                <a:gd name="f13" fmla="val 943356"/>
                <a:gd name="f14" fmla="val 969899"/>
                <a:gd name="f15" fmla="val 26543"/>
                <a:gd name="f16" fmla="val 654050"/>
                <a:gd name="f17" fmla="val 304038"/>
                <a:gd name="f18" fmla="val 343281"/>
                <a:gd name="f19" fmla="val 591693"/>
                <a:gd name="f20" fmla="val 26289"/>
                <a:gd name="f21" fmla="+- 0 0 -90"/>
                <a:gd name="f22" fmla="*/ f3 1 969898"/>
                <a:gd name="f23" fmla="*/ f4 1 870204"/>
                <a:gd name="f24" fmla="+- f7 0 f5"/>
                <a:gd name="f25" fmla="+- f6 0 f5"/>
                <a:gd name="f26" fmla="*/ f21 f0 1"/>
                <a:gd name="f27" fmla="*/ f25 1 969898"/>
                <a:gd name="f28" fmla="*/ f24 1 870204"/>
                <a:gd name="f29" fmla="*/ 0 f25 1"/>
                <a:gd name="f30" fmla="*/ 844677 f24 1"/>
                <a:gd name="f31" fmla="*/ 943356 f25 1"/>
                <a:gd name="f32" fmla="*/ 0 f24 1"/>
                <a:gd name="f33" fmla="*/ 969899 f25 1"/>
                <a:gd name="f34" fmla="*/ 26543 f24 1"/>
                <a:gd name="f35" fmla="*/ 26289 f25 1"/>
                <a:gd name="f36" fmla="*/ 870204 f24 1"/>
                <a:gd name="f37" fmla="*/ f26 1 f2"/>
                <a:gd name="f38" fmla="*/ f29 1 969898"/>
                <a:gd name="f39" fmla="*/ f30 1 870204"/>
                <a:gd name="f40" fmla="*/ f31 1 969898"/>
                <a:gd name="f41" fmla="*/ f32 1 870204"/>
                <a:gd name="f42" fmla="*/ f33 1 969898"/>
                <a:gd name="f43" fmla="*/ f34 1 870204"/>
                <a:gd name="f44" fmla="*/ f35 1 969898"/>
                <a:gd name="f45" fmla="*/ f36 1 87020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969898" h="870204">
                  <a:moveTo>
                    <a:pt x="f5" y="f8"/>
                  </a:moveTo>
                  <a:cubicBezTo>
                    <a:pt x="f9" y="f10"/>
                    <a:pt x="f11" y="f12"/>
                    <a:pt x="f13" y="f5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23">
              <a:extLst>
                <a:ext uri="{FF2B5EF4-FFF2-40B4-BE49-F238E27FC236}">
                  <a16:creationId xmlns:a16="http://schemas.microsoft.com/office/drawing/2014/main" id="{645BD23C-F423-4E43-9CC6-3EE91A3054C0}"/>
                </a:ext>
              </a:extLst>
            </p:cNvPr>
            <p:cNvSpPr/>
            <p:nvPr/>
          </p:nvSpPr>
          <p:spPr>
            <a:xfrm>
              <a:off x="0" y="4690872"/>
              <a:ext cx="4465060" cy="30794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65065"/>
                <a:gd name="f7" fmla="val 3079455"/>
                <a:gd name="f8" fmla="val 4465066"/>
                <a:gd name="f9" fmla="val 3079456"/>
                <a:gd name="f10" fmla="val 4388866"/>
                <a:gd name="f11" fmla="val 3689477"/>
                <a:gd name="f12" fmla="val 2325838"/>
                <a:gd name="f13" fmla="val 3677666"/>
                <a:gd name="f14" fmla="val 2313138"/>
                <a:gd name="f15" fmla="val 3666109"/>
                <a:gd name="f16" fmla="val 2300438"/>
                <a:gd name="f17" fmla="val 3654425"/>
                <a:gd name="f18" fmla="val 2287738"/>
                <a:gd name="f19" fmla="val 3619500"/>
                <a:gd name="f20" fmla="val 2249638"/>
                <a:gd name="f21" fmla="val 3581400"/>
                <a:gd name="f22" fmla="val 2208744"/>
                <a:gd name="f23" fmla="val 3542157"/>
                <a:gd name="f24" fmla="val 2166453"/>
                <a:gd name="f25" fmla="val 3504438"/>
                <a:gd name="f26" fmla="val 2126956"/>
                <a:gd name="f27" fmla="val 3467100"/>
                <a:gd name="f28" fmla="val 2086189"/>
                <a:gd name="f29" fmla="val 3430651"/>
                <a:gd name="f30" fmla="val 2046946"/>
                <a:gd name="f31" fmla="val 3393313"/>
                <a:gd name="f32" fmla="val 2006687"/>
                <a:gd name="f33" fmla="val 3355213"/>
                <a:gd name="f34" fmla="val 1965539"/>
                <a:gd name="f35" fmla="val 2959735"/>
                <a:gd name="f36" fmla="val 1539708"/>
                <a:gd name="f37" fmla="val 2585720"/>
                <a:gd name="f38" fmla="val 1136356"/>
                <a:gd name="f39" fmla="val 2298700"/>
                <a:gd name="f40" fmla="val 827365"/>
                <a:gd name="f41" fmla="val 2261743"/>
                <a:gd name="f42" fmla="val 787487"/>
                <a:gd name="f43" fmla="val 2223643"/>
                <a:gd name="f44" fmla="val 746339"/>
                <a:gd name="f45" fmla="val 2187702"/>
                <a:gd name="f46" fmla="val 708239"/>
                <a:gd name="f47" fmla="val 2146300"/>
                <a:gd name="f48" fmla="val 663789"/>
                <a:gd name="f49" fmla="val 2112391"/>
                <a:gd name="f50" fmla="val 627213"/>
                <a:gd name="f51" fmla="val 2077847"/>
                <a:gd name="f52" fmla="val 590256"/>
                <a:gd name="f53" fmla="val 2042668"/>
                <a:gd name="f54" fmla="val 552156"/>
                <a:gd name="f55" fmla="val 2030857"/>
                <a:gd name="f56" fmla="val 539456"/>
                <a:gd name="f57" fmla="val 2019427"/>
                <a:gd name="f58" fmla="val 527391"/>
                <a:gd name="f59" fmla="val 2008505"/>
                <a:gd name="f60" fmla="val 515453"/>
                <a:gd name="f61" fmla="val 1973072"/>
                <a:gd name="f62" fmla="val 477353"/>
                <a:gd name="f63" fmla="val 1842516"/>
                <a:gd name="f64" fmla="val 336891"/>
                <a:gd name="f65" fmla="val 1762379"/>
                <a:gd name="f66" fmla="val 251039"/>
                <a:gd name="f67" fmla="val 1751838"/>
                <a:gd name="f68" fmla="val 240117"/>
                <a:gd name="f69" fmla="val 1527810"/>
                <a:gd name="f70" fmla="val 9231"/>
                <a:gd name="f71" fmla="val 1212469"/>
                <a:gd name="f72" fmla="+- 0 0 8041"/>
                <a:gd name="f73" fmla="val 963168"/>
                <a:gd name="f74" fmla="val 196937"/>
                <a:gd name="f75" fmla="val 874268"/>
                <a:gd name="f76" fmla="val 269835"/>
                <a:gd name="f77" fmla="val 790956"/>
                <a:gd name="f78" fmla="val 348448"/>
                <a:gd name="f79" fmla="val 704850"/>
                <a:gd name="f80" fmla="val 424267"/>
                <a:gd name="f81" fmla="val 1045043"/>
                <a:gd name="f82" fmla="val 965160"/>
                <a:gd name="f83" fmla="val 254000"/>
                <a:gd name="f84" fmla="val 745069"/>
                <a:gd name="f85" fmla="val 482600"/>
                <a:gd name="f86" fmla="val 546187"/>
                <a:gd name="f87" fmla="val 706628"/>
                <a:gd name="f88" fmla="val 341971"/>
                <a:gd name="f89" fmla="val 939800"/>
                <a:gd name="f90" fmla="val 148169"/>
                <a:gd name="f91" fmla="val 1192403"/>
                <a:gd name="f92" fmla="+- 0 0 62524"/>
                <a:gd name="f93" fmla="val 1535811"/>
                <a:gd name="f94" fmla="+- 0 0 46268"/>
                <a:gd name="f95" fmla="val 1771015"/>
                <a:gd name="f96" fmla="val 182586"/>
                <a:gd name="f97" fmla="val 1783715"/>
                <a:gd name="f98" fmla="val 194651"/>
                <a:gd name="f99" fmla="val 1871853"/>
                <a:gd name="f100" fmla="val 288885"/>
                <a:gd name="f101" fmla="val 2014601"/>
                <a:gd name="f102" fmla="val 441920"/>
                <a:gd name="f103" fmla="val 2050034"/>
                <a:gd name="f104" fmla="val 480020"/>
                <a:gd name="f105" fmla="val 2084197"/>
                <a:gd name="f106" fmla="val 516723"/>
                <a:gd name="f107" fmla="val 2095754"/>
                <a:gd name="f108" fmla="val 529423"/>
                <a:gd name="f109" fmla="val 2107438"/>
                <a:gd name="f110" fmla="val 541488"/>
                <a:gd name="f111" fmla="val 2119376"/>
                <a:gd name="f112" fmla="val 554823"/>
                <a:gd name="f113" fmla="val 2153920"/>
                <a:gd name="f114" fmla="val 591780"/>
                <a:gd name="f115" fmla="val 2187829"/>
                <a:gd name="f116" fmla="val 628229"/>
                <a:gd name="f117" fmla="val 2228723"/>
                <a:gd name="f118" fmla="val 672298"/>
                <a:gd name="f119" fmla="val 2240661"/>
                <a:gd name="f120" fmla="val 684998"/>
                <a:gd name="f121" fmla="val 2252599"/>
                <a:gd name="f122" fmla="val 697698"/>
                <a:gd name="f123" fmla="val 2264664"/>
                <a:gd name="f124" fmla="val 710398"/>
                <a:gd name="f125" fmla="val 2276729"/>
                <a:gd name="f126" fmla="val 723098"/>
                <a:gd name="f127" fmla="val 2290064"/>
                <a:gd name="f128" fmla="val 737449"/>
                <a:gd name="f129" fmla="val 2302764"/>
                <a:gd name="f130" fmla="val 751292"/>
                <a:gd name="f131" fmla="val 2339848"/>
                <a:gd name="f132" fmla="val 791043"/>
                <a:gd name="f133" fmla="val 2628900"/>
                <a:gd name="f134" fmla="val 1101939"/>
                <a:gd name="f135" fmla="val 3002534"/>
                <a:gd name="f136" fmla="val 1504656"/>
                <a:gd name="f137" fmla="val 3396361"/>
                <a:gd name="f138" fmla="val 1928201"/>
                <a:gd name="f139" fmla="val 3434461"/>
                <a:gd name="f140" fmla="val 1969476"/>
                <a:gd name="f141" fmla="val 3471672"/>
                <a:gd name="f142" fmla="val 2009481"/>
                <a:gd name="f143" fmla="val 3508121"/>
                <a:gd name="f144" fmla="val 2048597"/>
                <a:gd name="f145" fmla="val 3520821"/>
                <a:gd name="f146" fmla="val 2062059"/>
                <a:gd name="f147" fmla="val 3533521"/>
                <a:gd name="f148" fmla="val 2075521"/>
                <a:gd name="f149" fmla="val 3545459"/>
                <a:gd name="f150" fmla="val 2088983"/>
                <a:gd name="f151" fmla="val 3582797"/>
                <a:gd name="f152" fmla="val 2129115"/>
                <a:gd name="f153" fmla="val 3621786"/>
                <a:gd name="f154" fmla="val 2171025"/>
                <a:gd name="f155" fmla="val 3634486"/>
                <a:gd name="f156" fmla="val 2184995"/>
                <a:gd name="f157" fmla="val 3647186"/>
                <a:gd name="f158" fmla="val 2198838"/>
                <a:gd name="f159" fmla="val 3660521"/>
                <a:gd name="f160" fmla="val 2212808"/>
                <a:gd name="f161" fmla="val 3695319"/>
                <a:gd name="f162" fmla="val 2250908"/>
                <a:gd name="f163" fmla="val 3707003"/>
                <a:gd name="f164" fmla="val 2263608"/>
                <a:gd name="f165" fmla="val 3718687"/>
                <a:gd name="f166" fmla="val 2276308"/>
                <a:gd name="f167" fmla="val 3730244"/>
                <a:gd name="f168" fmla="val 2289008"/>
                <a:gd name="f169" fmla="+- 0 0 -90"/>
                <a:gd name="f170" fmla="*/ f3 1 4465065"/>
                <a:gd name="f171" fmla="*/ f4 1 3079455"/>
                <a:gd name="f172" fmla="+- f7 0 f5"/>
                <a:gd name="f173" fmla="+- f6 0 f5"/>
                <a:gd name="f174" fmla="*/ f169 f0 1"/>
                <a:gd name="f175" fmla="*/ f173 1 4465065"/>
                <a:gd name="f176" fmla="*/ f172 1 3079455"/>
                <a:gd name="f177" fmla="*/ 4465066 f173 1"/>
                <a:gd name="f178" fmla="*/ 3079456 f172 1"/>
                <a:gd name="f179" fmla="*/ 4388866 f173 1"/>
                <a:gd name="f180" fmla="*/ 3689477 f173 1"/>
                <a:gd name="f181" fmla="*/ 2325838 f172 1"/>
                <a:gd name="f182" fmla="*/ 3654425 f173 1"/>
                <a:gd name="f183" fmla="*/ 2287738 f172 1"/>
                <a:gd name="f184" fmla="*/ 3619500 f173 1"/>
                <a:gd name="f185" fmla="*/ 2249638 f172 1"/>
                <a:gd name="f186" fmla="*/ 3581400 f173 1"/>
                <a:gd name="f187" fmla="*/ 2208744 f172 1"/>
                <a:gd name="f188" fmla="*/ 3542157 f173 1"/>
                <a:gd name="f189" fmla="*/ 2166453 f172 1"/>
                <a:gd name="f190" fmla="*/ 3504438 f173 1"/>
                <a:gd name="f191" fmla="*/ 2126956 f172 1"/>
                <a:gd name="f192" fmla="*/ 3467100 f173 1"/>
                <a:gd name="f193" fmla="*/ 2086189 f172 1"/>
                <a:gd name="f194" fmla="*/ 3430651 f173 1"/>
                <a:gd name="f195" fmla="*/ 2046946 f172 1"/>
                <a:gd name="f196" fmla="*/ 3393313 f173 1"/>
                <a:gd name="f197" fmla="*/ 2006687 f172 1"/>
                <a:gd name="f198" fmla="*/ 3355213 f173 1"/>
                <a:gd name="f199" fmla="*/ 1965539 f172 1"/>
                <a:gd name="f200" fmla="*/ 2298700 f173 1"/>
                <a:gd name="f201" fmla="*/ 827365 f172 1"/>
                <a:gd name="f202" fmla="*/ 2261743 f173 1"/>
                <a:gd name="f203" fmla="*/ 787487 f172 1"/>
                <a:gd name="f204" fmla="*/ 2223643 f173 1"/>
                <a:gd name="f205" fmla="*/ 746339 f172 1"/>
                <a:gd name="f206" fmla="*/ 2187702 f173 1"/>
                <a:gd name="f207" fmla="*/ 708239 f172 1"/>
                <a:gd name="f208" fmla="*/ 2146300 f173 1"/>
                <a:gd name="f209" fmla="*/ 663789 f172 1"/>
                <a:gd name="f210" fmla="*/ 2112391 f173 1"/>
                <a:gd name="f211" fmla="*/ 627213 f172 1"/>
                <a:gd name="f212" fmla="*/ 2077847 f173 1"/>
                <a:gd name="f213" fmla="*/ 590256 f172 1"/>
                <a:gd name="f214" fmla="*/ 2042668 f173 1"/>
                <a:gd name="f215" fmla="*/ 552156 f172 1"/>
                <a:gd name="f216" fmla="*/ 2008505 f173 1"/>
                <a:gd name="f217" fmla="*/ 515453 f172 1"/>
                <a:gd name="f218" fmla="*/ 1973072 f173 1"/>
                <a:gd name="f219" fmla="*/ 477353 f172 1"/>
                <a:gd name="f220" fmla="*/ 1751838 f173 1"/>
                <a:gd name="f221" fmla="*/ 240117 f172 1"/>
                <a:gd name="f222" fmla="*/ 963168 f173 1"/>
                <a:gd name="f223" fmla="*/ 196937 f172 1"/>
                <a:gd name="f224" fmla="*/ 704850 f173 1"/>
                <a:gd name="f225" fmla="*/ 424267 f172 1"/>
                <a:gd name="f226" fmla="*/ 0 f173 1"/>
                <a:gd name="f227" fmla="*/ 1045043 f172 1"/>
                <a:gd name="f228" fmla="*/ 965160 f172 1"/>
                <a:gd name="f229" fmla="*/ 254000 f173 1"/>
                <a:gd name="f230" fmla="*/ 745069 f172 1"/>
                <a:gd name="f231" fmla="*/ 939800 f173 1"/>
                <a:gd name="f232" fmla="*/ 148169 f172 1"/>
                <a:gd name="f233" fmla="*/ 1771015 f173 1"/>
                <a:gd name="f234" fmla="*/ 182586 f172 1"/>
                <a:gd name="f235" fmla="*/ 2014601 f173 1"/>
                <a:gd name="f236" fmla="*/ 441920 f172 1"/>
                <a:gd name="f237" fmla="*/ 2050034 f173 1"/>
                <a:gd name="f238" fmla="*/ 480020 f172 1"/>
                <a:gd name="f239" fmla="*/ 2084197 f173 1"/>
                <a:gd name="f240" fmla="*/ 516723 f172 1"/>
                <a:gd name="f241" fmla="*/ 2119376 f173 1"/>
                <a:gd name="f242" fmla="*/ 554823 f172 1"/>
                <a:gd name="f243" fmla="*/ 2153920 f173 1"/>
                <a:gd name="f244" fmla="*/ 591780 f172 1"/>
                <a:gd name="f245" fmla="*/ 2187829 f173 1"/>
                <a:gd name="f246" fmla="*/ 628229 f172 1"/>
                <a:gd name="f247" fmla="*/ 2228723 f173 1"/>
                <a:gd name="f248" fmla="*/ 672298 f172 1"/>
                <a:gd name="f249" fmla="*/ 2264664 f173 1"/>
                <a:gd name="f250" fmla="*/ 710398 f172 1"/>
                <a:gd name="f251" fmla="*/ 2302764 f173 1"/>
                <a:gd name="f252" fmla="*/ 751292 f172 1"/>
                <a:gd name="f253" fmla="*/ 2339848 f173 1"/>
                <a:gd name="f254" fmla="*/ 791043 f172 1"/>
                <a:gd name="f255" fmla="*/ 3396361 f173 1"/>
                <a:gd name="f256" fmla="*/ 1928201 f172 1"/>
                <a:gd name="f257" fmla="*/ 3434461 f173 1"/>
                <a:gd name="f258" fmla="*/ 1969476 f172 1"/>
                <a:gd name="f259" fmla="*/ 3471672 f173 1"/>
                <a:gd name="f260" fmla="*/ 2009481 f172 1"/>
                <a:gd name="f261" fmla="*/ 3508121 f173 1"/>
                <a:gd name="f262" fmla="*/ 2048597 f172 1"/>
                <a:gd name="f263" fmla="*/ 3545459 f173 1"/>
                <a:gd name="f264" fmla="*/ 2088983 f172 1"/>
                <a:gd name="f265" fmla="*/ 3582797 f173 1"/>
                <a:gd name="f266" fmla="*/ 2129115 f172 1"/>
                <a:gd name="f267" fmla="*/ 3621786 f173 1"/>
                <a:gd name="f268" fmla="*/ 2171025 f172 1"/>
                <a:gd name="f269" fmla="*/ 3660521 f173 1"/>
                <a:gd name="f270" fmla="*/ 2212808 f172 1"/>
                <a:gd name="f271" fmla="*/ 3695319 f173 1"/>
                <a:gd name="f272" fmla="*/ 2250908 f172 1"/>
                <a:gd name="f273" fmla="*/ 3730244 f173 1"/>
                <a:gd name="f274" fmla="*/ 2289008 f172 1"/>
                <a:gd name="f275" fmla="*/ f174 1 f2"/>
                <a:gd name="f276" fmla="*/ f177 1 4465065"/>
                <a:gd name="f277" fmla="*/ f178 1 3079455"/>
                <a:gd name="f278" fmla="*/ f179 1 4465065"/>
                <a:gd name="f279" fmla="*/ f180 1 4465065"/>
                <a:gd name="f280" fmla="*/ f181 1 3079455"/>
                <a:gd name="f281" fmla="*/ f182 1 4465065"/>
                <a:gd name="f282" fmla="*/ f183 1 3079455"/>
                <a:gd name="f283" fmla="*/ f184 1 4465065"/>
                <a:gd name="f284" fmla="*/ f185 1 3079455"/>
                <a:gd name="f285" fmla="*/ f186 1 4465065"/>
                <a:gd name="f286" fmla="*/ f187 1 3079455"/>
                <a:gd name="f287" fmla="*/ f188 1 4465065"/>
                <a:gd name="f288" fmla="*/ f189 1 3079455"/>
                <a:gd name="f289" fmla="*/ f190 1 4465065"/>
                <a:gd name="f290" fmla="*/ f191 1 3079455"/>
                <a:gd name="f291" fmla="*/ f192 1 4465065"/>
                <a:gd name="f292" fmla="*/ f193 1 3079455"/>
                <a:gd name="f293" fmla="*/ f194 1 4465065"/>
                <a:gd name="f294" fmla="*/ f195 1 3079455"/>
                <a:gd name="f295" fmla="*/ f196 1 4465065"/>
                <a:gd name="f296" fmla="*/ f197 1 3079455"/>
                <a:gd name="f297" fmla="*/ f198 1 4465065"/>
                <a:gd name="f298" fmla="*/ f199 1 3079455"/>
                <a:gd name="f299" fmla="*/ f200 1 4465065"/>
                <a:gd name="f300" fmla="*/ f201 1 3079455"/>
                <a:gd name="f301" fmla="*/ f202 1 4465065"/>
                <a:gd name="f302" fmla="*/ f203 1 3079455"/>
                <a:gd name="f303" fmla="*/ f204 1 4465065"/>
                <a:gd name="f304" fmla="*/ f205 1 3079455"/>
                <a:gd name="f305" fmla="*/ f206 1 4465065"/>
                <a:gd name="f306" fmla="*/ f207 1 3079455"/>
                <a:gd name="f307" fmla="*/ f208 1 4465065"/>
                <a:gd name="f308" fmla="*/ f209 1 3079455"/>
                <a:gd name="f309" fmla="*/ f210 1 4465065"/>
                <a:gd name="f310" fmla="*/ f211 1 3079455"/>
                <a:gd name="f311" fmla="*/ f212 1 4465065"/>
                <a:gd name="f312" fmla="*/ f213 1 3079455"/>
                <a:gd name="f313" fmla="*/ f214 1 4465065"/>
                <a:gd name="f314" fmla="*/ f215 1 3079455"/>
                <a:gd name="f315" fmla="*/ f216 1 4465065"/>
                <a:gd name="f316" fmla="*/ f217 1 3079455"/>
                <a:gd name="f317" fmla="*/ f218 1 4465065"/>
                <a:gd name="f318" fmla="*/ f219 1 3079455"/>
                <a:gd name="f319" fmla="*/ f220 1 4465065"/>
                <a:gd name="f320" fmla="*/ f221 1 3079455"/>
                <a:gd name="f321" fmla="*/ f222 1 4465065"/>
                <a:gd name="f322" fmla="*/ f223 1 3079455"/>
                <a:gd name="f323" fmla="*/ f224 1 4465065"/>
                <a:gd name="f324" fmla="*/ f225 1 3079455"/>
                <a:gd name="f325" fmla="*/ f226 1 4465065"/>
                <a:gd name="f326" fmla="*/ f227 1 3079455"/>
                <a:gd name="f327" fmla="*/ f228 1 3079455"/>
                <a:gd name="f328" fmla="*/ f229 1 4465065"/>
                <a:gd name="f329" fmla="*/ f230 1 3079455"/>
                <a:gd name="f330" fmla="*/ f231 1 4465065"/>
                <a:gd name="f331" fmla="*/ f232 1 3079455"/>
                <a:gd name="f332" fmla="*/ f233 1 4465065"/>
                <a:gd name="f333" fmla="*/ f234 1 3079455"/>
                <a:gd name="f334" fmla="*/ f235 1 4465065"/>
                <a:gd name="f335" fmla="*/ f236 1 3079455"/>
                <a:gd name="f336" fmla="*/ f237 1 4465065"/>
                <a:gd name="f337" fmla="*/ f238 1 3079455"/>
                <a:gd name="f338" fmla="*/ f239 1 4465065"/>
                <a:gd name="f339" fmla="*/ f240 1 3079455"/>
                <a:gd name="f340" fmla="*/ f241 1 4465065"/>
                <a:gd name="f341" fmla="*/ f242 1 3079455"/>
                <a:gd name="f342" fmla="*/ f243 1 4465065"/>
                <a:gd name="f343" fmla="*/ f244 1 3079455"/>
                <a:gd name="f344" fmla="*/ f245 1 4465065"/>
                <a:gd name="f345" fmla="*/ f246 1 3079455"/>
                <a:gd name="f346" fmla="*/ f247 1 4465065"/>
                <a:gd name="f347" fmla="*/ f248 1 3079455"/>
                <a:gd name="f348" fmla="*/ f249 1 4465065"/>
                <a:gd name="f349" fmla="*/ f250 1 3079455"/>
                <a:gd name="f350" fmla="*/ f251 1 4465065"/>
                <a:gd name="f351" fmla="*/ f252 1 3079455"/>
                <a:gd name="f352" fmla="*/ f253 1 4465065"/>
                <a:gd name="f353" fmla="*/ f254 1 3079455"/>
                <a:gd name="f354" fmla="*/ f255 1 4465065"/>
                <a:gd name="f355" fmla="*/ f256 1 3079455"/>
                <a:gd name="f356" fmla="*/ f257 1 4465065"/>
                <a:gd name="f357" fmla="*/ f258 1 3079455"/>
                <a:gd name="f358" fmla="*/ f259 1 4465065"/>
                <a:gd name="f359" fmla="*/ f260 1 3079455"/>
                <a:gd name="f360" fmla="*/ f261 1 4465065"/>
                <a:gd name="f361" fmla="*/ f262 1 3079455"/>
                <a:gd name="f362" fmla="*/ f263 1 4465065"/>
                <a:gd name="f363" fmla="*/ f264 1 3079455"/>
                <a:gd name="f364" fmla="*/ f265 1 4465065"/>
                <a:gd name="f365" fmla="*/ f266 1 3079455"/>
                <a:gd name="f366" fmla="*/ f267 1 4465065"/>
                <a:gd name="f367" fmla="*/ f268 1 3079455"/>
                <a:gd name="f368" fmla="*/ f269 1 4465065"/>
                <a:gd name="f369" fmla="*/ f270 1 3079455"/>
                <a:gd name="f370" fmla="*/ f271 1 4465065"/>
                <a:gd name="f371" fmla="*/ f272 1 3079455"/>
                <a:gd name="f372" fmla="*/ f273 1 4465065"/>
                <a:gd name="f373" fmla="*/ f274 1 3079455"/>
                <a:gd name="f374" fmla="*/ f5 1 f175"/>
                <a:gd name="f375" fmla="*/ f6 1 f175"/>
                <a:gd name="f376" fmla="*/ f5 1 f176"/>
                <a:gd name="f377" fmla="*/ f7 1 f176"/>
                <a:gd name="f378" fmla="+- f275 0 f1"/>
                <a:gd name="f379" fmla="*/ f276 1 f175"/>
                <a:gd name="f380" fmla="*/ f277 1 f176"/>
                <a:gd name="f381" fmla="*/ f278 1 f175"/>
                <a:gd name="f382" fmla="*/ f279 1 f175"/>
                <a:gd name="f383" fmla="*/ f280 1 f176"/>
                <a:gd name="f384" fmla="*/ f281 1 f175"/>
                <a:gd name="f385" fmla="*/ f282 1 f176"/>
                <a:gd name="f386" fmla="*/ f283 1 f175"/>
                <a:gd name="f387" fmla="*/ f284 1 f176"/>
                <a:gd name="f388" fmla="*/ f285 1 f175"/>
                <a:gd name="f389" fmla="*/ f286 1 f176"/>
                <a:gd name="f390" fmla="*/ f287 1 f175"/>
                <a:gd name="f391" fmla="*/ f288 1 f176"/>
                <a:gd name="f392" fmla="*/ f289 1 f175"/>
                <a:gd name="f393" fmla="*/ f290 1 f176"/>
                <a:gd name="f394" fmla="*/ f291 1 f175"/>
                <a:gd name="f395" fmla="*/ f292 1 f176"/>
                <a:gd name="f396" fmla="*/ f293 1 f175"/>
                <a:gd name="f397" fmla="*/ f294 1 f176"/>
                <a:gd name="f398" fmla="*/ f295 1 f175"/>
                <a:gd name="f399" fmla="*/ f296 1 f176"/>
                <a:gd name="f400" fmla="*/ f297 1 f175"/>
                <a:gd name="f401" fmla="*/ f298 1 f176"/>
                <a:gd name="f402" fmla="*/ f299 1 f175"/>
                <a:gd name="f403" fmla="*/ f300 1 f176"/>
                <a:gd name="f404" fmla="*/ f301 1 f175"/>
                <a:gd name="f405" fmla="*/ f302 1 f176"/>
                <a:gd name="f406" fmla="*/ f303 1 f175"/>
                <a:gd name="f407" fmla="*/ f304 1 f176"/>
                <a:gd name="f408" fmla="*/ f305 1 f175"/>
                <a:gd name="f409" fmla="*/ f306 1 f176"/>
                <a:gd name="f410" fmla="*/ f307 1 f175"/>
                <a:gd name="f411" fmla="*/ f308 1 f176"/>
                <a:gd name="f412" fmla="*/ f309 1 f175"/>
                <a:gd name="f413" fmla="*/ f310 1 f176"/>
                <a:gd name="f414" fmla="*/ f311 1 f175"/>
                <a:gd name="f415" fmla="*/ f312 1 f176"/>
                <a:gd name="f416" fmla="*/ f313 1 f175"/>
                <a:gd name="f417" fmla="*/ f314 1 f176"/>
                <a:gd name="f418" fmla="*/ f315 1 f175"/>
                <a:gd name="f419" fmla="*/ f316 1 f176"/>
                <a:gd name="f420" fmla="*/ f317 1 f175"/>
                <a:gd name="f421" fmla="*/ f318 1 f176"/>
                <a:gd name="f422" fmla="*/ f319 1 f175"/>
                <a:gd name="f423" fmla="*/ f320 1 f176"/>
                <a:gd name="f424" fmla="*/ f321 1 f175"/>
                <a:gd name="f425" fmla="*/ f322 1 f176"/>
                <a:gd name="f426" fmla="*/ f323 1 f175"/>
                <a:gd name="f427" fmla="*/ f324 1 f176"/>
                <a:gd name="f428" fmla="*/ f325 1 f175"/>
                <a:gd name="f429" fmla="*/ f326 1 f176"/>
                <a:gd name="f430" fmla="*/ f327 1 f176"/>
                <a:gd name="f431" fmla="*/ f328 1 f175"/>
                <a:gd name="f432" fmla="*/ f329 1 f176"/>
                <a:gd name="f433" fmla="*/ f330 1 f175"/>
                <a:gd name="f434" fmla="*/ f331 1 f176"/>
                <a:gd name="f435" fmla="*/ f332 1 f175"/>
                <a:gd name="f436" fmla="*/ f333 1 f176"/>
                <a:gd name="f437" fmla="*/ f334 1 f175"/>
                <a:gd name="f438" fmla="*/ f335 1 f176"/>
                <a:gd name="f439" fmla="*/ f336 1 f175"/>
                <a:gd name="f440" fmla="*/ f337 1 f176"/>
                <a:gd name="f441" fmla="*/ f338 1 f175"/>
                <a:gd name="f442" fmla="*/ f339 1 f176"/>
                <a:gd name="f443" fmla="*/ f340 1 f175"/>
                <a:gd name="f444" fmla="*/ f341 1 f176"/>
                <a:gd name="f445" fmla="*/ f342 1 f175"/>
                <a:gd name="f446" fmla="*/ f343 1 f176"/>
                <a:gd name="f447" fmla="*/ f344 1 f175"/>
                <a:gd name="f448" fmla="*/ f345 1 f176"/>
                <a:gd name="f449" fmla="*/ f346 1 f175"/>
                <a:gd name="f450" fmla="*/ f347 1 f176"/>
                <a:gd name="f451" fmla="*/ f348 1 f175"/>
                <a:gd name="f452" fmla="*/ f349 1 f176"/>
                <a:gd name="f453" fmla="*/ f350 1 f175"/>
                <a:gd name="f454" fmla="*/ f351 1 f176"/>
                <a:gd name="f455" fmla="*/ f352 1 f175"/>
                <a:gd name="f456" fmla="*/ f353 1 f176"/>
                <a:gd name="f457" fmla="*/ f354 1 f175"/>
                <a:gd name="f458" fmla="*/ f355 1 f176"/>
                <a:gd name="f459" fmla="*/ f356 1 f175"/>
                <a:gd name="f460" fmla="*/ f357 1 f176"/>
                <a:gd name="f461" fmla="*/ f358 1 f175"/>
                <a:gd name="f462" fmla="*/ f359 1 f176"/>
                <a:gd name="f463" fmla="*/ f360 1 f175"/>
                <a:gd name="f464" fmla="*/ f361 1 f176"/>
                <a:gd name="f465" fmla="*/ f362 1 f175"/>
                <a:gd name="f466" fmla="*/ f363 1 f176"/>
                <a:gd name="f467" fmla="*/ f364 1 f175"/>
                <a:gd name="f468" fmla="*/ f365 1 f176"/>
                <a:gd name="f469" fmla="*/ f366 1 f175"/>
                <a:gd name="f470" fmla="*/ f367 1 f176"/>
                <a:gd name="f471" fmla="*/ f368 1 f175"/>
                <a:gd name="f472" fmla="*/ f369 1 f176"/>
                <a:gd name="f473" fmla="*/ f370 1 f175"/>
                <a:gd name="f474" fmla="*/ f371 1 f176"/>
                <a:gd name="f475" fmla="*/ f372 1 f175"/>
                <a:gd name="f476" fmla="*/ f373 1 f176"/>
                <a:gd name="f477" fmla="*/ f374 f170 1"/>
                <a:gd name="f478" fmla="*/ f375 f170 1"/>
                <a:gd name="f479" fmla="*/ f377 f171 1"/>
                <a:gd name="f480" fmla="*/ f376 f171 1"/>
                <a:gd name="f481" fmla="*/ f379 f170 1"/>
                <a:gd name="f482" fmla="*/ f380 f171 1"/>
                <a:gd name="f483" fmla="*/ f381 f170 1"/>
                <a:gd name="f484" fmla="*/ f382 f170 1"/>
                <a:gd name="f485" fmla="*/ f383 f171 1"/>
                <a:gd name="f486" fmla="*/ f384 f170 1"/>
                <a:gd name="f487" fmla="*/ f385 f171 1"/>
                <a:gd name="f488" fmla="*/ f386 f170 1"/>
                <a:gd name="f489" fmla="*/ f387 f171 1"/>
                <a:gd name="f490" fmla="*/ f388 f170 1"/>
                <a:gd name="f491" fmla="*/ f389 f171 1"/>
                <a:gd name="f492" fmla="*/ f390 f170 1"/>
                <a:gd name="f493" fmla="*/ f391 f171 1"/>
                <a:gd name="f494" fmla="*/ f392 f170 1"/>
                <a:gd name="f495" fmla="*/ f393 f171 1"/>
                <a:gd name="f496" fmla="*/ f394 f170 1"/>
                <a:gd name="f497" fmla="*/ f395 f171 1"/>
                <a:gd name="f498" fmla="*/ f396 f170 1"/>
                <a:gd name="f499" fmla="*/ f397 f171 1"/>
                <a:gd name="f500" fmla="*/ f398 f170 1"/>
                <a:gd name="f501" fmla="*/ f399 f171 1"/>
                <a:gd name="f502" fmla="*/ f400 f170 1"/>
                <a:gd name="f503" fmla="*/ f401 f171 1"/>
                <a:gd name="f504" fmla="*/ f402 f170 1"/>
                <a:gd name="f505" fmla="*/ f403 f171 1"/>
                <a:gd name="f506" fmla="*/ f404 f170 1"/>
                <a:gd name="f507" fmla="*/ f405 f171 1"/>
                <a:gd name="f508" fmla="*/ f406 f170 1"/>
                <a:gd name="f509" fmla="*/ f407 f171 1"/>
                <a:gd name="f510" fmla="*/ f408 f170 1"/>
                <a:gd name="f511" fmla="*/ f409 f171 1"/>
                <a:gd name="f512" fmla="*/ f410 f170 1"/>
                <a:gd name="f513" fmla="*/ f411 f171 1"/>
                <a:gd name="f514" fmla="*/ f412 f170 1"/>
                <a:gd name="f515" fmla="*/ f413 f171 1"/>
                <a:gd name="f516" fmla="*/ f414 f170 1"/>
                <a:gd name="f517" fmla="*/ f415 f171 1"/>
                <a:gd name="f518" fmla="*/ f416 f170 1"/>
                <a:gd name="f519" fmla="*/ f417 f171 1"/>
                <a:gd name="f520" fmla="*/ f418 f170 1"/>
                <a:gd name="f521" fmla="*/ f419 f171 1"/>
                <a:gd name="f522" fmla="*/ f420 f170 1"/>
                <a:gd name="f523" fmla="*/ f421 f171 1"/>
                <a:gd name="f524" fmla="*/ f422 f170 1"/>
                <a:gd name="f525" fmla="*/ f423 f171 1"/>
                <a:gd name="f526" fmla="*/ f424 f170 1"/>
                <a:gd name="f527" fmla="*/ f425 f171 1"/>
                <a:gd name="f528" fmla="*/ f426 f170 1"/>
                <a:gd name="f529" fmla="*/ f427 f171 1"/>
                <a:gd name="f530" fmla="*/ f428 f170 1"/>
                <a:gd name="f531" fmla="*/ f429 f171 1"/>
                <a:gd name="f532" fmla="*/ f430 f171 1"/>
                <a:gd name="f533" fmla="*/ f431 f170 1"/>
                <a:gd name="f534" fmla="*/ f432 f171 1"/>
                <a:gd name="f535" fmla="*/ f433 f170 1"/>
                <a:gd name="f536" fmla="*/ f434 f171 1"/>
                <a:gd name="f537" fmla="*/ f435 f170 1"/>
                <a:gd name="f538" fmla="*/ f436 f171 1"/>
                <a:gd name="f539" fmla="*/ f437 f170 1"/>
                <a:gd name="f540" fmla="*/ f438 f171 1"/>
                <a:gd name="f541" fmla="*/ f439 f170 1"/>
                <a:gd name="f542" fmla="*/ f440 f171 1"/>
                <a:gd name="f543" fmla="*/ f441 f170 1"/>
                <a:gd name="f544" fmla="*/ f442 f171 1"/>
                <a:gd name="f545" fmla="*/ f443 f170 1"/>
                <a:gd name="f546" fmla="*/ f444 f171 1"/>
                <a:gd name="f547" fmla="*/ f445 f170 1"/>
                <a:gd name="f548" fmla="*/ f446 f171 1"/>
                <a:gd name="f549" fmla="*/ f447 f170 1"/>
                <a:gd name="f550" fmla="*/ f448 f171 1"/>
                <a:gd name="f551" fmla="*/ f449 f170 1"/>
                <a:gd name="f552" fmla="*/ f450 f171 1"/>
                <a:gd name="f553" fmla="*/ f451 f170 1"/>
                <a:gd name="f554" fmla="*/ f452 f171 1"/>
                <a:gd name="f555" fmla="*/ f453 f170 1"/>
                <a:gd name="f556" fmla="*/ f454 f171 1"/>
                <a:gd name="f557" fmla="*/ f455 f170 1"/>
                <a:gd name="f558" fmla="*/ f456 f171 1"/>
                <a:gd name="f559" fmla="*/ f457 f170 1"/>
                <a:gd name="f560" fmla="*/ f458 f171 1"/>
                <a:gd name="f561" fmla="*/ f459 f170 1"/>
                <a:gd name="f562" fmla="*/ f460 f171 1"/>
                <a:gd name="f563" fmla="*/ f461 f170 1"/>
                <a:gd name="f564" fmla="*/ f462 f171 1"/>
                <a:gd name="f565" fmla="*/ f463 f170 1"/>
                <a:gd name="f566" fmla="*/ f464 f171 1"/>
                <a:gd name="f567" fmla="*/ f465 f170 1"/>
                <a:gd name="f568" fmla="*/ f466 f171 1"/>
                <a:gd name="f569" fmla="*/ f467 f170 1"/>
                <a:gd name="f570" fmla="*/ f468 f171 1"/>
                <a:gd name="f571" fmla="*/ f469 f170 1"/>
                <a:gd name="f572" fmla="*/ f470 f171 1"/>
                <a:gd name="f573" fmla="*/ f471 f170 1"/>
                <a:gd name="f574" fmla="*/ f472 f171 1"/>
                <a:gd name="f575" fmla="*/ f473 f170 1"/>
                <a:gd name="f576" fmla="*/ f474 f171 1"/>
                <a:gd name="f577" fmla="*/ f475 f170 1"/>
                <a:gd name="f578" fmla="*/ f476 f1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8">
                  <a:pos x="f481" y="f482"/>
                </a:cxn>
                <a:cxn ang="f378">
                  <a:pos x="f483" y="f482"/>
                </a:cxn>
                <a:cxn ang="f378">
                  <a:pos x="f484" y="f485"/>
                </a:cxn>
                <a:cxn ang="f378">
                  <a:pos x="f486" y="f487"/>
                </a:cxn>
                <a:cxn ang="f378">
                  <a:pos x="f488" y="f489"/>
                </a:cxn>
                <a:cxn ang="f378">
                  <a:pos x="f490" y="f491"/>
                </a:cxn>
                <a:cxn ang="f378">
                  <a:pos x="f492" y="f493"/>
                </a:cxn>
                <a:cxn ang="f378">
                  <a:pos x="f494" y="f495"/>
                </a:cxn>
                <a:cxn ang="f378">
                  <a:pos x="f496" y="f497"/>
                </a:cxn>
                <a:cxn ang="f378">
                  <a:pos x="f498" y="f499"/>
                </a:cxn>
                <a:cxn ang="f378">
                  <a:pos x="f500" y="f501"/>
                </a:cxn>
                <a:cxn ang="f378">
                  <a:pos x="f502" y="f503"/>
                </a:cxn>
                <a:cxn ang="f378">
                  <a:pos x="f504" y="f505"/>
                </a:cxn>
                <a:cxn ang="f378">
                  <a:pos x="f506" y="f507"/>
                </a:cxn>
                <a:cxn ang="f378">
                  <a:pos x="f508" y="f509"/>
                </a:cxn>
                <a:cxn ang="f378">
                  <a:pos x="f510" y="f511"/>
                </a:cxn>
                <a:cxn ang="f378">
                  <a:pos x="f512" y="f513"/>
                </a:cxn>
                <a:cxn ang="f378">
                  <a:pos x="f514" y="f515"/>
                </a:cxn>
                <a:cxn ang="f378">
                  <a:pos x="f516" y="f517"/>
                </a:cxn>
                <a:cxn ang="f378">
                  <a:pos x="f518" y="f519"/>
                </a:cxn>
                <a:cxn ang="f378">
                  <a:pos x="f520" y="f521"/>
                </a:cxn>
                <a:cxn ang="f378">
                  <a:pos x="f522" y="f523"/>
                </a:cxn>
                <a:cxn ang="f378">
                  <a:pos x="f524" y="f525"/>
                </a:cxn>
                <a:cxn ang="f378">
                  <a:pos x="f526" y="f527"/>
                </a:cxn>
                <a:cxn ang="f378">
                  <a:pos x="f528" y="f529"/>
                </a:cxn>
                <a:cxn ang="f378">
                  <a:pos x="f530" y="f531"/>
                </a:cxn>
                <a:cxn ang="f378">
                  <a:pos x="f530" y="f532"/>
                </a:cxn>
                <a:cxn ang="f378">
                  <a:pos x="f533" y="f534"/>
                </a:cxn>
                <a:cxn ang="f378">
                  <a:pos x="f535" y="f536"/>
                </a:cxn>
                <a:cxn ang="f378">
                  <a:pos x="f537" y="f538"/>
                </a:cxn>
                <a:cxn ang="f378">
                  <a:pos x="f539" y="f540"/>
                </a:cxn>
                <a:cxn ang="f378">
                  <a:pos x="f541" y="f542"/>
                </a:cxn>
                <a:cxn ang="f378">
                  <a:pos x="f543" y="f544"/>
                </a:cxn>
                <a:cxn ang="f378">
                  <a:pos x="f545" y="f546"/>
                </a:cxn>
                <a:cxn ang="f378">
                  <a:pos x="f547" y="f548"/>
                </a:cxn>
                <a:cxn ang="f378">
                  <a:pos x="f549" y="f550"/>
                </a:cxn>
                <a:cxn ang="f378">
                  <a:pos x="f551" y="f552"/>
                </a:cxn>
                <a:cxn ang="f378">
                  <a:pos x="f553" y="f554"/>
                </a:cxn>
                <a:cxn ang="f378">
                  <a:pos x="f555" y="f556"/>
                </a:cxn>
                <a:cxn ang="f378">
                  <a:pos x="f557" y="f558"/>
                </a:cxn>
                <a:cxn ang="f378">
                  <a:pos x="f559" y="f560"/>
                </a:cxn>
                <a:cxn ang="f378">
                  <a:pos x="f561" y="f562"/>
                </a:cxn>
                <a:cxn ang="f378">
                  <a:pos x="f563" y="f564"/>
                </a:cxn>
                <a:cxn ang="f378">
                  <a:pos x="f565" y="f566"/>
                </a:cxn>
                <a:cxn ang="f378">
                  <a:pos x="f567" y="f568"/>
                </a:cxn>
                <a:cxn ang="f378">
                  <a:pos x="f569" y="f570"/>
                </a:cxn>
                <a:cxn ang="f378">
                  <a:pos x="f571" y="f572"/>
                </a:cxn>
                <a:cxn ang="f378">
                  <a:pos x="f573" y="f574"/>
                </a:cxn>
                <a:cxn ang="f378">
                  <a:pos x="f575" y="f576"/>
                </a:cxn>
                <a:cxn ang="f378">
                  <a:pos x="f577" y="f578"/>
                </a:cxn>
              </a:cxnLst>
              <a:rect l="f477" t="f480" r="f478" b="f479"/>
              <a:pathLst>
                <a:path w="4465065" h="3079455">
                  <a:moveTo>
                    <a:pt x="f8" y="f9"/>
                  </a:moveTo>
                  <a:lnTo>
                    <a:pt x="f10" y="f9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17" y="f18"/>
                  </a:cubicBez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lnTo>
                    <a:pt x="f61" y="f62"/>
                  </a:lnTo>
                  <a:cubicBezTo>
                    <a:pt x="f63" y="f64"/>
                    <a:pt x="f65" y="f66"/>
                    <a:pt x="f67" y="f68"/>
                  </a:cubicBezTo>
                  <a:cubicBezTo>
                    <a:pt x="f69" y="f70"/>
                    <a:pt x="f71" y="f72"/>
                    <a:pt x="f73" y="f74"/>
                  </a:cubicBezTo>
                  <a:cubicBezTo>
                    <a:pt x="f75" y="f76"/>
                    <a:pt x="f77" y="f78"/>
                    <a:pt x="f79" y="f80"/>
                  </a:cubicBezTo>
                  <a:lnTo>
                    <a:pt x="f5" y="f81"/>
                  </a:lnTo>
                  <a:lnTo>
                    <a:pt x="f5" y="f82"/>
                  </a:lnTo>
                  <a:lnTo>
                    <a:pt x="f83" y="f84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cubicBezTo>
                    <a:pt x="f97" y="f98"/>
                    <a:pt x="f99" y="f100"/>
                    <a:pt x="f101" y="f102"/>
                  </a:cubicBezTo>
                  <a:lnTo>
                    <a:pt x="f103" y="f104"/>
                  </a:lnTo>
                  <a:lnTo>
                    <a:pt x="f105" y="f106"/>
                  </a:lnTo>
                  <a:cubicBezTo>
                    <a:pt x="f107" y="f108"/>
                    <a:pt x="f109" y="f110"/>
                    <a:pt x="f111" y="f112"/>
                  </a:cubicBez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cubicBezTo>
                    <a:pt x="f125" y="f126"/>
                    <a:pt x="f127" y="f128"/>
                    <a:pt x="f129" y="f130"/>
                  </a:cubicBez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lnTo>
                    <a:pt x="f139" y="f140"/>
                  </a:lnTo>
                  <a:lnTo>
                    <a:pt x="f141" y="f142"/>
                  </a:lnTo>
                  <a:lnTo>
                    <a:pt x="f143" y="f144"/>
                  </a:ln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lnTo>
                    <a:pt x="f153" y="f154"/>
                  </a:lnTo>
                  <a:cubicBezTo>
                    <a:pt x="f155" y="f156"/>
                    <a:pt x="f157" y="f158"/>
                    <a:pt x="f159" y="f160"/>
                  </a:cubicBezTo>
                  <a:lnTo>
                    <a:pt x="f161" y="f162"/>
                  </a:lnTo>
                  <a:cubicBezTo>
                    <a:pt x="f163" y="f164"/>
                    <a:pt x="f165" y="f166"/>
                    <a:pt x="f167" y="f16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24">
              <a:extLst>
                <a:ext uri="{FF2B5EF4-FFF2-40B4-BE49-F238E27FC236}">
                  <a16:creationId xmlns:a16="http://schemas.microsoft.com/office/drawing/2014/main" id="{3710B1A4-9261-4823-9E0E-C44DFF8BD167}"/>
                </a:ext>
              </a:extLst>
            </p:cNvPr>
            <p:cNvSpPr/>
            <p:nvPr/>
          </p:nvSpPr>
          <p:spPr>
            <a:xfrm>
              <a:off x="0" y="4799511"/>
              <a:ext cx="4312795" cy="29728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312792"/>
                <a:gd name="f7" fmla="val 2972888"/>
                <a:gd name="f8" fmla="val 4312793"/>
                <a:gd name="f9" fmla="val 4232275"/>
                <a:gd name="f10" fmla="val 3606800"/>
                <a:gd name="f11" fmla="val 2296486"/>
                <a:gd name="f12" fmla="val 3571621"/>
                <a:gd name="f13" fmla="val 2258386"/>
                <a:gd name="f14" fmla="val 3536696"/>
                <a:gd name="f15" fmla="val 2220286"/>
                <a:gd name="f16" fmla="val 3498596"/>
                <a:gd name="f17" fmla="val 2178504"/>
                <a:gd name="f18" fmla="val 3458845"/>
                <a:gd name="f19" fmla="val 2135577"/>
                <a:gd name="f20" fmla="val 3420618"/>
                <a:gd name="f21" fmla="val 2096588"/>
                <a:gd name="f22" fmla="val 3383407"/>
                <a:gd name="f23" fmla="val 2056457"/>
                <a:gd name="f24" fmla="val 3346831"/>
                <a:gd name="f25" fmla="val 2016832"/>
                <a:gd name="f26" fmla="val 3309366"/>
                <a:gd name="f27" fmla="val 1976446"/>
                <a:gd name="f28" fmla="val 3271266"/>
                <a:gd name="f29" fmla="val 1935298"/>
                <a:gd name="f30" fmla="val 2878709"/>
                <a:gd name="f31" fmla="val 1511245"/>
                <a:gd name="f32" fmla="val 2505964"/>
                <a:gd name="f33" fmla="val 1108909"/>
                <a:gd name="f34" fmla="val 2215769"/>
                <a:gd name="f35" fmla="val 795981"/>
                <a:gd name="f36" fmla="val 2178812"/>
                <a:gd name="f37" fmla="val 755976"/>
                <a:gd name="f38" fmla="val 2140712"/>
                <a:gd name="f39" fmla="val 714447"/>
                <a:gd name="f40" fmla="val 2104898"/>
                <a:gd name="f41" fmla="val 676347"/>
                <a:gd name="f42" fmla="val 2064131"/>
                <a:gd name="f43" fmla="val 632405"/>
                <a:gd name="f44" fmla="val 2052701"/>
                <a:gd name="f45" fmla="val 619705"/>
                <a:gd name="f46" fmla="val 2041398"/>
                <a:gd name="f47" fmla="val 607894"/>
                <a:gd name="f48" fmla="val 2030222"/>
                <a:gd name="f49" fmla="val 595956"/>
                <a:gd name="f50" fmla="val 1995297"/>
                <a:gd name="f51" fmla="val 557856"/>
                <a:gd name="f52" fmla="val 1959991"/>
                <a:gd name="f53" fmla="val 519756"/>
                <a:gd name="f54" fmla="val 1925955"/>
                <a:gd name="f55" fmla="val 483053"/>
                <a:gd name="f56" fmla="val 1890522"/>
                <a:gd name="f57" fmla="val 444953"/>
                <a:gd name="f58" fmla="val 1742567"/>
                <a:gd name="f59" fmla="val 285568"/>
                <a:gd name="f60" fmla="val 1651000"/>
                <a:gd name="f61" fmla="val 187016"/>
                <a:gd name="f62" fmla="val 1638300"/>
                <a:gd name="f63" fmla="val 173554"/>
                <a:gd name="f64" fmla="val 1544701"/>
                <a:gd name="f65" fmla="val 77669"/>
                <a:gd name="f66" fmla="val 1422400"/>
                <a:gd name="f67" fmla="val 45157"/>
                <a:gd name="f68" fmla="val 1286256"/>
                <a:gd name="f69" fmla="val 58492"/>
                <a:gd name="f70" fmla="val 1173226"/>
                <a:gd name="f71" fmla="val 69541"/>
                <a:gd name="f72" fmla="val 1084834"/>
                <a:gd name="f73" fmla="val 124405"/>
                <a:gd name="f74" fmla="val 1003046"/>
                <a:gd name="f75" fmla="val 196668"/>
                <a:gd name="f76" fmla="val 668697"/>
                <a:gd name="f77" fmla="val 491982"/>
                <a:gd name="f78" fmla="val 334349"/>
                <a:gd name="f79" fmla="val 786964"/>
                <a:gd name="f80" fmla="val 1081604"/>
                <a:gd name="f81" fmla="val 1007055"/>
                <a:gd name="f82" fmla="val 191431"/>
                <a:gd name="f83" fmla="val 838399"/>
                <a:gd name="f84" fmla="val 382820"/>
                <a:gd name="f85" fmla="val 669654"/>
                <a:gd name="f86" fmla="val 574167"/>
                <a:gd name="f87" fmla="val 500833"/>
                <a:gd name="f88" fmla="val 716534"/>
                <a:gd name="f89" fmla="val 375484"/>
                <a:gd name="f90" fmla="val 857504"/>
                <a:gd name="f91" fmla="val 248484"/>
                <a:gd name="f92" fmla="val 1002538"/>
                <a:gd name="f93" fmla="val 126183"/>
                <a:gd name="f94" fmla="val 1218438"/>
                <a:gd name="f95" fmla="+- 0 0 55681"/>
                <a:gd name="f96" fmla="val 1513967"/>
                <a:gd name="f97" fmla="+- 0 0 38917"/>
                <a:gd name="f98" fmla="val 1708277"/>
                <a:gd name="f99" fmla="val 163267"/>
                <a:gd name="f100" fmla="val 1719326"/>
                <a:gd name="f101" fmla="val 174697"/>
                <a:gd name="f102" fmla="val 1800987"/>
                <a:gd name="f103" fmla="val 262454"/>
                <a:gd name="f104" fmla="val 1933829"/>
                <a:gd name="f105" fmla="val 405710"/>
                <a:gd name="f106" fmla="val 1969262"/>
                <a:gd name="f107" fmla="val 443810"/>
                <a:gd name="f108" fmla="val 2003298"/>
                <a:gd name="f109" fmla="val 480513"/>
                <a:gd name="f110" fmla="val 2038477"/>
                <a:gd name="f111" fmla="val 518613"/>
                <a:gd name="f112" fmla="val 2073148"/>
                <a:gd name="f113" fmla="val 556078"/>
                <a:gd name="f114" fmla="val 2107184"/>
                <a:gd name="f115" fmla="val 592527"/>
                <a:gd name="f116" fmla="val 2147951"/>
                <a:gd name="f117" fmla="val 636596"/>
                <a:gd name="f118" fmla="val 2183765"/>
                <a:gd name="f119" fmla="val 674696"/>
                <a:gd name="f120" fmla="val 2221865"/>
                <a:gd name="f121" fmla="val 715971"/>
                <a:gd name="f122" fmla="val 2258695"/>
                <a:gd name="f123" fmla="val 755849"/>
                <a:gd name="f124" fmla="val 2546223"/>
                <a:gd name="f125" fmla="val 1065983"/>
                <a:gd name="f126" fmla="val 2919095"/>
                <a:gd name="f127" fmla="val 1469081"/>
                <a:gd name="f128" fmla="val 3314446"/>
                <a:gd name="f129" fmla="val 1895166"/>
                <a:gd name="f130" fmla="val 3352546"/>
                <a:gd name="f131" fmla="val 1936314"/>
                <a:gd name="f132" fmla="val 3390011"/>
                <a:gd name="f133" fmla="val 1976573"/>
                <a:gd name="f134" fmla="val 3426587"/>
                <a:gd name="f135" fmla="val 2016070"/>
                <a:gd name="f136" fmla="val 3463798"/>
                <a:gd name="f137" fmla="val 2056202"/>
                <a:gd name="f138" fmla="val 3500882"/>
                <a:gd name="f139" fmla="val 2096334"/>
                <a:gd name="f140" fmla="val 3513582"/>
                <a:gd name="f141" fmla="val 2110432"/>
                <a:gd name="f142" fmla="val 3527171"/>
                <a:gd name="f143" fmla="val 2124656"/>
                <a:gd name="f144" fmla="val 3540379"/>
                <a:gd name="f145" fmla="val 2138880"/>
                <a:gd name="f146" fmla="val 3578479"/>
                <a:gd name="f147" fmla="val 2180662"/>
                <a:gd name="f148" fmla="val 3613404"/>
                <a:gd name="f149" fmla="val 2218762"/>
                <a:gd name="f150" fmla="val 3625215"/>
                <a:gd name="f151" fmla="val 2231462"/>
                <a:gd name="f152" fmla="val 3636899"/>
                <a:gd name="f153" fmla="val 2244162"/>
                <a:gd name="f154" fmla="val 3648583"/>
                <a:gd name="f155" fmla="val 2256862"/>
                <a:gd name="f156" fmla="+- 0 0 -90"/>
                <a:gd name="f157" fmla="*/ f3 1 4312792"/>
                <a:gd name="f158" fmla="*/ f4 1 2972888"/>
                <a:gd name="f159" fmla="+- f7 0 f5"/>
                <a:gd name="f160" fmla="+- f6 0 f5"/>
                <a:gd name="f161" fmla="*/ f156 f0 1"/>
                <a:gd name="f162" fmla="*/ f160 1 4312792"/>
                <a:gd name="f163" fmla="*/ f159 1 2972888"/>
                <a:gd name="f164" fmla="*/ 4312793 f160 1"/>
                <a:gd name="f165" fmla="*/ 2972888 f159 1"/>
                <a:gd name="f166" fmla="*/ 4232275 f160 1"/>
                <a:gd name="f167" fmla="*/ 3606800 f160 1"/>
                <a:gd name="f168" fmla="*/ 2296486 f159 1"/>
                <a:gd name="f169" fmla="*/ 3571621 f160 1"/>
                <a:gd name="f170" fmla="*/ 2258386 f159 1"/>
                <a:gd name="f171" fmla="*/ 3536696 f160 1"/>
                <a:gd name="f172" fmla="*/ 2220286 f159 1"/>
                <a:gd name="f173" fmla="*/ 3498596 f160 1"/>
                <a:gd name="f174" fmla="*/ 2178504 f159 1"/>
                <a:gd name="f175" fmla="*/ 3458845 f160 1"/>
                <a:gd name="f176" fmla="*/ 2135577 f159 1"/>
                <a:gd name="f177" fmla="*/ 3420618 f160 1"/>
                <a:gd name="f178" fmla="*/ 2096588 f159 1"/>
                <a:gd name="f179" fmla="*/ 3383407 f160 1"/>
                <a:gd name="f180" fmla="*/ 2056457 f159 1"/>
                <a:gd name="f181" fmla="*/ 3346831 f160 1"/>
                <a:gd name="f182" fmla="*/ 2016832 f159 1"/>
                <a:gd name="f183" fmla="*/ 3309366 f160 1"/>
                <a:gd name="f184" fmla="*/ 1976446 f159 1"/>
                <a:gd name="f185" fmla="*/ 3271266 f160 1"/>
                <a:gd name="f186" fmla="*/ 1935298 f159 1"/>
                <a:gd name="f187" fmla="*/ 2215769 f160 1"/>
                <a:gd name="f188" fmla="*/ 795981 f159 1"/>
                <a:gd name="f189" fmla="*/ 2178812 f160 1"/>
                <a:gd name="f190" fmla="*/ 755976 f159 1"/>
                <a:gd name="f191" fmla="*/ 2140712 f160 1"/>
                <a:gd name="f192" fmla="*/ 714447 f159 1"/>
                <a:gd name="f193" fmla="*/ 2104898 f160 1"/>
                <a:gd name="f194" fmla="*/ 676347 f159 1"/>
                <a:gd name="f195" fmla="*/ 2064131 f160 1"/>
                <a:gd name="f196" fmla="*/ 632405 f159 1"/>
                <a:gd name="f197" fmla="*/ 2030222 f160 1"/>
                <a:gd name="f198" fmla="*/ 595956 f159 1"/>
                <a:gd name="f199" fmla="*/ 1995297 f160 1"/>
                <a:gd name="f200" fmla="*/ 557856 f159 1"/>
                <a:gd name="f201" fmla="*/ 1959991 f160 1"/>
                <a:gd name="f202" fmla="*/ 519756 f159 1"/>
                <a:gd name="f203" fmla="*/ 1925955 f160 1"/>
                <a:gd name="f204" fmla="*/ 483053 f159 1"/>
                <a:gd name="f205" fmla="*/ 1890522 f160 1"/>
                <a:gd name="f206" fmla="*/ 444953 f159 1"/>
                <a:gd name="f207" fmla="*/ 1638300 f160 1"/>
                <a:gd name="f208" fmla="*/ 173554 f159 1"/>
                <a:gd name="f209" fmla="*/ 1286256 f160 1"/>
                <a:gd name="f210" fmla="*/ 58492 f159 1"/>
                <a:gd name="f211" fmla="*/ 1003046 f160 1"/>
                <a:gd name="f212" fmla="*/ 196668 f159 1"/>
                <a:gd name="f213" fmla="*/ 0 f160 1"/>
                <a:gd name="f214" fmla="*/ 1081604 f159 1"/>
                <a:gd name="f215" fmla="*/ 1007055 f159 1"/>
                <a:gd name="f216" fmla="*/ 574167 f160 1"/>
                <a:gd name="f217" fmla="*/ 500833 f159 1"/>
                <a:gd name="f218" fmla="*/ 1002538 f160 1"/>
                <a:gd name="f219" fmla="*/ 126183 f159 1"/>
                <a:gd name="f220" fmla="*/ 1708277 f160 1"/>
                <a:gd name="f221" fmla="*/ 163267 f159 1"/>
                <a:gd name="f222" fmla="*/ 1933829 f160 1"/>
                <a:gd name="f223" fmla="*/ 405710 f159 1"/>
                <a:gd name="f224" fmla="*/ 1969262 f160 1"/>
                <a:gd name="f225" fmla="*/ 443810 f159 1"/>
                <a:gd name="f226" fmla="*/ 2003298 f160 1"/>
                <a:gd name="f227" fmla="*/ 480513 f159 1"/>
                <a:gd name="f228" fmla="*/ 2038477 f160 1"/>
                <a:gd name="f229" fmla="*/ 518613 f159 1"/>
                <a:gd name="f230" fmla="*/ 2073148 f160 1"/>
                <a:gd name="f231" fmla="*/ 556078 f159 1"/>
                <a:gd name="f232" fmla="*/ 2107184 f160 1"/>
                <a:gd name="f233" fmla="*/ 592527 f159 1"/>
                <a:gd name="f234" fmla="*/ 2147951 f160 1"/>
                <a:gd name="f235" fmla="*/ 636596 f159 1"/>
                <a:gd name="f236" fmla="*/ 2183765 f160 1"/>
                <a:gd name="f237" fmla="*/ 674696 f159 1"/>
                <a:gd name="f238" fmla="*/ 2221865 f160 1"/>
                <a:gd name="f239" fmla="*/ 715971 f159 1"/>
                <a:gd name="f240" fmla="*/ 2258695 f160 1"/>
                <a:gd name="f241" fmla="*/ 755849 f159 1"/>
                <a:gd name="f242" fmla="*/ 3314446 f160 1"/>
                <a:gd name="f243" fmla="*/ 1895166 f159 1"/>
                <a:gd name="f244" fmla="*/ 3352546 f160 1"/>
                <a:gd name="f245" fmla="*/ 1936314 f159 1"/>
                <a:gd name="f246" fmla="*/ 3390011 f160 1"/>
                <a:gd name="f247" fmla="*/ 1976573 f159 1"/>
                <a:gd name="f248" fmla="*/ 3426587 f160 1"/>
                <a:gd name="f249" fmla="*/ 2016070 f159 1"/>
                <a:gd name="f250" fmla="*/ 3463798 f160 1"/>
                <a:gd name="f251" fmla="*/ 2056202 f159 1"/>
                <a:gd name="f252" fmla="*/ 3500882 f160 1"/>
                <a:gd name="f253" fmla="*/ 2096334 f159 1"/>
                <a:gd name="f254" fmla="*/ 3540379 f160 1"/>
                <a:gd name="f255" fmla="*/ 2138880 f159 1"/>
                <a:gd name="f256" fmla="*/ 3578479 f160 1"/>
                <a:gd name="f257" fmla="*/ 2180662 f159 1"/>
                <a:gd name="f258" fmla="*/ 3613404 f160 1"/>
                <a:gd name="f259" fmla="*/ 2218762 f159 1"/>
                <a:gd name="f260" fmla="*/ 3648583 f160 1"/>
                <a:gd name="f261" fmla="*/ 2256862 f159 1"/>
                <a:gd name="f262" fmla="*/ f161 1 f2"/>
                <a:gd name="f263" fmla="*/ f164 1 4312792"/>
                <a:gd name="f264" fmla="*/ f165 1 2972888"/>
                <a:gd name="f265" fmla="*/ f166 1 4312792"/>
                <a:gd name="f266" fmla="*/ f167 1 4312792"/>
                <a:gd name="f267" fmla="*/ f168 1 2972888"/>
                <a:gd name="f268" fmla="*/ f169 1 4312792"/>
                <a:gd name="f269" fmla="*/ f170 1 2972888"/>
                <a:gd name="f270" fmla="*/ f171 1 4312792"/>
                <a:gd name="f271" fmla="*/ f172 1 2972888"/>
                <a:gd name="f272" fmla="*/ f173 1 4312792"/>
                <a:gd name="f273" fmla="*/ f174 1 2972888"/>
                <a:gd name="f274" fmla="*/ f175 1 4312792"/>
                <a:gd name="f275" fmla="*/ f176 1 2972888"/>
                <a:gd name="f276" fmla="*/ f177 1 4312792"/>
                <a:gd name="f277" fmla="*/ f178 1 2972888"/>
                <a:gd name="f278" fmla="*/ f179 1 4312792"/>
                <a:gd name="f279" fmla="*/ f180 1 2972888"/>
                <a:gd name="f280" fmla="*/ f181 1 4312792"/>
                <a:gd name="f281" fmla="*/ f182 1 2972888"/>
                <a:gd name="f282" fmla="*/ f183 1 4312792"/>
                <a:gd name="f283" fmla="*/ f184 1 2972888"/>
                <a:gd name="f284" fmla="*/ f185 1 4312792"/>
                <a:gd name="f285" fmla="*/ f186 1 2972888"/>
                <a:gd name="f286" fmla="*/ f187 1 4312792"/>
                <a:gd name="f287" fmla="*/ f188 1 2972888"/>
                <a:gd name="f288" fmla="*/ f189 1 4312792"/>
                <a:gd name="f289" fmla="*/ f190 1 2972888"/>
                <a:gd name="f290" fmla="*/ f191 1 4312792"/>
                <a:gd name="f291" fmla="*/ f192 1 2972888"/>
                <a:gd name="f292" fmla="*/ f193 1 4312792"/>
                <a:gd name="f293" fmla="*/ f194 1 2972888"/>
                <a:gd name="f294" fmla="*/ f195 1 4312792"/>
                <a:gd name="f295" fmla="*/ f196 1 2972888"/>
                <a:gd name="f296" fmla="*/ f197 1 4312792"/>
                <a:gd name="f297" fmla="*/ f198 1 2972888"/>
                <a:gd name="f298" fmla="*/ f199 1 4312792"/>
                <a:gd name="f299" fmla="*/ f200 1 2972888"/>
                <a:gd name="f300" fmla="*/ f201 1 4312792"/>
                <a:gd name="f301" fmla="*/ f202 1 2972888"/>
                <a:gd name="f302" fmla="*/ f203 1 4312792"/>
                <a:gd name="f303" fmla="*/ f204 1 2972888"/>
                <a:gd name="f304" fmla="*/ f205 1 4312792"/>
                <a:gd name="f305" fmla="*/ f206 1 2972888"/>
                <a:gd name="f306" fmla="*/ f207 1 4312792"/>
                <a:gd name="f307" fmla="*/ f208 1 2972888"/>
                <a:gd name="f308" fmla="*/ f209 1 4312792"/>
                <a:gd name="f309" fmla="*/ f210 1 2972888"/>
                <a:gd name="f310" fmla="*/ f211 1 4312792"/>
                <a:gd name="f311" fmla="*/ f212 1 2972888"/>
                <a:gd name="f312" fmla="*/ f213 1 4312792"/>
                <a:gd name="f313" fmla="*/ f214 1 2972888"/>
                <a:gd name="f314" fmla="*/ f215 1 2972888"/>
                <a:gd name="f315" fmla="*/ f216 1 4312792"/>
                <a:gd name="f316" fmla="*/ f217 1 2972888"/>
                <a:gd name="f317" fmla="*/ f218 1 4312792"/>
                <a:gd name="f318" fmla="*/ f219 1 2972888"/>
                <a:gd name="f319" fmla="*/ f220 1 4312792"/>
                <a:gd name="f320" fmla="*/ f221 1 2972888"/>
                <a:gd name="f321" fmla="*/ f222 1 4312792"/>
                <a:gd name="f322" fmla="*/ f223 1 2972888"/>
                <a:gd name="f323" fmla="*/ f224 1 4312792"/>
                <a:gd name="f324" fmla="*/ f225 1 2972888"/>
                <a:gd name="f325" fmla="*/ f226 1 4312792"/>
                <a:gd name="f326" fmla="*/ f227 1 2972888"/>
                <a:gd name="f327" fmla="*/ f228 1 4312792"/>
                <a:gd name="f328" fmla="*/ f229 1 2972888"/>
                <a:gd name="f329" fmla="*/ f230 1 4312792"/>
                <a:gd name="f330" fmla="*/ f231 1 2972888"/>
                <a:gd name="f331" fmla="*/ f232 1 4312792"/>
                <a:gd name="f332" fmla="*/ f233 1 2972888"/>
                <a:gd name="f333" fmla="*/ f234 1 4312792"/>
                <a:gd name="f334" fmla="*/ f235 1 2972888"/>
                <a:gd name="f335" fmla="*/ f236 1 4312792"/>
                <a:gd name="f336" fmla="*/ f237 1 2972888"/>
                <a:gd name="f337" fmla="*/ f238 1 4312792"/>
                <a:gd name="f338" fmla="*/ f239 1 2972888"/>
                <a:gd name="f339" fmla="*/ f240 1 4312792"/>
                <a:gd name="f340" fmla="*/ f241 1 2972888"/>
                <a:gd name="f341" fmla="*/ f242 1 4312792"/>
                <a:gd name="f342" fmla="*/ f243 1 2972888"/>
                <a:gd name="f343" fmla="*/ f244 1 4312792"/>
                <a:gd name="f344" fmla="*/ f245 1 2972888"/>
                <a:gd name="f345" fmla="*/ f246 1 4312792"/>
                <a:gd name="f346" fmla="*/ f247 1 2972888"/>
                <a:gd name="f347" fmla="*/ f248 1 4312792"/>
                <a:gd name="f348" fmla="*/ f249 1 2972888"/>
                <a:gd name="f349" fmla="*/ f250 1 4312792"/>
                <a:gd name="f350" fmla="*/ f251 1 2972888"/>
                <a:gd name="f351" fmla="*/ f252 1 4312792"/>
                <a:gd name="f352" fmla="*/ f253 1 2972888"/>
                <a:gd name="f353" fmla="*/ f254 1 4312792"/>
                <a:gd name="f354" fmla="*/ f255 1 2972888"/>
                <a:gd name="f355" fmla="*/ f256 1 4312792"/>
                <a:gd name="f356" fmla="*/ f257 1 2972888"/>
                <a:gd name="f357" fmla="*/ f258 1 4312792"/>
                <a:gd name="f358" fmla="*/ f259 1 2972888"/>
                <a:gd name="f359" fmla="*/ f260 1 4312792"/>
                <a:gd name="f360" fmla="*/ f261 1 2972888"/>
                <a:gd name="f361" fmla="*/ f5 1 f162"/>
                <a:gd name="f362" fmla="*/ f6 1 f162"/>
                <a:gd name="f363" fmla="*/ f5 1 f163"/>
                <a:gd name="f364" fmla="*/ f7 1 f163"/>
                <a:gd name="f365" fmla="+- f262 0 f1"/>
                <a:gd name="f366" fmla="*/ f263 1 f162"/>
                <a:gd name="f367" fmla="*/ f264 1 f163"/>
                <a:gd name="f368" fmla="*/ f265 1 f162"/>
                <a:gd name="f369" fmla="*/ f266 1 f162"/>
                <a:gd name="f370" fmla="*/ f267 1 f163"/>
                <a:gd name="f371" fmla="*/ f268 1 f162"/>
                <a:gd name="f372" fmla="*/ f269 1 f163"/>
                <a:gd name="f373" fmla="*/ f270 1 f162"/>
                <a:gd name="f374" fmla="*/ f271 1 f163"/>
                <a:gd name="f375" fmla="*/ f272 1 f162"/>
                <a:gd name="f376" fmla="*/ f273 1 f163"/>
                <a:gd name="f377" fmla="*/ f274 1 f162"/>
                <a:gd name="f378" fmla="*/ f275 1 f163"/>
                <a:gd name="f379" fmla="*/ f276 1 f162"/>
                <a:gd name="f380" fmla="*/ f277 1 f163"/>
                <a:gd name="f381" fmla="*/ f278 1 f162"/>
                <a:gd name="f382" fmla="*/ f279 1 f163"/>
                <a:gd name="f383" fmla="*/ f280 1 f162"/>
                <a:gd name="f384" fmla="*/ f281 1 f163"/>
                <a:gd name="f385" fmla="*/ f282 1 f162"/>
                <a:gd name="f386" fmla="*/ f283 1 f163"/>
                <a:gd name="f387" fmla="*/ f284 1 f162"/>
                <a:gd name="f388" fmla="*/ f285 1 f163"/>
                <a:gd name="f389" fmla="*/ f286 1 f162"/>
                <a:gd name="f390" fmla="*/ f287 1 f163"/>
                <a:gd name="f391" fmla="*/ f288 1 f162"/>
                <a:gd name="f392" fmla="*/ f289 1 f163"/>
                <a:gd name="f393" fmla="*/ f290 1 f162"/>
                <a:gd name="f394" fmla="*/ f291 1 f163"/>
                <a:gd name="f395" fmla="*/ f292 1 f162"/>
                <a:gd name="f396" fmla="*/ f293 1 f163"/>
                <a:gd name="f397" fmla="*/ f294 1 f162"/>
                <a:gd name="f398" fmla="*/ f295 1 f163"/>
                <a:gd name="f399" fmla="*/ f296 1 f162"/>
                <a:gd name="f400" fmla="*/ f297 1 f163"/>
                <a:gd name="f401" fmla="*/ f298 1 f162"/>
                <a:gd name="f402" fmla="*/ f299 1 f163"/>
                <a:gd name="f403" fmla="*/ f300 1 f162"/>
                <a:gd name="f404" fmla="*/ f301 1 f163"/>
                <a:gd name="f405" fmla="*/ f302 1 f162"/>
                <a:gd name="f406" fmla="*/ f303 1 f163"/>
                <a:gd name="f407" fmla="*/ f304 1 f162"/>
                <a:gd name="f408" fmla="*/ f305 1 f163"/>
                <a:gd name="f409" fmla="*/ f306 1 f162"/>
                <a:gd name="f410" fmla="*/ f307 1 f163"/>
                <a:gd name="f411" fmla="*/ f308 1 f162"/>
                <a:gd name="f412" fmla="*/ f309 1 f163"/>
                <a:gd name="f413" fmla="*/ f310 1 f162"/>
                <a:gd name="f414" fmla="*/ f311 1 f163"/>
                <a:gd name="f415" fmla="*/ f312 1 f162"/>
                <a:gd name="f416" fmla="*/ f313 1 f163"/>
                <a:gd name="f417" fmla="*/ f314 1 f163"/>
                <a:gd name="f418" fmla="*/ f315 1 f162"/>
                <a:gd name="f419" fmla="*/ f316 1 f163"/>
                <a:gd name="f420" fmla="*/ f317 1 f162"/>
                <a:gd name="f421" fmla="*/ f318 1 f163"/>
                <a:gd name="f422" fmla="*/ f319 1 f162"/>
                <a:gd name="f423" fmla="*/ f320 1 f163"/>
                <a:gd name="f424" fmla="*/ f321 1 f162"/>
                <a:gd name="f425" fmla="*/ f322 1 f163"/>
                <a:gd name="f426" fmla="*/ f323 1 f162"/>
                <a:gd name="f427" fmla="*/ f324 1 f163"/>
                <a:gd name="f428" fmla="*/ f325 1 f162"/>
                <a:gd name="f429" fmla="*/ f326 1 f163"/>
                <a:gd name="f430" fmla="*/ f327 1 f162"/>
                <a:gd name="f431" fmla="*/ f328 1 f163"/>
                <a:gd name="f432" fmla="*/ f329 1 f162"/>
                <a:gd name="f433" fmla="*/ f330 1 f163"/>
                <a:gd name="f434" fmla="*/ f331 1 f162"/>
                <a:gd name="f435" fmla="*/ f332 1 f163"/>
                <a:gd name="f436" fmla="*/ f333 1 f162"/>
                <a:gd name="f437" fmla="*/ f334 1 f163"/>
                <a:gd name="f438" fmla="*/ f335 1 f162"/>
                <a:gd name="f439" fmla="*/ f336 1 f163"/>
                <a:gd name="f440" fmla="*/ f337 1 f162"/>
                <a:gd name="f441" fmla="*/ f338 1 f163"/>
                <a:gd name="f442" fmla="*/ f339 1 f162"/>
                <a:gd name="f443" fmla="*/ f340 1 f163"/>
                <a:gd name="f444" fmla="*/ f341 1 f162"/>
                <a:gd name="f445" fmla="*/ f342 1 f163"/>
                <a:gd name="f446" fmla="*/ f343 1 f162"/>
                <a:gd name="f447" fmla="*/ f344 1 f163"/>
                <a:gd name="f448" fmla="*/ f345 1 f162"/>
                <a:gd name="f449" fmla="*/ f346 1 f163"/>
                <a:gd name="f450" fmla="*/ f347 1 f162"/>
                <a:gd name="f451" fmla="*/ f348 1 f163"/>
                <a:gd name="f452" fmla="*/ f349 1 f162"/>
                <a:gd name="f453" fmla="*/ f350 1 f163"/>
                <a:gd name="f454" fmla="*/ f351 1 f162"/>
                <a:gd name="f455" fmla="*/ f352 1 f163"/>
                <a:gd name="f456" fmla="*/ f353 1 f162"/>
                <a:gd name="f457" fmla="*/ f354 1 f163"/>
                <a:gd name="f458" fmla="*/ f355 1 f162"/>
                <a:gd name="f459" fmla="*/ f356 1 f163"/>
                <a:gd name="f460" fmla="*/ f357 1 f162"/>
                <a:gd name="f461" fmla="*/ f358 1 f163"/>
                <a:gd name="f462" fmla="*/ f359 1 f162"/>
                <a:gd name="f463" fmla="*/ f360 1 f163"/>
                <a:gd name="f464" fmla="*/ f361 f157 1"/>
                <a:gd name="f465" fmla="*/ f362 f157 1"/>
                <a:gd name="f466" fmla="*/ f364 f158 1"/>
                <a:gd name="f467" fmla="*/ f363 f158 1"/>
                <a:gd name="f468" fmla="*/ f366 f157 1"/>
                <a:gd name="f469" fmla="*/ f367 f158 1"/>
                <a:gd name="f470" fmla="*/ f368 f157 1"/>
                <a:gd name="f471" fmla="*/ f369 f157 1"/>
                <a:gd name="f472" fmla="*/ f370 f158 1"/>
                <a:gd name="f473" fmla="*/ f371 f157 1"/>
                <a:gd name="f474" fmla="*/ f372 f158 1"/>
                <a:gd name="f475" fmla="*/ f373 f157 1"/>
                <a:gd name="f476" fmla="*/ f374 f158 1"/>
                <a:gd name="f477" fmla="*/ f375 f157 1"/>
                <a:gd name="f478" fmla="*/ f376 f158 1"/>
                <a:gd name="f479" fmla="*/ f377 f157 1"/>
                <a:gd name="f480" fmla="*/ f378 f158 1"/>
                <a:gd name="f481" fmla="*/ f379 f157 1"/>
                <a:gd name="f482" fmla="*/ f380 f158 1"/>
                <a:gd name="f483" fmla="*/ f381 f157 1"/>
                <a:gd name="f484" fmla="*/ f382 f158 1"/>
                <a:gd name="f485" fmla="*/ f383 f157 1"/>
                <a:gd name="f486" fmla="*/ f384 f158 1"/>
                <a:gd name="f487" fmla="*/ f385 f157 1"/>
                <a:gd name="f488" fmla="*/ f386 f158 1"/>
                <a:gd name="f489" fmla="*/ f387 f157 1"/>
                <a:gd name="f490" fmla="*/ f388 f158 1"/>
                <a:gd name="f491" fmla="*/ f389 f157 1"/>
                <a:gd name="f492" fmla="*/ f390 f158 1"/>
                <a:gd name="f493" fmla="*/ f391 f157 1"/>
                <a:gd name="f494" fmla="*/ f392 f158 1"/>
                <a:gd name="f495" fmla="*/ f393 f157 1"/>
                <a:gd name="f496" fmla="*/ f394 f158 1"/>
                <a:gd name="f497" fmla="*/ f395 f157 1"/>
                <a:gd name="f498" fmla="*/ f396 f158 1"/>
                <a:gd name="f499" fmla="*/ f397 f157 1"/>
                <a:gd name="f500" fmla="*/ f398 f158 1"/>
                <a:gd name="f501" fmla="*/ f399 f157 1"/>
                <a:gd name="f502" fmla="*/ f400 f158 1"/>
                <a:gd name="f503" fmla="*/ f401 f157 1"/>
                <a:gd name="f504" fmla="*/ f402 f158 1"/>
                <a:gd name="f505" fmla="*/ f403 f157 1"/>
                <a:gd name="f506" fmla="*/ f404 f158 1"/>
                <a:gd name="f507" fmla="*/ f405 f157 1"/>
                <a:gd name="f508" fmla="*/ f406 f158 1"/>
                <a:gd name="f509" fmla="*/ f407 f157 1"/>
                <a:gd name="f510" fmla="*/ f408 f158 1"/>
                <a:gd name="f511" fmla="*/ f409 f157 1"/>
                <a:gd name="f512" fmla="*/ f410 f158 1"/>
                <a:gd name="f513" fmla="*/ f411 f157 1"/>
                <a:gd name="f514" fmla="*/ f412 f158 1"/>
                <a:gd name="f515" fmla="*/ f413 f157 1"/>
                <a:gd name="f516" fmla="*/ f414 f158 1"/>
                <a:gd name="f517" fmla="*/ f415 f157 1"/>
                <a:gd name="f518" fmla="*/ f416 f158 1"/>
                <a:gd name="f519" fmla="*/ f417 f158 1"/>
                <a:gd name="f520" fmla="*/ f418 f157 1"/>
                <a:gd name="f521" fmla="*/ f419 f158 1"/>
                <a:gd name="f522" fmla="*/ f420 f157 1"/>
                <a:gd name="f523" fmla="*/ f421 f158 1"/>
                <a:gd name="f524" fmla="*/ f422 f157 1"/>
                <a:gd name="f525" fmla="*/ f423 f158 1"/>
                <a:gd name="f526" fmla="*/ f424 f157 1"/>
                <a:gd name="f527" fmla="*/ f425 f158 1"/>
                <a:gd name="f528" fmla="*/ f426 f157 1"/>
                <a:gd name="f529" fmla="*/ f427 f158 1"/>
                <a:gd name="f530" fmla="*/ f428 f157 1"/>
                <a:gd name="f531" fmla="*/ f429 f158 1"/>
                <a:gd name="f532" fmla="*/ f430 f157 1"/>
                <a:gd name="f533" fmla="*/ f431 f158 1"/>
                <a:gd name="f534" fmla="*/ f432 f157 1"/>
                <a:gd name="f535" fmla="*/ f433 f158 1"/>
                <a:gd name="f536" fmla="*/ f434 f157 1"/>
                <a:gd name="f537" fmla="*/ f435 f158 1"/>
                <a:gd name="f538" fmla="*/ f436 f157 1"/>
                <a:gd name="f539" fmla="*/ f437 f158 1"/>
                <a:gd name="f540" fmla="*/ f438 f157 1"/>
                <a:gd name="f541" fmla="*/ f439 f158 1"/>
                <a:gd name="f542" fmla="*/ f440 f157 1"/>
                <a:gd name="f543" fmla="*/ f441 f158 1"/>
                <a:gd name="f544" fmla="*/ f442 f157 1"/>
                <a:gd name="f545" fmla="*/ f443 f158 1"/>
                <a:gd name="f546" fmla="*/ f444 f157 1"/>
                <a:gd name="f547" fmla="*/ f445 f158 1"/>
                <a:gd name="f548" fmla="*/ f446 f157 1"/>
                <a:gd name="f549" fmla="*/ f447 f158 1"/>
                <a:gd name="f550" fmla="*/ f448 f157 1"/>
                <a:gd name="f551" fmla="*/ f449 f158 1"/>
                <a:gd name="f552" fmla="*/ f450 f157 1"/>
                <a:gd name="f553" fmla="*/ f451 f158 1"/>
                <a:gd name="f554" fmla="*/ f452 f157 1"/>
                <a:gd name="f555" fmla="*/ f453 f158 1"/>
                <a:gd name="f556" fmla="*/ f454 f157 1"/>
                <a:gd name="f557" fmla="*/ f455 f158 1"/>
                <a:gd name="f558" fmla="*/ f456 f157 1"/>
                <a:gd name="f559" fmla="*/ f457 f158 1"/>
                <a:gd name="f560" fmla="*/ f458 f157 1"/>
                <a:gd name="f561" fmla="*/ f459 f158 1"/>
                <a:gd name="f562" fmla="*/ f460 f157 1"/>
                <a:gd name="f563" fmla="*/ f461 f158 1"/>
                <a:gd name="f564" fmla="*/ f462 f157 1"/>
                <a:gd name="f565" fmla="*/ f463 f15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65">
                  <a:pos x="f468" y="f469"/>
                </a:cxn>
                <a:cxn ang="f365">
                  <a:pos x="f470" y="f469"/>
                </a:cxn>
                <a:cxn ang="f365">
                  <a:pos x="f471" y="f472"/>
                </a:cxn>
                <a:cxn ang="f365">
                  <a:pos x="f473" y="f474"/>
                </a:cxn>
                <a:cxn ang="f365">
                  <a:pos x="f475" y="f476"/>
                </a:cxn>
                <a:cxn ang="f365">
                  <a:pos x="f477" y="f478"/>
                </a:cxn>
                <a:cxn ang="f365">
                  <a:pos x="f479" y="f480"/>
                </a:cxn>
                <a:cxn ang="f365">
                  <a:pos x="f481" y="f482"/>
                </a:cxn>
                <a:cxn ang="f365">
                  <a:pos x="f483" y="f484"/>
                </a:cxn>
                <a:cxn ang="f365">
                  <a:pos x="f485" y="f486"/>
                </a:cxn>
                <a:cxn ang="f365">
                  <a:pos x="f487" y="f488"/>
                </a:cxn>
                <a:cxn ang="f365">
                  <a:pos x="f489" y="f490"/>
                </a:cxn>
                <a:cxn ang="f365">
                  <a:pos x="f491" y="f492"/>
                </a:cxn>
                <a:cxn ang="f365">
                  <a:pos x="f493" y="f494"/>
                </a:cxn>
                <a:cxn ang="f365">
                  <a:pos x="f495" y="f496"/>
                </a:cxn>
                <a:cxn ang="f365">
                  <a:pos x="f497" y="f498"/>
                </a:cxn>
                <a:cxn ang="f365">
                  <a:pos x="f499" y="f500"/>
                </a:cxn>
                <a:cxn ang="f365">
                  <a:pos x="f501" y="f502"/>
                </a:cxn>
                <a:cxn ang="f365">
                  <a:pos x="f503" y="f504"/>
                </a:cxn>
                <a:cxn ang="f365">
                  <a:pos x="f505" y="f506"/>
                </a:cxn>
                <a:cxn ang="f365">
                  <a:pos x="f507" y="f508"/>
                </a:cxn>
                <a:cxn ang="f365">
                  <a:pos x="f509" y="f510"/>
                </a:cxn>
                <a:cxn ang="f365">
                  <a:pos x="f511" y="f512"/>
                </a:cxn>
                <a:cxn ang="f365">
                  <a:pos x="f513" y="f514"/>
                </a:cxn>
                <a:cxn ang="f365">
                  <a:pos x="f515" y="f516"/>
                </a:cxn>
                <a:cxn ang="f365">
                  <a:pos x="f517" y="f518"/>
                </a:cxn>
                <a:cxn ang="f365">
                  <a:pos x="f517" y="f519"/>
                </a:cxn>
                <a:cxn ang="f365">
                  <a:pos x="f520" y="f521"/>
                </a:cxn>
                <a:cxn ang="f365">
                  <a:pos x="f522" y="f523"/>
                </a:cxn>
                <a:cxn ang="f365">
                  <a:pos x="f524" y="f525"/>
                </a:cxn>
                <a:cxn ang="f365">
                  <a:pos x="f526" y="f527"/>
                </a:cxn>
                <a:cxn ang="f365">
                  <a:pos x="f528" y="f529"/>
                </a:cxn>
                <a:cxn ang="f365">
                  <a:pos x="f530" y="f531"/>
                </a:cxn>
                <a:cxn ang="f365">
                  <a:pos x="f532" y="f533"/>
                </a:cxn>
                <a:cxn ang="f365">
                  <a:pos x="f534" y="f535"/>
                </a:cxn>
                <a:cxn ang="f365">
                  <a:pos x="f536" y="f537"/>
                </a:cxn>
                <a:cxn ang="f365">
                  <a:pos x="f538" y="f539"/>
                </a:cxn>
                <a:cxn ang="f365">
                  <a:pos x="f540" y="f541"/>
                </a:cxn>
                <a:cxn ang="f365">
                  <a:pos x="f542" y="f543"/>
                </a:cxn>
                <a:cxn ang="f365">
                  <a:pos x="f544" y="f545"/>
                </a:cxn>
                <a:cxn ang="f365">
                  <a:pos x="f546" y="f547"/>
                </a:cxn>
                <a:cxn ang="f365">
                  <a:pos x="f548" y="f549"/>
                </a:cxn>
                <a:cxn ang="f365">
                  <a:pos x="f550" y="f551"/>
                </a:cxn>
                <a:cxn ang="f365">
                  <a:pos x="f552" y="f553"/>
                </a:cxn>
                <a:cxn ang="f365">
                  <a:pos x="f554" y="f555"/>
                </a:cxn>
                <a:cxn ang="f365">
                  <a:pos x="f556" y="f557"/>
                </a:cxn>
                <a:cxn ang="f365">
                  <a:pos x="f558" y="f559"/>
                </a:cxn>
                <a:cxn ang="f365">
                  <a:pos x="f560" y="f561"/>
                </a:cxn>
                <a:cxn ang="f365">
                  <a:pos x="f562" y="f563"/>
                </a:cxn>
                <a:cxn ang="f365">
                  <a:pos x="f564" y="f565"/>
                </a:cxn>
              </a:cxnLst>
              <a:rect l="f464" t="f467" r="f465" b="f466"/>
              <a:pathLst>
                <a:path w="4312792" h="2972888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5" y="f80"/>
                  </a:cubicBezTo>
                  <a:lnTo>
                    <a:pt x="f5" y="f81"/>
                  </a:lnTo>
                  <a:cubicBezTo>
                    <a:pt x="f82" y="f83"/>
                    <a:pt x="f84" y="f85"/>
                    <a:pt x="f86" y="f87"/>
                  </a:cubicBez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cubicBezTo>
                    <a:pt x="f100" y="f101"/>
                    <a:pt x="f102" y="f103"/>
                    <a:pt x="f104" y="f105"/>
                  </a:cubicBez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cubicBezTo>
                    <a:pt x="f124" y="f125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cubicBezTo>
                    <a:pt x="f140" y="f141"/>
                    <a:pt x="f142" y="f143"/>
                    <a:pt x="f144" y="f145"/>
                  </a:cubicBezTo>
                  <a:lnTo>
                    <a:pt x="f146" y="f147"/>
                  </a:lnTo>
                  <a:lnTo>
                    <a:pt x="f148" y="f149"/>
                  </a:lnTo>
                  <a:cubicBezTo>
                    <a:pt x="f150" y="f151"/>
                    <a:pt x="f152" y="f153"/>
                    <a:pt x="f154" y="f15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5">
              <a:extLst>
                <a:ext uri="{FF2B5EF4-FFF2-40B4-BE49-F238E27FC236}">
                  <a16:creationId xmlns:a16="http://schemas.microsoft.com/office/drawing/2014/main" id="{38867A30-E74A-4B07-AB6E-C76BDEAC25AC}"/>
                </a:ext>
              </a:extLst>
            </p:cNvPr>
            <p:cNvSpPr/>
            <p:nvPr/>
          </p:nvSpPr>
          <p:spPr>
            <a:xfrm>
              <a:off x="128" y="4589245"/>
              <a:ext cx="4622676" cy="31831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622673"/>
                <a:gd name="f7" fmla="val 3183157"/>
                <a:gd name="f8" fmla="val 3183158"/>
                <a:gd name="f9" fmla="val 4549521"/>
                <a:gd name="f10" fmla="val 3773551"/>
                <a:gd name="f11" fmla="val 2351308"/>
                <a:gd name="f12" fmla="val 3738753"/>
                <a:gd name="f13" fmla="val 2313970"/>
                <a:gd name="f14" fmla="val 3727196"/>
                <a:gd name="f15" fmla="val 2301270"/>
                <a:gd name="f16" fmla="val 3715385"/>
                <a:gd name="f17" fmla="val 2288570"/>
                <a:gd name="f18" fmla="val 3703828"/>
                <a:gd name="f19" fmla="val 2275870"/>
                <a:gd name="f20" fmla="val 3692271"/>
                <a:gd name="f21" fmla="val 2263170"/>
                <a:gd name="f22" fmla="val 3677793"/>
                <a:gd name="f23" fmla="val 2248057"/>
                <a:gd name="f24" fmla="val 3664966"/>
                <a:gd name="f25" fmla="val 2234214"/>
                <a:gd name="f26" fmla="val 3626231"/>
                <a:gd name="f27" fmla="val 2192812"/>
                <a:gd name="f28" fmla="val 3588766"/>
                <a:gd name="f29" fmla="val 2152553"/>
                <a:gd name="f30" fmla="val 3550666"/>
                <a:gd name="f31" fmla="val 2112167"/>
                <a:gd name="f32" fmla="val 3514344"/>
                <a:gd name="f33" fmla="val 2073305"/>
                <a:gd name="f34" fmla="val 3501644"/>
                <a:gd name="f35" fmla="val 2060605"/>
                <a:gd name="f36" fmla="val 3488944"/>
                <a:gd name="f37" fmla="val 2046762"/>
                <a:gd name="f38" fmla="val 3477133"/>
                <a:gd name="f39" fmla="val 2033427"/>
                <a:gd name="f40" fmla="val 3439033"/>
                <a:gd name="f41" fmla="val 1992279"/>
                <a:gd name="f42" fmla="val 3041142"/>
                <a:gd name="f43" fmla="val 1565686"/>
                <a:gd name="f44" fmla="val 2666873"/>
                <a:gd name="f45" fmla="val 1163858"/>
                <a:gd name="f46" fmla="val 2379599"/>
                <a:gd name="f47" fmla="val 857153"/>
                <a:gd name="f48" fmla="val 2342515"/>
                <a:gd name="f49" fmla="val 817529"/>
                <a:gd name="f50" fmla="val 2304415"/>
                <a:gd name="f51" fmla="val 776889"/>
                <a:gd name="f52" fmla="val 2268347"/>
                <a:gd name="f53" fmla="val 738789"/>
                <a:gd name="f54" fmla="val 2254631"/>
                <a:gd name="f55" fmla="val 723549"/>
                <a:gd name="f56" fmla="val 2241004"/>
                <a:gd name="f57" fmla="val 708601"/>
                <a:gd name="f58" fmla="val 2227453"/>
                <a:gd name="f59" fmla="val 693958"/>
                <a:gd name="f60" fmla="val 2215896"/>
                <a:gd name="f61" fmla="val 681258"/>
                <a:gd name="f62" fmla="val 2204593"/>
                <a:gd name="f63" fmla="val 669320"/>
                <a:gd name="f64" fmla="val 2193417"/>
                <a:gd name="f65" fmla="val 657509"/>
                <a:gd name="f66" fmla="val 2159000"/>
                <a:gd name="f67" fmla="val 620679"/>
                <a:gd name="f68" fmla="val 2123821"/>
                <a:gd name="f69" fmla="val 582579"/>
                <a:gd name="f70" fmla="val 2089785"/>
                <a:gd name="f71" fmla="val 546003"/>
                <a:gd name="f72" fmla="val 2054225"/>
                <a:gd name="f73" fmla="val 507903"/>
                <a:gd name="f74" fmla="val 1927225"/>
                <a:gd name="f75" fmla="val 372394"/>
                <a:gd name="f76" fmla="val 1850263"/>
                <a:gd name="f77" fmla="val 290225"/>
                <a:gd name="f78" fmla="val 1840484"/>
                <a:gd name="f79" fmla="val 280319"/>
                <a:gd name="f80" fmla="val 1784858"/>
                <a:gd name="f81" fmla="val 224820"/>
                <a:gd name="f82" fmla="val 1723009"/>
                <a:gd name="f83" fmla="val 170591"/>
                <a:gd name="f84" fmla="val 1653921"/>
                <a:gd name="f85" fmla="val 132999"/>
                <a:gd name="f86" fmla="val 1408938"/>
                <a:gd name="f87" fmla="+- 0 0 224"/>
                <a:gd name="f88" fmla="val 1120521"/>
                <a:gd name="f89" fmla="val 26954"/>
                <a:gd name="f90" fmla="val 901700"/>
                <a:gd name="f91" fmla="val 213009"/>
                <a:gd name="f92" fmla="val 596900"/>
                <a:gd name="f93" fmla="val 472216"/>
                <a:gd name="f94" fmla="val 300482"/>
                <a:gd name="f95" fmla="val 739678"/>
                <a:gd name="f96" fmla="val 1002949"/>
                <a:gd name="f97" fmla="val 925987"/>
                <a:gd name="f98" fmla="val 368173"/>
                <a:gd name="f99" fmla="val 605058"/>
                <a:gd name="f100" fmla="val 536575"/>
                <a:gd name="f101" fmla="val 457738"/>
                <a:gd name="f102" fmla="val 703707"/>
                <a:gd name="f103" fmla="val 309021"/>
                <a:gd name="f104" fmla="val 874776"/>
                <a:gd name="f105" fmla="val 164749"/>
                <a:gd name="f106" fmla="val 1154176"/>
                <a:gd name="f107" fmla="+- 0 0 70709"/>
                <a:gd name="f108" fmla="val 1590548"/>
                <a:gd name="f109" fmla="+- 0 0 52040"/>
                <a:gd name="f110" fmla="val 1846326"/>
                <a:gd name="f111" fmla="val 209580"/>
                <a:gd name="f112" fmla="val 1858264"/>
                <a:gd name="f113" fmla="val 222280"/>
                <a:gd name="f114" fmla="val 1947926"/>
                <a:gd name="f115" fmla="val 317911"/>
                <a:gd name="f116" fmla="val 2094230"/>
                <a:gd name="f117" fmla="val 473994"/>
                <a:gd name="f118" fmla="val 2129663"/>
                <a:gd name="f119" fmla="val 512094"/>
                <a:gd name="f120" fmla="val 2163826"/>
                <a:gd name="f121" fmla="val 548670"/>
                <a:gd name="f122" fmla="val 2198878"/>
                <a:gd name="f123" fmla="val 586770"/>
                <a:gd name="f124" fmla="val 2233168"/>
                <a:gd name="f125" fmla="val 623473"/>
                <a:gd name="f126" fmla="val 2244344"/>
                <a:gd name="f127" fmla="val 635284"/>
                <a:gd name="f128" fmla="val 2255647"/>
                <a:gd name="f129" fmla="val 647476"/>
                <a:gd name="f130" fmla="val 2267077"/>
                <a:gd name="f131" fmla="val 659795"/>
                <a:gd name="f132" fmla="val 2280628"/>
                <a:gd name="f133" fmla="val 674108"/>
                <a:gd name="f134" fmla="val 2294344"/>
                <a:gd name="f135" fmla="val 688789"/>
                <a:gd name="f136" fmla="val 2308225"/>
                <a:gd name="f137" fmla="val 703864"/>
                <a:gd name="f138" fmla="val 2344293"/>
                <a:gd name="f139" fmla="val 741964"/>
                <a:gd name="f140" fmla="val 2382393"/>
                <a:gd name="f141" fmla="val 782477"/>
                <a:gd name="f142" fmla="val 2419223"/>
                <a:gd name="f143" fmla="val 820958"/>
                <a:gd name="f144" fmla="val 2709164"/>
                <a:gd name="f145" fmla="val 1131473"/>
                <a:gd name="f146" fmla="val 3083179"/>
                <a:gd name="f147" fmla="val 1532158"/>
                <a:gd name="f148" fmla="val 3479038"/>
                <a:gd name="f149" fmla="val 1956592"/>
                <a:gd name="f150" fmla="val 3517138"/>
                <a:gd name="f151" fmla="val 1997740"/>
                <a:gd name="f152" fmla="val 3529838"/>
                <a:gd name="f153" fmla="val 2010440"/>
                <a:gd name="f154" fmla="val 3541903"/>
                <a:gd name="f155" fmla="val 2024283"/>
                <a:gd name="f156" fmla="val 3554349"/>
                <a:gd name="f157" fmla="val 2037618"/>
                <a:gd name="f158" fmla="val 3590544"/>
                <a:gd name="f159" fmla="val 2075718"/>
                <a:gd name="f160" fmla="val 3628644"/>
                <a:gd name="f161" fmla="val 2116231"/>
                <a:gd name="f162" fmla="val 3641344"/>
                <a:gd name="f163" fmla="val 2128931"/>
                <a:gd name="f164" fmla="val 3654044"/>
                <a:gd name="f165" fmla="val 2143028"/>
                <a:gd name="f166" fmla="val 3666109"/>
                <a:gd name="f167" fmla="val 2156363"/>
                <a:gd name="f168" fmla="val 3704209"/>
                <a:gd name="f169" fmla="val 2197511"/>
                <a:gd name="f170" fmla="val 3717163"/>
                <a:gd name="f171" fmla="val 2211481"/>
                <a:gd name="f172" fmla="val 3730155"/>
                <a:gd name="f173" fmla="val 2225413"/>
                <a:gd name="f174" fmla="val 3743198"/>
                <a:gd name="f175" fmla="val 2239294"/>
                <a:gd name="f176" fmla="val 3754755"/>
                <a:gd name="f177" fmla="val 2251994"/>
                <a:gd name="f178" fmla="val 3766439"/>
                <a:gd name="f179" fmla="val 2264694"/>
                <a:gd name="f180" fmla="val 3777996"/>
                <a:gd name="f181" fmla="val 2277394"/>
                <a:gd name="f182" fmla="val 3789553"/>
                <a:gd name="f183" fmla="val 2290094"/>
                <a:gd name="f184" fmla="val 3801237"/>
                <a:gd name="f185" fmla="val 2302159"/>
                <a:gd name="f186" fmla="val 3812667"/>
                <a:gd name="f187" fmla="val 2314605"/>
                <a:gd name="f188" fmla="val 4087495"/>
                <a:gd name="f189" fmla="val 2609118"/>
                <a:gd name="f190" fmla="val 4363974"/>
                <a:gd name="f191" fmla="val 2905536"/>
                <a:gd name="f192" fmla="+- 0 0 -90"/>
                <a:gd name="f193" fmla="*/ f3 1 4622673"/>
                <a:gd name="f194" fmla="*/ f4 1 3183157"/>
                <a:gd name="f195" fmla="+- f7 0 f5"/>
                <a:gd name="f196" fmla="+- f6 0 f5"/>
                <a:gd name="f197" fmla="*/ f192 f0 1"/>
                <a:gd name="f198" fmla="*/ f196 1 4622673"/>
                <a:gd name="f199" fmla="*/ f195 1 3183157"/>
                <a:gd name="f200" fmla="*/ 4622673 f196 1"/>
                <a:gd name="f201" fmla="*/ 3183158 f195 1"/>
                <a:gd name="f202" fmla="*/ 4549521 f196 1"/>
                <a:gd name="f203" fmla="*/ 3773551 f196 1"/>
                <a:gd name="f204" fmla="*/ 2351308 f195 1"/>
                <a:gd name="f205" fmla="*/ 3738753 f196 1"/>
                <a:gd name="f206" fmla="*/ 2313970 f195 1"/>
                <a:gd name="f207" fmla="*/ 3703828 f196 1"/>
                <a:gd name="f208" fmla="*/ 2275870 f195 1"/>
                <a:gd name="f209" fmla="*/ 3664966 f196 1"/>
                <a:gd name="f210" fmla="*/ 2234214 f195 1"/>
                <a:gd name="f211" fmla="*/ 3626231 f196 1"/>
                <a:gd name="f212" fmla="*/ 2192812 f195 1"/>
                <a:gd name="f213" fmla="*/ 3588766 f196 1"/>
                <a:gd name="f214" fmla="*/ 2152553 f195 1"/>
                <a:gd name="f215" fmla="*/ 3550666 f196 1"/>
                <a:gd name="f216" fmla="*/ 2112167 f195 1"/>
                <a:gd name="f217" fmla="*/ 3514344 f196 1"/>
                <a:gd name="f218" fmla="*/ 2073305 f195 1"/>
                <a:gd name="f219" fmla="*/ 3477133 f196 1"/>
                <a:gd name="f220" fmla="*/ 2033427 f195 1"/>
                <a:gd name="f221" fmla="*/ 3439033 f196 1"/>
                <a:gd name="f222" fmla="*/ 1992279 f195 1"/>
                <a:gd name="f223" fmla="*/ 2379599 f196 1"/>
                <a:gd name="f224" fmla="*/ 857153 f195 1"/>
                <a:gd name="f225" fmla="*/ 2342515 f196 1"/>
                <a:gd name="f226" fmla="*/ 817529 f195 1"/>
                <a:gd name="f227" fmla="*/ 2304415 f196 1"/>
                <a:gd name="f228" fmla="*/ 776889 f195 1"/>
                <a:gd name="f229" fmla="*/ 2268347 f196 1"/>
                <a:gd name="f230" fmla="*/ 738789 f195 1"/>
                <a:gd name="f231" fmla="*/ 2227453 f196 1"/>
                <a:gd name="f232" fmla="*/ 693958 f195 1"/>
                <a:gd name="f233" fmla="*/ 2193417 f196 1"/>
                <a:gd name="f234" fmla="*/ 657509 f195 1"/>
                <a:gd name="f235" fmla="*/ 2159000 f196 1"/>
                <a:gd name="f236" fmla="*/ 620679 f195 1"/>
                <a:gd name="f237" fmla="*/ 2123821 f196 1"/>
                <a:gd name="f238" fmla="*/ 582579 f195 1"/>
                <a:gd name="f239" fmla="*/ 2089785 f196 1"/>
                <a:gd name="f240" fmla="*/ 546003 f195 1"/>
                <a:gd name="f241" fmla="*/ 2054225 f196 1"/>
                <a:gd name="f242" fmla="*/ 507903 f195 1"/>
                <a:gd name="f243" fmla="*/ 1840484 f196 1"/>
                <a:gd name="f244" fmla="*/ 280319 f195 1"/>
                <a:gd name="f245" fmla="*/ 1653921 f196 1"/>
                <a:gd name="f246" fmla="*/ 132999 f195 1"/>
                <a:gd name="f247" fmla="*/ 901700 f196 1"/>
                <a:gd name="f248" fmla="*/ 213009 f195 1"/>
                <a:gd name="f249" fmla="*/ 0 f196 1"/>
                <a:gd name="f250" fmla="*/ 1002949 f195 1"/>
                <a:gd name="f251" fmla="*/ 925987 f195 1"/>
                <a:gd name="f252" fmla="*/ 368173 f196 1"/>
                <a:gd name="f253" fmla="*/ 605058 f195 1"/>
                <a:gd name="f254" fmla="*/ 874776 f196 1"/>
                <a:gd name="f255" fmla="*/ 164749 f195 1"/>
                <a:gd name="f256" fmla="*/ 1846326 f196 1"/>
                <a:gd name="f257" fmla="*/ 209580 f195 1"/>
                <a:gd name="f258" fmla="*/ 2094230 f196 1"/>
                <a:gd name="f259" fmla="*/ 473994 f195 1"/>
                <a:gd name="f260" fmla="*/ 2129663 f196 1"/>
                <a:gd name="f261" fmla="*/ 512094 f195 1"/>
                <a:gd name="f262" fmla="*/ 2163826 f196 1"/>
                <a:gd name="f263" fmla="*/ 548670 f195 1"/>
                <a:gd name="f264" fmla="*/ 2198878 f196 1"/>
                <a:gd name="f265" fmla="*/ 586770 f195 1"/>
                <a:gd name="f266" fmla="*/ 2233168 f196 1"/>
                <a:gd name="f267" fmla="*/ 623473 f195 1"/>
                <a:gd name="f268" fmla="*/ 2267077 f196 1"/>
                <a:gd name="f269" fmla="*/ 659795 f195 1"/>
                <a:gd name="f270" fmla="*/ 2308225 f196 1"/>
                <a:gd name="f271" fmla="*/ 703864 f195 1"/>
                <a:gd name="f272" fmla="*/ 2344293 f196 1"/>
                <a:gd name="f273" fmla="*/ 741964 f195 1"/>
                <a:gd name="f274" fmla="*/ 2382393 f196 1"/>
                <a:gd name="f275" fmla="*/ 782477 f195 1"/>
                <a:gd name="f276" fmla="*/ 2419223 f196 1"/>
                <a:gd name="f277" fmla="*/ 820958 f195 1"/>
                <a:gd name="f278" fmla="*/ 3479038 f196 1"/>
                <a:gd name="f279" fmla="*/ 1956592 f195 1"/>
                <a:gd name="f280" fmla="*/ 3517138 f196 1"/>
                <a:gd name="f281" fmla="*/ 1997740 f195 1"/>
                <a:gd name="f282" fmla="*/ 3554349 f196 1"/>
                <a:gd name="f283" fmla="*/ 2037618 f195 1"/>
                <a:gd name="f284" fmla="*/ 3590544 f196 1"/>
                <a:gd name="f285" fmla="*/ 2075718 f195 1"/>
                <a:gd name="f286" fmla="*/ 3628644 f196 1"/>
                <a:gd name="f287" fmla="*/ 2116231 f195 1"/>
                <a:gd name="f288" fmla="*/ 3666109 f196 1"/>
                <a:gd name="f289" fmla="*/ 2156363 f195 1"/>
                <a:gd name="f290" fmla="*/ 3704209 f196 1"/>
                <a:gd name="f291" fmla="*/ 2197511 f195 1"/>
                <a:gd name="f292" fmla="*/ 3743198 f196 1"/>
                <a:gd name="f293" fmla="*/ 2239294 f195 1"/>
                <a:gd name="f294" fmla="*/ 3777996 f196 1"/>
                <a:gd name="f295" fmla="*/ 2277394 f195 1"/>
                <a:gd name="f296" fmla="*/ 3812667 f196 1"/>
                <a:gd name="f297" fmla="*/ 2314605 f195 1"/>
                <a:gd name="f298" fmla="*/ f197 1 f2"/>
                <a:gd name="f299" fmla="*/ f200 1 4622673"/>
                <a:gd name="f300" fmla="*/ f201 1 3183157"/>
                <a:gd name="f301" fmla="*/ f202 1 4622673"/>
                <a:gd name="f302" fmla="*/ f203 1 4622673"/>
                <a:gd name="f303" fmla="*/ f204 1 3183157"/>
                <a:gd name="f304" fmla="*/ f205 1 4622673"/>
                <a:gd name="f305" fmla="*/ f206 1 3183157"/>
                <a:gd name="f306" fmla="*/ f207 1 4622673"/>
                <a:gd name="f307" fmla="*/ f208 1 3183157"/>
                <a:gd name="f308" fmla="*/ f209 1 4622673"/>
                <a:gd name="f309" fmla="*/ f210 1 3183157"/>
                <a:gd name="f310" fmla="*/ f211 1 4622673"/>
                <a:gd name="f311" fmla="*/ f212 1 3183157"/>
                <a:gd name="f312" fmla="*/ f213 1 4622673"/>
                <a:gd name="f313" fmla="*/ f214 1 3183157"/>
                <a:gd name="f314" fmla="*/ f215 1 4622673"/>
                <a:gd name="f315" fmla="*/ f216 1 3183157"/>
                <a:gd name="f316" fmla="*/ f217 1 4622673"/>
                <a:gd name="f317" fmla="*/ f218 1 3183157"/>
                <a:gd name="f318" fmla="*/ f219 1 4622673"/>
                <a:gd name="f319" fmla="*/ f220 1 3183157"/>
                <a:gd name="f320" fmla="*/ f221 1 4622673"/>
                <a:gd name="f321" fmla="*/ f222 1 3183157"/>
                <a:gd name="f322" fmla="*/ f223 1 4622673"/>
                <a:gd name="f323" fmla="*/ f224 1 3183157"/>
                <a:gd name="f324" fmla="*/ f225 1 4622673"/>
                <a:gd name="f325" fmla="*/ f226 1 3183157"/>
                <a:gd name="f326" fmla="*/ f227 1 4622673"/>
                <a:gd name="f327" fmla="*/ f228 1 3183157"/>
                <a:gd name="f328" fmla="*/ f229 1 4622673"/>
                <a:gd name="f329" fmla="*/ f230 1 3183157"/>
                <a:gd name="f330" fmla="*/ f231 1 4622673"/>
                <a:gd name="f331" fmla="*/ f232 1 3183157"/>
                <a:gd name="f332" fmla="*/ f233 1 4622673"/>
                <a:gd name="f333" fmla="*/ f234 1 3183157"/>
                <a:gd name="f334" fmla="*/ f235 1 4622673"/>
                <a:gd name="f335" fmla="*/ f236 1 3183157"/>
                <a:gd name="f336" fmla="*/ f237 1 4622673"/>
                <a:gd name="f337" fmla="*/ f238 1 3183157"/>
                <a:gd name="f338" fmla="*/ f239 1 4622673"/>
                <a:gd name="f339" fmla="*/ f240 1 3183157"/>
                <a:gd name="f340" fmla="*/ f241 1 4622673"/>
                <a:gd name="f341" fmla="*/ f242 1 3183157"/>
                <a:gd name="f342" fmla="*/ f243 1 4622673"/>
                <a:gd name="f343" fmla="*/ f244 1 3183157"/>
                <a:gd name="f344" fmla="*/ f245 1 4622673"/>
                <a:gd name="f345" fmla="*/ f246 1 3183157"/>
                <a:gd name="f346" fmla="*/ f247 1 4622673"/>
                <a:gd name="f347" fmla="*/ f248 1 3183157"/>
                <a:gd name="f348" fmla="*/ f249 1 4622673"/>
                <a:gd name="f349" fmla="*/ f250 1 3183157"/>
                <a:gd name="f350" fmla="*/ f251 1 3183157"/>
                <a:gd name="f351" fmla="*/ f252 1 4622673"/>
                <a:gd name="f352" fmla="*/ f253 1 3183157"/>
                <a:gd name="f353" fmla="*/ f254 1 4622673"/>
                <a:gd name="f354" fmla="*/ f255 1 3183157"/>
                <a:gd name="f355" fmla="*/ f256 1 4622673"/>
                <a:gd name="f356" fmla="*/ f257 1 3183157"/>
                <a:gd name="f357" fmla="*/ f258 1 4622673"/>
                <a:gd name="f358" fmla="*/ f259 1 3183157"/>
                <a:gd name="f359" fmla="*/ f260 1 4622673"/>
                <a:gd name="f360" fmla="*/ f261 1 3183157"/>
                <a:gd name="f361" fmla="*/ f262 1 4622673"/>
                <a:gd name="f362" fmla="*/ f263 1 3183157"/>
                <a:gd name="f363" fmla="*/ f264 1 4622673"/>
                <a:gd name="f364" fmla="*/ f265 1 3183157"/>
                <a:gd name="f365" fmla="*/ f266 1 4622673"/>
                <a:gd name="f366" fmla="*/ f267 1 3183157"/>
                <a:gd name="f367" fmla="*/ f268 1 4622673"/>
                <a:gd name="f368" fmla="*/ f269 1 3183157"/>
                <a:gd name="f369" fmla="*/ f270 1 4622673"/>
                <a:gd name="f370" fmla="*/ f271 1 3183157"/>
                <a:gd name="f371" fmla="*/ f272 1 4622673"/>
                <a:gd name="f372" fmla="*/ f273 1 3183157"/>
                <a:gd name="f373" fmla="*/ f274 1 4622673"/>
                <a:gd name="f374" fmla="*/ f275 1 3183157"/>
                <a:gd name="f375" fmla="*/ f276 1 4622673"/>
                <a:gd name="f376" fmla="*/ f277 1 3183157"/>
                <a:gd name="f377" fmla="*/ f278 1 4622673"/>
                <a:gd name="f378" fmla="*/ f279 1 3183157"/>
                <a:gd name="f379" fmla="*/ f280 1 4622673"/>
                <a:gd name="f380" fmla="*/ f281 1 3183157"/>
                <a:gd name="f381" fmla="*/ f282 1 4622673"/>
                <a:gd name="f382" fmla="*/ f283 1 3183157"/>
                <a:gd name="f383" fmla="*/ f284 1 4622673"/>
                <a:gd name="f384" fmla="*/ f285 1 3183157"/>
                <a:gd name="f385" fmla="*/ f286 1 4622673"/>
                <a:gd name="f386" fmla="*/ f287 1 3183157"/>
                <a:gd name="f387" fmla="*/ f288 1 4622673"/>
                <a:gd name="f388" fmla="*/ f289 1 3183157"/>
                <a:gd name="f389" fmla="*/ f290 1 4622673"/>
                <a:gd name="f390" fmla="*/ f291 1 3183157"/>
                <a:gd name="f391" fmla="*/ f292 1 4622673"/>
                <a:gd name="f392" fmla="*/ f293 1 3183157"/>
                <a:gd name="f393" fmla="*/ f294 1 4622673"/>
                <a:gd name="f394" fmla="*/ f295 1 3183157"/>
                <a:gd name="f395" fmla="*/ f296 1 4622673"/>
                <a:gd name="f396" fmla="*/ f297 1 3183157"/>
                <a:gd name="f397" fmla="*/ f5 1 f198"/>
                <a:gd name="f398" fmla="*/ f6 1 f198"/>
                <a:gd name="f399" fmla="*/ f5 1 f199"/>
                <a:gd name="f400" fmla="*/ f7 1 f199"/>
                <a:gd name="f401" fmla="+- f298 0 f1"/>
                <a:gd name="f402" fmla="*/ f299 1 f198"/>
                <a:gd name="f403" fmla="*/ f300 1 f199"/>
                <a:gd name="f404" fmla="*/ f301 1 f198"/>
                <a:gd name="f405" fmla="*/ f302 1 f198"/>
                <a:gd name="f406" fmla="*/ f303 1 f199"/>
                <a:gd name="f407" fmla="*/ f304 1 f198"/>
                <a:gd name="f408" fmla="*/ f305 1 f199"/>
                <a:gd name="f409" fmla="*/ f306 1 f198"/>
                <a:gd name="f410" fmla="*/ f307 1 f199"/>
                <a:gd name="f411" fmla="*/ f308 1 f198"/>
                <a:gd name="f412" fmla="*/ f309 1 f199"/>
                <a:gd name="f413" fmla="*/ f310 1 f198"/>
                <a:gd name="f414" fmla="*/ f311 1 f199"/>
                <a:gd name="f415" fmla="*/ f312 1 f198"/>
                <a:gd name="f416" fmla="*/ f313 1 f199"/>
                <a:gd name="f417" fmla="*/ f314 1 f198"/>
                <a:gd name="f418" fmla="*/ f315 1 f199"/>
                <a:gd name="f419" fmla="*/ f316 1 f198"/>
                <a:gd name="f420" fmla="*/ f317 1 f199"/>
                <a:gd name="f421" fmla="*/ f318 1 f198"/>
                <a:gd name="f422" fmla="*/ f319 1 f199"/>
                <a:gd name="f423" fmla="*/ f320 1 f198"/>
                <a:gd name="f424" fmla="*/ f321 1 f199"/>
                <a:gd name="f425" fmla="*/ f322 1 f198"/>
                <a:gd name="f426" fmla="*/ f323 1 f199"/>
                <a:gd name="f427" fmla="*/ f324 1 f198"/>
                <a:gd name="f428" fmla="*/ f325 1 f199"/>
                <a:gd name="f429" fmla="*/ f326 1 f198"/>
                <a:gd name="f430" fmla="*/ f327 1 f199"/>
                <a:gd name="f431" fmla="*/ f328 1 f198"/>
                <a:gd name="f432" fmla="*/ f329 1 f199"/>
                <a:gd name="f433" fmla="*/ f330 1 f198"/>
                <a:gd name="f434" fmla="*/ f331 1 f199"/>
                <a:gd name="f435" fmla="*/ f332 1 f198"/>
                <a:gd name="f436" fmla="*/ f333 1 f199"/>
                <a:gd name="f437" fmla="*/ f334 1 f198"/>
                <a:gd name="f438" fmla="*/ f335 1 f199"/>
                <a:gd name="f439" fmla="*/ f336 1 f198"/>
                <a:gd name="f440" fmla="*/ f337 1 f199"/>
                <a:gd name="f441" fmla="*/ f338 1 f198"/>
                <a:gd name="f442" fmla="*/ f339 1 f199"/>
                <a:gd name="f443" fmla="*/ f340 1 f198"/>
                <a:gd name="f444" fmla="*/ f341 1 f199"/>
                <a:gd name="f445" fmla="*/ f342 1 f198"/>
                <a:gd name="f446" fmla="*/ f343 1 f199"/>
                <a:gd name="f447" fmla="*/ f344 1 f198"/>
                <a:gd name="f448" fmla="*/ f345 1 f199"/>
                <a:gd name="f449" fmla="*/ f346 1 f198"/>
                <a:gd name="f450" fmla="*/ f347 1 f199"/>
                <a:gd name="f451" fmla="*/ f348 1 f198"/>
                <a:gd name="f452" fmla="*/ f349 1 f199"/>
                <a:gd name="f453" fmla="*/ f350 1 f199"/>
                <a:gd name="f454" fmla="*/ f351 1 f198"/>
                <a:gd name="f455" fmla="*/ f352 1 f199"/>
                <a:gd name="f456" fmla="*/ f353 1 f198"/>
                <a:gd name="f457" fmla="*/ f354 1 f199"/>
                <a:gd name="f458" fmla="*/ f355 1 f198"/>
                <a:gd name="f459" fmla="*/ f356 1 f199"/>
                <a:gd name="f460" fmla="*/ f357 1 f198"/>
                <a:gd name="f461" fmla="*/ f358 1 f199"/>
                <a:gd name="f462" fmla="*/ f359 1 f198"/>
                <a:gd name="f463" fmla="*/ f360 1 f199"/>
                <a:gd name="f464" fmla="*/ f361 1 f198"/>
                <a:gd name="f465" fmla="*/ f362 1 f199"/>
                <a:gd name="f466" fmla="*/ f363 1 f198"/>
                <a:gd name="f467" fmla="*/ f364 1 f199"/>
                <a:gd name="f468" fmla="*/ f365 1 f198"/>
                <a:gd name="f469" fmla="*/ f366 1 f199"/>
                <a:gd name="f470" fmla="*/ f367 1 f198"/>
                <a:gd name="f471" fmla="*/ f368 1 f199"/>
                <a:gd name="f472" fmla="*/ f369 1 f198"/>
                <a:gd name="f473" fmla="*/ f370 1 f199"/>
                <a:gd name="f474" fmla="*/ f371 1 f198"/>
                <a:gd name="f475" fmla="*/ f372 1 f199"/>
                <a:gd name="f476" fmla="*/ f373 1 f198"/>
                <a:gd name="f477" fmla="*/ f374 1 f199"/>
                <a:gd name="f478" fmla="*/ f375 1 f198"/>
                <a:gd name="f479" fmla="*/ f376 1 f199"/>
                <a:gd name="f480" fmla="*/ f377 1 f198"/>
                <a:gd name="f481" fmla="*/ f378 1 f199"/>
                <a:gd name="f482" fmla="*/ f379 1 f198"/>
                <a:gd name="f483" fmla="*/ f380 1 f199"/>
                <a:gd name="f484" fmla="*/ f381 1 f198"/>
                <a:gd name="f485" fmla="*/ f382 1 f199"/>
                <a:gd name="f486" fmla="*/ f383 1 f198"/>
                <a:gd name="f487" fmla="*/ f384 1 f199"/>
                <a:gd name="f488" fmla="*/ f385 1 f198"/>
                <a:gd name="f489" fmla="*/ f386 1 f199"/>
                <a:gd name="f490" fmla="*/ f387 1 f198"/>
                <a:gd name="f491" fmla="*/ f388 1 f199"/>
                <a:gd name="f492" fmla="*/ f389 1 f198"/>
                <a:gd name="f493" fmla="*/ f390 1 f199"/>
                <a:gd name="f494" fmla="*/ f391 1 f198"/>
                <a:gd name="f495" fmla="*/ f392 1 f199"/>
                <a:gd name="f496" fmla="*/ f393 1 f198"/>
                <a:gd name="f497" fmla="*/ f394 1 f199"/>
                <a:gd name="f498" fmla="*/ f395 1 f198"/>
                <a:gd name="f499" fmla="*/ f396 1 f199"/>
                <a:gd name="f500" fmla="*/ f397 f193 1"/>
                <a:gd name="f501" fmla="*/ f398 f193 1"/>
                <a:gd name="f502" fmla="*/ f400 f194 1"/>
                <a:gd name="f503" fmla="*/ f399 f194 1"/>
                <a:gd name="f504" fmla="*/ f402 f193 1"/>
                <a:gd name="f505" fmla="*/ f403 f194 1"/>
                <a:gd name="f506" fmla="*/ f404 f193 1"/>
                <a:gd name="f507" fmla="*/ f405 f193 1"/>
                <a:gd name="f508" fmla="*/ f406 f194 1"/>
                <a:gd name="f509" fmla="*/ f407 f193 1"/>
                <a:gd name="f510" fmla="*/ f408 f194 1"/>
                <a:gd name="f511" fmla="*/ f409 f193 1"/>
                <a:gd name="f512" fmla="*/ f410 f194 1"/>
                <a:gd name="f513" fmla="*/ f411 f193 1"/>
                <a:gd name="f514" fmla="*/ f412 f194 1"/>
                <a:gd name="f515" fmla="*/ f413 f193 1"/>
                <a:gd name="f516" fmla="*/ f414 f194 1"/>
                <a:gd name="f517" fmla="*/ f415 f193 1"/>
                <a:gd name="f518" fmla="*/ f416 f194 1"/>
                <a:gd name="f519" fmla="*/ f417 f193 1"/>
                <a:gd name="f520" fmla="*/ f418 f194 1"/>
                <a:gd name="f521" fmla="*/ f419 f193 1"/>
                <a:gd name="f522" fmla="*/ f420 f194 1"/>
                <a:gd name="f523" fmla="*/ f421 f193 1"/>
                <a:gd name="f524" fmla="*/ f422 f194 1"/>
                <a:gd name="f525" fmla="*/ f423 f193 1"/>
                <a:gd name="f526" fmla="*/ f424 f194 1"/>
                <a:gd name="f527" fmla="*/ f425 f193 1"/>
                <a:gd name="f528" fmla="*/ f426 f194 1"/>
                <a:gd name="f529" fmla="*/ f427 f193 1"/>
                <a:gd name="f530" fmla="*/ f428 f194 1"/>
                <a:gd name="f531" fmla="*/ f429 f193 1"/>
                <a:gd name="f532" fmla="*/ f430 f194 1"/>
                <a:gd name="f533" fmla="*/ f431 f193 1"/>
                <a:gd name="f534" fmla="*/ f432 f194 1"/>
                <a:gd name="f535" fmla="*/ f433 f193 1"/>
                <a:gd name="f536" fmla="*/ f434 f194 1"/>
                <a:gd name="f537" fmla="*/ f435 f193 1"/>
                <a:gd name="f538" fmla="*/ f436 f194 1"/>
                <a:gd name="f539" fmla="*/ f437 f193 1"/>
                <a:gd name="f540" fmla="*/ f438 f194 1"/>
                <a:gd name="f541" fmla="*/ f439 f193 1"/>
                <a:gd name="f542" fmla="*/ f440 f194 1"/>
                <a:gd name="f543" fmla="*/ f441 f193 1"/>
                <a:gd name="f544" fmla="*/ f442 f194 1"/>
                <a:gd name="f545" fmla="*/ f443 f193 1"/>
                <a:gd name="f546" fmla="*/ f444 f194 1"/>
                <a:gd name="f547" fmla="*/ f445 f193 1"/>
                <a:gd name="f548" fmla="*/ f446 f194 1"/>
                <a:gd name="f549" fmla="*/ f447 f193 1"/>
                <a:gd name="f550" fmla="*/ f448 f194 1"/>
                <a:gd name="f551" fmla="*/ f449 f193 1"/>
                <a:gd name="f552" fmla="*/ f450 f194 1"/>
                <a:gd name="f553" fmla="*/ f451 f193 1"/>
                <a:gd name="f554" fmla="*/ f452 f194 1"/>
                <a:gd name="f555" fmla="*/ f453 f194 1"/>
                <a:gd name="f556" fmla="*/ f454 f193 1"/>
                <a:gd name="f557" fmla="*/ f455 f194 1"/>
                <a:gd name="f558" fmla="*/ f456 f193 1"/>
                <a:gd name="f559" fmla="*/ f457 f194 1"/>
                <a:gd name="f560" fmla="*/ f458 f193 1"/>
                <a:gd name="f561" fmla="*/ f459 f194 1"/>
                <a:gd name="f562" fmla="*/ f460 f193 1"/>
                <a:gd name="f563" fmla="*/ f461 f194 1"/>
                <a:gd name="f564" fmla="*/ f462 f193 1"/>
                <a:gd name="f565" fmla="*/ f463 f194 1"/>
                <a:gd name="f566" fmla="*/ f464 f193 1"/>
                <a:gd name="f567" fmla="*/ f465 f194 1"/>
                <a:gd name="f568" fmla="*/ f466 f193 1"/>
                <a:gd name="f569" fmla="*/ f467 f194 1"/>
                <a:gd name="f570" fmla="*/ f468 f193 1"/>
                <a:gd name="f571" fmla="*/ f469 f194 1"/>
                <a:gd name="f572" fmla="*/ f470 f193 1"/>
                <a:gd name="f573" fmla="*/ f471 f194 1"/>
                <a:gd name="f574" fmla="*/ f472 f193 1"/>
                <a:gd name="f575" fmla="*/ f473 f194 1"/>
                <a:gd name="f576" fmla="*/ f474 f193 1"/>
                <a:gd name="f577" fmla="*/ f475 f194 1"/>
                <a:gd name="f578" fmla="*/ f476 f193 1"/>
                <a:gd name="f579" fmla="*/ f477 f194 1"/>
                <a:gd name="f580" fmla="*/ f478 f193 1"/>
                <a:gd name="f581" fmla="*/ f479 f194 1"/>
                <a:gd name="f582" fmla="*/ f480 f193 1"/>
                <a:gd name="f583" fmla="*/ f481 f194 1"/>
                <a:gd name="f584" fmla="*/ f482 f193 1"/>
                <a:gd name="f585" fmla="*/ f483 f194 1"/>
                <a:gd name="f586" fmla="*/ f484 f193 1"/>
                <a:gd name="f587" fmla="*/ f485 f194 1"/>
                <a:gd name="f588" fmla="*/ f486 f193 1"/>
                <a:gd name="f589" fmla="*/ f487 f194 1"/>
                <a:gd name="f590" fmla="*/ f488 f193 1"/>
                <a:gd name="f591" fmla="*/ f489 f194 1"/>
                <a:gd name="f592" fmla="*/ f490 f193 1"/>
                <a:gd name="f593" fmla="*/ f491 f194 1"/>
                <a:gd name="f594" fmla="*/ f492 f193 1"/>
                <a:gd name="f595" fmla="*/ f493 f194 1"/>
                <a:gd name="f596" fmla="*/ f494 f193 1"/>
                <a:gd name="f597" fmla="*/ f495 f194 1"/>
                <a:gd name="f598" fmla="*/ f496 f193 1"/>
                <a:gd name="f599" fmla="*/ f497 f194 1"/>
                <a:gd name="f600" fmla="*/ f498 f193 1"/>
                <a:gd name="f601" fmla="*/ f499 f19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1">
                  <a:pos x="f504" y="f505"/>
                </a:cxn>
                <a:cxn ang="f401">
                  <a:pos x="f506" y="f505"/>
                </a:cxn>
                <a:cxn ang="f401">
                  <a:pos x="f507" y="f508"/>
                </a:cxn>
                <a:cxn ang="f401">
                  <a:pos x="f509" y="f510"/>
                </a:cxn>
                <a:cxn ang="f401">
                  <a:pos x="f511" y="f512"/>
                </a:cxn>
                <a:cxn ang="f401">
                  <a:pos x="f513" y="f514"/>
                </a:cxn>
                <a:cxn ang="f401">
                  <a:pos x="f515" y="f516"/>
                </a:cxn>
                <a:cxn ang="f401">
                  <a:pos x="f517" y="f518"/>
                </a:cxn>
                <a:cxn ang="f401">
                  <a:pos x="f519" y="f520"/>
                </a:cxn>
                <a:cxn ang="f401">
                  <a:pos x="f521" y="f522"/>
                </a:cxn>
                <a:cxn ang="f401">
                  <a:pos x="f523" y="f524"/>
                </a:cxn>
                <a:cxn ang="f401">
                  <a:pos x="f525" y="f526"/>
                </a:cxn>
                <a:cxn ang="f401">
                  <a:pos x="f527" y="f528"/>
                </a:cxn>
                <a:cxn ang="f401">
                  <a:pos x="f529" y="f530"/>
                </a:cxn>
                <a:cxn ang="f401">
                  <a:pos x="f531" y="f532"/>
                </a:cxn>
                <a:cxn ang="f401">
                  <a:pos x="f533" y="f534"/>
                </a:cxn>
                <a:cxn ang="f401">
                  <a:pos x="f535" y="f536"/>
                </a:cxn>
                <a:cxn ang="f401">
                  <a:pos x="f537" y="f538"/>
                </a:cxn>
                <a:cxn ang="f401">
                  <a:pos x="f539" y="f540"/>
                </a:cxn>
                <a:cxn ang="f401">
                  <a:pos x="f541" y="f542"/>
                </a:cxn>
                <a:cxn ang="f401">
                  <a:pos x="f543" y="f544"/>
                </a:cxn>
                <a:cxn ang="f401">
                  <a:pos x="f545" y="f546"/>
                </a:cxn>
                <a:cxn ang="f401">
                  <a:pos x="f547" y="f548"/>
                </a:cxn>
                <a:cxn ang="f401">
                  <a:pos x="f549" y="f550"/>
                </a:cxn>
                <a:cxn ang="f401">
                  <a:pos x="f551" y="f552"/>
                </a:cxn>
                <a:cxn ang="f401">
                  <a:pos x="f553" y="f554"/>
                </a:cxn>
                <a:cxn ang="f401">
                  <a:pos x="f553" y="f555"/>
                </a:cxn>
                <a:cxn ang="f401">
                  <a:pos x="f556" y="f557"/>
                </a:cxn>
                <a:cxn ang="f401">
                  <a:pos x="f558" y="f559"/>
                </a:cxn>
                <a:cxn ang="f401">
                  <a:pos x="f560" y="f561"/>
                </a:cxn>
                <a:cxn ang="f401">
                  <a:pos x="f562" y="f563"/>
                </a:cxn>
                <a:cxn ang="f401">
                  <a:pos x="f564" y="f565"/>
                </a:cxn>
                <a:cxn ang="f401">
                  <a:pos x="f566" y="f567"/>
                </a:cxn>
                <a:cxn ang="f401">
                  <a:pos x="f568" y="f569"/>
                </a:cxn>
                <a:cxn ang="f401">
                  <a:pos x="f570" y="f571"/>
                </a:cxn>
                <a:cxn ang="f401">
                  <a:pos x="f572" y="f573"/>
                </a:cxn>
                <a:cxn ang="f401">
                  <a:pos x="f574" y="f575"/>
                </a:cxn>
                <a:cxn ang="f401">
                  <a:pos x="f576" y="f577"/>
                </a:cxn>
                <a:cxn ang="f401">
                  <a:pos x="f578" y="f579"/>
                </a:cxn>
                <a:cxn ang="f401">
                  <a:pos x="f580" y="f581"/>
                </a:cxn>
                <a:cxn ang="f401">
                  <a:pos x="f582" y="f583"/>
                </a:cxn>
                <a:cxn ang="f401">
                  <a:pos x="f584" y="f585"/>
                </a:cxn>
                <a:cxn ang="f401">
                  <a:pos x="f586" y="f587"/>
                </a:cxn>
                <a:cxn ang="f401">
                  <a:pos x="f588" y="f589"/>
                </a:cxn>
                <a:cxn ang="f401">
                  <a:pos x="f590" y="f591"/>
                </a:cxn>
                <a:cxn ang="f401">
                  <a:pos x="f592" y="f593"/>
                </a:cxn>
                <a:cxn ang="f401">
                  <a:pos x="f594" y="f595"/>
                </a:cxn>
                <a:cxn ang="f401">
                  <a:pos x="f596" y="f597"/>
                </a:cxn>
                <a:cxn ang="f401">
                  <a:pos x="f598" y="f599"/>
                </a:cxn>
                <a:cxn ang="f401">
                  <a:pos x="f600" y="f601"/>
                </a:cxn>
                <a:cxn ang="f401">
                  <a:pos x="f504" y="f505"/>
                </a:cxn>
              </a:cxnLst>
              <a:rect l="f500" t="f503" r="f501" b="f502"/>
              <a:pathLst>
                <a:path w="4622673" h="3183157">
                  <a:moveTo>
                    <a:pt x="f6" y="f8"/>
                  </a:moveTo>
                  <a:lnTo>
                    <a:pt x="f9" y="f8"/>
                  </a:ln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5" y="f96"/>
                  </a:cubicBezTo>
                  <a:lnTo>
                    <a:pt x="f5" y="f97"/>
                  </a:lnTo>
                  <a:lnTo>
                    <a:pt x="f98" y="f99"/>
                  </a:lnTo>
                  <a:cubicBezTo>
                    <a:pt x="f100" y="f101"/>
                    <a:pt x="f102" y="f103"/>
                    <a:pt x="f104" y="f105"/>
                  </a:cubicBez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cubicBezTo>
                    <a:pt x="f144" y="f145"/>
                    <a:pt x="f146" y="f147"/>
                    <a:pt x="f148" y="f149"/>
                  </a:cubicBezTo>
                  <a:lnTo>
                    <a:pt x="f150" y="f151"/>
                  </a:lnTo>
                  <a:cubicBezTo>
                    <a:pt x="f152" y="f153"/>
                    <a:pt x="f154" y="f155"/>
                    <a:pt x="f156" y="f157"/>
                  </a:cubicBezTo>
                  <a:lnTo>
                    <a:pt x="f158" y="f159"/>
                  </a:ln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cubicBezTo>
                    <a:pt x="f188" y="f189"/>
                    <a:pt x="f190" y="f191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6">
              <a:extLst>
                <a:ext uri="{FF2B5EF4-FFF2-40B4-BE49-F238E27FC236}">
                  <a16:creationId xmlns:a16="http://schemas.microsoft.com/office/drawing/2014/main" id="{9117582F-36B4-40CC-AB0A-E18F6E3DEFBA}"/>
                </a:ext>
              </a:extLst>
            </p:cNvPr>
            <p:cNvSpPr/>
            <p:nvPr/>
          </p:nvSpPr>
          <p:spPr>
            <a:xfrm>
              <a:off x="0" y="4482937"/>
              <a:ext cx="4787898" cy="32894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787900"/>
                <a:gd name="f7" fmla="val 3289461"/>
                <a:gd name="f8" fmla="val 3289462"/>
                <a:gd name="f9" fmla="val 4711700"/>
                <a:gd name="f10" fmla="val 4438142"/>
                <a:gd name="f11" fmla="val 2998251"/>
                <a:gd name="f12" fmla="val 4146296"/>
                <a:gd name="f13" fmla="val 2687481"/>
                <a:gd name="f14" fmla="val 3857244"/>
                <a:gd name="f15" fmla="val 2380015"/>
                <a:gd name="f16" fmla="val 3822700"/>
                <a:gd name="f17" fmla="val 2343057"/>
                <a:gd name="f18" fmla="val 3787648"/>
                <a:gd name="f19" fmla="val 2305846"/>
                <a:gd name="f20" fmla="val 3748405"/>
                <a:gd name="f21" fmla="val 2264191"/>
                <a:gd name="f22" fmla="val 3735705"/>
                <a:gd name="f23" fmla="val 2250640"/>
                <a:gd name="f24" fmla="val 3723005"/>
                <a:gd name="f25" fmla="val 2237102"/>
                <a:gd name="f26" fmla="val 3710305"/>
                <a:gd name="f27" fmla="val 2223551"/>
                <a:gd name="f28" fmla="val 3672205"/>
                <a:gd name="f29" fmla="val 2183418"/>
                <a:gd name="f30" fmla="val 3659505"/>
                <a:gd name="f31" fmla="val 2169830"/>
                <a:gd name="f32" fmla="val 3646805"/>
                <a:gd name="f33" fmla="val 2156368"/>
                <a:gd name="f34" fmla="val 3634105"/>
                <a:gd name="f35" fmla="val 2143032"/>
                <a:gd name="f36" fmla="val 3598037"/>
                <a:gd name="f37" fmla="val 2104932"/>
                <a:gd name="f38" fmla="val 3560699"/>
                <a:gd name="f39" fmla="val 2065308"/>
                <a:gd name="f40" fmla="val 3547910"/>
                <a:gd name="f41" fmla="val 2051593"/>
                <a:gd name="f42" fmla="val 3535210"/>
                <a:gd name="f43" fmla="val 2037915"/>
                <a:gd name="f44" fmla="val 3522599"/>
                <a:gd name="f45" fmla="val 2024288"/>
                <a:gd name="f46" fmla="val 3126613"/>
                <a:gd name="f47" fmla="val 1603155"/>
                <a:gd name="f48" fmla="val 2752471"/>
                <a:gd name="f49" fmla="val 1205391"/>
                <a:gd name="f50" fmla="val 2457831"/>
                <a:gd name="f51" fmla="val 892971"/>
                <a:gd name="f52" fmla="val 2420747"/>
                <a:gd name="f53" fmla="val 853602"/>
                <a:gd name="f54" fmla="val 2382647"/>
                <a:gd name="f55" fmla="val 813470"/>
                <a:gd name="f56" fmla="val 2346452"/>
                <a:gd name="f57" fmla="val 775370"/>
                <a:gd name="f58" fmla="val 2305050"/>
                <a:gd name="f59" fmla="val 731427"/>
                <a:gd name="f60" fmla="val 2270887"/>
                <a:gd name="f61" fmla="val 695233"/>
                <a:gd name="f62" fmla="val 2236597"/>
                <a:gd name="f63" fmla="val 658910"/>
                <a:gd name="f64" fmla="val 2201418"/>
                <a:gd name="f65" fmla="val 621572"/>
                <a:gd name="f66" fmla="val 2189607"/>
                <a:gd name="f67" fmla="val 608872"/>
                <a:gd name="f68" fmla="val 2178177"/>
                <a:gd name="f69" fmla="val 597061"/>
                <a:gd name="f70" fmla="val 2167001"/>
                <a:gd name="f71" fmla="val 585251"/>
                <a:gd name="f72" fmla="val 2131441"/>
                <a:gd name="f73" fmla="val 547151"/>
                <a:gd name="f74" fmla="val 1962658"/>
                <a:gd name="f75" fmla="val 368461"/>
                <a:gd name="f76" fmla="val 1856867"/>
                <a:gd name="f77" fmla="val 257336"/>
                <a:gd name="f78" fmla="val 1841500"/>
                <a:gd name="f79" fmla="val 243112"/>
                <a:gd name="f80" fmla="val 1664716"/>
                <a:gd name="f81" fmla="val 78012"/>
                <a:gd name="f82" fmla="val 1444244"/>
                <a:gd name="f83" fmla="val 30641"/>
                <a:gd name="f84" fmla="val 1204087"/>
                <a:gd name="f85" fmla="val 65312"/>
                <a:gd name="f86" fmla="val 1039749"/>
                <a:gd name="f87" fmla="val 89189"/>
                <a:gd name="f88" fmla="val 905002"/>
                <a:gd name="f89" fmla="val 169960"/>
                <a:gd name="f90" fmla="val 784987"/>
                <a:gd name="f91" fmla="val 274862"/>
                <a:gd name="f92" fmla="val 594487"/>
                <a:gd name="f93" fmla="val 439962"/>
                <a:gd name="f94" fmla="val 406908"/>
                <a:gd name="f95" fmla="val 608110"/>
                <a:gd name="f96" fmla="val 217043"/>
                <a:gd name="f97" fmla="val 773846"/>
                <a:gd name="f98" fmla="val 144484"/>
                <a:gd name="f99" fmla="val 837091"/>
                <a:gd name="f100" fmla="val 72136"/>
                <a:gd name="f101" fmla="val 900122"/>
                <a:gd name="f102" fmla="val 962948"/>
                <a:gd name="f103" fmla="val 894749"/>
                <a:gd name="f104" fmla="val 80137"/>
                <a:gd name="f105" fmla="val 824137"/>
                <a:gd name="f106" fmla="val 318389"/>
                <a:gd name="f107" fmla="val 614587"/>
                <a:gd name="f108" fmla="val 553847"/>
                <a:gd name="f109" fmla="val 401990"/>
                <a:gd name="f110" fmla="val 795909"/>
                <a:gd name="f111" fmla="val 196630"/>
                <a:gd name="f112" fmla="val 1104646"/>
                <a:gd name="f113" fmla="+- 0 0 65117"/>
                <a:gd name="f114" fmla="val 1518666"/>
                <a:gd name="f115" fmla="+- 0 0 44670"/>
                <a:gd name="f116" fmla="val 1795018"/>
                <a:gd name="f117" fmla="val 135543"/>
                <a:gd name="f118" fmla="val 1904238"/>
                <a:gd name="f119" fmla="val 206917"/>
                <a:gd name="f120" fmla="val 1986534"/>
                <a:gd name="f121" fmla="val 304327"/>
                <a:gd name="f122" fmla="val 2074418"/>
                <a:gd name="f123" fmla="val 396402"/>
                <a:gd name="f124" fmla="val 2177415"/>
                <a:gd name="f125" fmla="val 506256"/>
                <a:gd name="f126" fmla="val 2212975"/>
                <a:gd name="f127" fmla="val 544357"/>
                <a:gd name="f128" fmla="val 2247011"/>
                <a:gd name="f129" fmla="val 580678"/>
                <a:gd name="f130" fmla="val 2282190"/>
                <a:gd name="f131" fmla="val 618143"/>
                <a:gd name="f132" fmla="val 2316099"/>
                <a:gd name="f133" fmla="val 654339"/>
                <a:gd name="f134" fmla="val 2350135"/>
                <a:gd name="f135" fmla="val 690660"/>
                <a:gd name="f136" fmla="val 2391410"/>
                <a:gd name="f137" fmla="val 734602"/>
                <a:gd name="f138" fmla="val 2427605"/>
                <a:gd name="f139" fmla="val 772702"/>
                <a:gd name="f140" fmla="val 2465705"/>
                <a:gd name="f141" fmla="val 812708"/>
                <a:gd name="f142" fmla="val 2502789"/>
                <a:gd name="f143" fmla="val 852204"/>
                <a:gd name="f144" fmla="val 3565398"/>
                <a:gd name="f145" fmla="val 1985426"/>
                <a:gd name="f146" fmla="val 3603498"/>
                <a:gd name="f147" fmla="val 2026573"/>
                <a:gd name="f148" fmla="val 3640582"/>
                <a:gd name="f149" fmla="val 2066197"/>
                <a:gd name="f150" fmla="val 3676523"/>
                <a:gd name="f151" fmla="val 2104297"/>
                <a:gd name="f152" fmla="val 3714623"/>
                <a:gd name="f153" fmla="val 2144810"/>
                <a:gd name="f154" fmla="val 3752723"/>
                <a:gd name="f155" fmla="val 2185069"/>
                <a:gd name="f156" fmla="val 3790823"/>
                <a:gd name="f157" fmla="val 2225455"/>
                <a:gd name="f158" fmla="val 3830066"/>
                <a:gd name="f159" fmla="val 2267239"/>
                <a:gd name="f160" fmla="val 3864991"/>
                <a:gd name="f161" fmla="val 2304577"/>
                <a:gd name="f162" fmla="val 3899408"/>
                <a:gd name="f163" fmla="val 2341280"/>
                <a:gd name="f164" fmla="+- 0 0 -90"/>
                <a:gd name="f165" fmla="*/ f3 1 4787900"/>
                <a:gd name="f166" fmla="*/ f4 1 3289461"/>
                <a:gd name="f167" fmla="+- f7 0 f5"/>
                <a:gd name="f168" fmla="+- f6 0 f5"/>
                <a:gd name="f169" fmla="*/ f164 f0 1"/>
                <a:gd name="f170" fmla="*/ f168 1 4787900"/>
                <a:gd name="f171" fmla="*/ f167 1 3289461"/>
                <a:gd name="f172" fmla="*/ 4787900 f168 1"/>
                <a:gd name="f173" fmla="*/ 3289462 f167 1"/>
                <a:gd name="f174" fmla="*/ 4711700 f168 1"/>
                <a:gd name="f175" fmla="*/ 3857244 f168 1"/>
                <a:gd name="f176" fmla="*/ 2380015 f167 1"/>
                <a:gd name="f177" fmla="*/ 3822700 f168 1"/>
                <a:gd name="f178" fmla="*/ 2343057 f167 1"/>
                <a:gd name="f179" fmla="*/ 3787648 f168 1"/>
                <a:gd name="f180" fmla="*/ 2305846 f167 1"/>
                <a:gd name="f181" fmla="*/ 3748405 f168 1"/>
                <a:gd name="f182" fmla="*/ 2264191 f167 1"/>
                <a:gd name="f183" fmla="*/ 3710305 f168 1"/>
                <a:gd name="f184" fmla="*/ 2223551 f167 1"/>
                <a:gd name="f185" fmla="*/ 3672205 f168 1"/>
                <a:gd name="f186" fmla="*/ 2183418 f167 1"/>
                <a:gd name="f187" fmla="*/ 3634105 f168 1"/>
                <a:gd name="f188" fmla="*/ 2143032 f167 1"/>
                <a:gd name="f189" fmla="*/ 3598037 f168 1"/>
                <a:gd name="f190" fmla="*/ 2104932 f167 1"/>
                <a:gd name="f191" fmla="*/ 3560699 f168 1"/>
                <a:gd name="f192" fmla="*/ 2065308 f167 1"/>
                <a:gd name="f193" fmla="*/ 3522599 f168 1"/>
                <a:gd name="f194" fmla="*/ 2024288 f167 1"/>
                <a:gd name="f195" fmla="*/ 2457831 f168 1"/>
                <a:gd name="f196" fmla="*/ 892971 f167 1"/>
                <a:gd name="f197" fmla="*/ 2420747 f168 1"/>
                <a:gd name="f198" fmla="*/ 853602 f167 1"/>
                <a:gd name="f199" fmla="*/ 2382647 f168 1"/>
                <a:gd name="f200" fmla="*/ 813470 f167 1"/>
                <a:gd name="f201" fmla="*/ 2346452 f168 1"/>
                <a:gd name="f202" fmla="*/ 775370 f167 1"/>
                <a:gd name="f203" fmla="*/ 2305050 f168 1"/>
                <a:gd name="f204" fmla="*/ 731427 f167 1"/>
                <a:gd name="f205" fmla="*/ 2270887 f168 1"/>
                <a:gd name="f206" fmla="*/ 695233 f167 1"/>
                <a:gd name="f207" fmla="*/ 2236597 f168 1"/>
                <a:gd name="f208" fmla="*/ 658910 f167 1"/>
                <a:gd name="f209" fmla="*/ 2201418 f168 1"/>
                <a:gd name="f210" fmla="*/ 621572 f167 1"/>
                <a:gd name="f211" fmla="*/ 2167001 f168 1"/>
                <a:gd name="f212" fmla="*/ 585251 f167 1"/>
                <a:gd name="f213" fmla="*/ 2131441 f168 1"/>
                <a:gd name="f214" fmla="*/ 547151 f167 1"/>
                <a:gd name="f215" fmla="*/ 1841500 f168 1"/>
                <a:gd name="f216" fmla="*/ 243112 f167 1"/>
                <a:gd name="f217" fmla="*/ 1204087 f168 1"/>
                <a:gd name="f218" fmla="*/ 65312 f167 1"/>
                <a:gd name="f219" fmla="*/ 784987 f168 1"/>
                <a:gd name="f220" fmla="*/ 274862 f167 1"/>
                <a:gd name="f221" fmla="*/ 217043 f168 1"/>
                <a:gd name="f222" fmla="*/ 773846 f167 1"/>
                <a:gd name="f223" fmla="*/ 0 f168 1"/>
                <a:gd name="f224" fmla="*/ 962948 f167 1"/>
                <a:gd name="f225" fmla="*/ 894749 f167 1"/>
                <a:gd name="f226" fmla="*/ 80137 f168 1"/>
                <a:gd name="f227" fmla="*/ 824137 f167 1"/>
                <a:gd name="f228" fmla="*/ 795909 f168 1"/>
                <a:gd name="f229" fmla="*/ 196630 f167 1"/>
                <a:gd name="f230" fmla="*/ 1795018 f168 1"/>
                <a:gd name="f231" fmla="*/ 135543 f167 1"/>
                <a:gd name="f232" fmla="*/ 2074418 f168 1"/>
                <a:gd name="f233" fmla="*/ 396402 f167 1"/>
                <a:gd name="f234" fmla="*/ 2177415 f168 1"/>
                <a:gd name="f235" fmla="*/ 506256 f167 1"/>
                <a:gd name="f236" fmla="*/ 2212975 f168 1"/>
                <a:gd name="f237" fmla="*/ 544357 f167 1"/>
                <a:gd name="f238" fmla="*/ 2247011 f168 1"/>
                <a:gd name="f239" fmla="*/ 580678 f167 1"/>
                <a:gd name="f240" fmla="*/ 2282190 f168 1"/>
                <a:gd name="f241" fmla="*/ 618143 f167 1"/>
                <a:gd name="f242" fmla="*/ 2316099 f168 1"/>
                <a:gd name="f243" fmla="*/ 654339 f167 1"/>
                <a:gd name="f244" fmla="*/ 2350135 f168 1"/>
                <a:gd name="f245" fmla="*/ 690660 f167 1"/>
                <a:gd name="f246" fmla="*/ 2391410 f168 1"/>
                <a:gd name="f247" fmla="*/ 734602 f167 1"/>
                <a:gd name="f248" fmla="*/ 2427605 f168 1"/>
                <a:gd name="f249" fmla="*/ 772702 f167 1"/>
                <a:gd name="f250" fmla="*/ 2465705 f168 1"/>
                <a:gd name="f251" fmla="*/ 812708 f167 1"/>
                <a:gd name="f252" fmla="*/ 2502789 f168 1"/>
                <a:gd name="f253" fmla="*/ 852204 f167 1"/>
                <a:gd name="f254" fmla="*/ 3565398 f168 1"/>
                <a:gd name="f255" fmla="*/ 1985426 f167 1"/>
                <a:gd name="f256" fmla="*/ 3603498 f168 1"/>
                <a:gd name="f257" fmla="*/ 2026573 f167 1"/>
                <a:gd name="f258" fmla="*/ 3640582 f168 1"/>
                <a:gd name="f259" fmla="*/ 2066197 f167 1"/>
                <a:gd name="f260" fmla="*/ 3676523 f168 1"/>
                <a:gd name="f261" fmla="*/ 2104297 f167 1"/>
                <a:gd name="f262" fmla="*/ 3714623 f168 1"/>
                <a:gd name="f263" fmla="*/ 2144810 f167 1"/>
                <a:gd name="f264" fmla="*/ 3752723 f168 1"/>
                <a:gd name="f265" fmla="*/ 2185069 f167 1"/>
                <a:gd name="f266" fmla="*/ 3790823 f168 1"/>
                <a:gd name="f267" fmla="*/ 2225455 f167 1"/>
                <a:gd name="f268" fmla="*/ 3830066 f168 1"/>
                <a:gd name="f269" fmla="*/ 2267239 f167 1"/>
                <a:gd name="f270" fmla="*/ 3864991 f168 1"/>
                <a:gd name="f271" fmla="*/ 2304577 f167 1"/>
                <a:gd name="f272" fmla="*/ 3899408 f168 1"/>
                <a:gd name="f273" fmla="*/ 2341280 f167 1"/>
                <a:gd name="f274" fmla="*/ f169 1 f2"/>
                <a:gd name="f275" fmla="*/ f172 1 4787900"/>
                <a:gd name="f276" fmla="*/ f173 1 3289461"/>
                <a:gd name="f277" fmla="*/ f174 1 4787900"/>
                <a:gd name="f278" fmla="*/ f175 1 4787900"/>
                <a:gd name="f279" fmla="*/ f176 1 3289461"/>
                <a:gd name="f280" fmla="*/ f177 1 4787900"/>
                <a:gd name="f281" fmla="*/ f178 1 3289461"/>
                <a:gd name="f282" fmla="*/ f179 1 4787900"/>
                <a:gd name="f283" fmla="*/ f180 1 3289461"/>
                <a:gd name="f284" fmla="*/ f181 1 4787900"/>
                <a:gd name="f285" fmla="*/ f182 1 3289461"/>
                <a:gd name="f286" fmla="*/ f183 1 4787900"/>
                <a:gd name="f287" fmla="*/ f184 1 3289461"/>
                <a:gd name="f288" fmla="*/ f185 1 4787900"/>
                <a:gd name="f289" fmla="*/ f186 1 3289461"/>
                <a:gd name="f290" fmla="*/ f187 1 4787900"/>
                <a:gd name="f291" fmla="*/ f188 1 3289461"/>
                <a:gd name="f292" fmla="*/ f189 1 4787900"/>
                <a:gd name="f293" fmla="*/ f190 1 3289461"/>
                <a:gd name="f294" fmla="*/ f191 1 4787900"/>
                <a:gd name="f295" fmla="*/ f192 1 3289461"/>
                <a:gd name="f296" fmla="*/ f193 1 4787900"/>
                <a:gd name="f297" fmla="*/ f194 1 3289461"/>
                <a:gd name="f298" fmla="*/ f195 1 4787900"/>
                <a:gd name="f299" fmla="*/ f196 1 3289461"/>
                <a:gd name="f300" fmla="*/ f197 1 4787900"/>
                <a:gd name="f301" fmla="*/ f198 1 3289461"/>
                <a:gd name="f302" fmla="*/ f199 1 4787900"/>
                <a:gd name="f303" fmla="*/ f200 1 3289461"/>
                <a:gd name="f304" fmla="*/ f201 1 4787900"/>
                <a:gd name="f305" fmla="*/ f202 1 3289461"/>
                <a:gd name="f306" fmla="*/ f203 1 4787900"/>
                <a:gd name="f307" fmla="*/ f204 1 3289461"/>
                <a:gd name="f308" fmla="*/ f205 1 4787900"/>
                <a:gd name="f309" fmla="*/ f206 1 3289461"/>
                <a:gd name="f310" fmla="*/ f207 1 4787900"/>
                <a:gd name="f311" fmla="*/ f208 1 3289461"/>
                <a:gd name="f312" fmla="*/ f209 1 4787900"/>
                <a:gd name="f313" fmla="*/ f210 1 3289461"/>
                <a:gd name="f314" fmla="*/ f211 1 4787900"/>
                <a:gd name="f315" fmla="*/ f212 1 3289461"/>
                <a:gd name="f316" fmla="*/ f213 1 4787900"/>
                <a:gd name="f317" fmla="*/ f214 1 3289461"/>
                <a:gd name="f318" fmla="*/ f215 1 4787900"/>
                <a:gd name="f319" fmla="*/ f216 1 3289461"/>
                <a:gd name="f320" fmla="*/ f217 1 4787900"/>
                <a:gd name="f321" fmla="*/ f218 1 3289461"/>
                <a:gd name="f322" fmla="*/ f219 1 4787900"/>
                <a:gd name="f323" fmla="*/ f220 1 3289461"/>
                <a:gd name="f324" fmla="*/ f221 1 4787900"/>
                <a:gd name="f325" fmla="*/ f222 1 3289461"/>
                <a:gd name="f326" fmla="*/ f223 1 4787900"/>
                <a:gd name="f327" fmla="*/ f224 1 3289461"/>
                <a:gd name="f328" fmla="*/ f225 1 3289461"/>
                <a:gd name="f329" fmla="*/ f226 1 4787900"/>
                <a:gd name="f330" fmla="*/ f227 1 3289461"/>
                <a:gd name="f331" fmla="*/ f228 1 4787900"/>
                <a:gd name="f332" fmla="*/ f229 1 3289461"/>
                <a:gd name="f333" fmla="*/ f230 1 4787900"/>
                <a:gd name="f334" fmla="*/ f231 1 3289461"/>
                <a:gd name="f335" fmla="*/ f232 1 4787900"/>
                <a:gd name="f336" fmla="*/ f233 1 3289461"/>
                <a:gd name="f337" fmla="*/ f234 1 4787900"/>
                <a:gd name="f338" fmla="*/ f235 1 3289461"/>
                <a:gd name="f339" fmla="*/ f236 1 4787900"/>
                <a:gd name="f340" fmla="*/ f237 1 3289461"/>
                <a:gd name="f341" fmla="*/ f238 1 4787900"/>
                <a:gd name="f342" fmla="*/ f239 1 3289461"/>
                <a:gd name="f343" fmla="*/ f240 1 4787900"/>
                <a:gd name="f344" fmla="*/ f241 1 3289461"/>
                <a:gd name="f345" fmla="*/ f242 1 4787900"/>
                <a:gd name="f346" fmla="*/ f243 1 3289461"/>
                <a:gd name="f347" fmla="*/ f244 1 4787900"/>
                <a:gd name="f348" fmla="*/ f245 1 3289461"/>
                <a:gd name="f349" fmla="*/ f246 1 4787900"/>
                <a:gd name="f350" fmla="*/ f247 1 3289461"/>
                <a:gd name="f351" fmla="*/ f248 1 4787900"/>
                <a:gd name="f352" fmla="*/ f249 1 3289461"/>
                <a:gd name="f353" fmla="*/ f250 1 4787900"/>
                <a:gd name="f354" fmla="*/ f251 1 3289461"/>
                <a:gd name="f355" fmla="*/ f252 1 4787900"/>
                <a:gd name="f356" fmla="*/ f253 1 3289461"/>
                <a:gd name="f357" fmla="*/ f254 1 4787900"/>
                <a:gd name="f358" fmla="*/ f255 1 3289461"/>
                <a:gd name="f359" fmla="*/ f256 1 4787900"/>
                <a:gd name="f360" fmla="*/ f257 1 3289461"/>
                <a:gd name="f361" fmla="*/ f258 1 4787900"/>
                <a:gd name="f362" fmla="*/ f259 1 3289461"/>
                <a:gd name="f363" fmla="*/ f260 1 4787900"/>
                <a:gd name="f364" fmla="*/ f261 1 3289461"/>
                <a:gd name="f365" fmla="*/ f262 1 4787900"/>
                <a:gd name="f366" fmla="*/ f263 1 3289461"/>
                <a:gd name="f367" fmla="*/ f264 1 4787900"/>
                <a:gd name="f368" fmla="*/ f265 1 3289461"/>
                <a:gd name="f369" fmla="*/ f266 1 4787900"/>
                <a:gd name="f370" fmla="*/ f267 1 3289461"/>
                <a:gd name="f371" fmla="*/ f268 1 4787900"/>
                <a:gd name="f372" fmla="*/ f269 1 3289461"/>
                <a:gd name="f373" fmla="*/ f270 1 4787900"/>
                <a:gd name="f374" fmla="*/ f271 1 3289461"/>
                <a:gd name="f375" fmla="*/ f272 1 4787900"/>
                <a:gd name="f376" fmla="*/ f273 1 3289461"/>
                <a:gd name="f377" fmla="*/ f5 1 f170"/>
                <a:gd name="f378" fmla="*/ f6 1 f170"/>
                <a:gd name="f379" fmla="*/ f5 1 f171"/>
                <a:gd name="f380" fmla="*/ f7 1 f171"/>
                <a:gd name="f381" fmla="+- f274 0 f1"/>
                <a:gd name="f382" fmla="*/ f275 1 f170"/>
                <a:gd name="f383" fmla="*/ f276 1 f171"/>
                <a:gd name="f384" fmla="*/ f277 1 f170"/>
                <a:gd name="f385" fmla="*/ f278 1 f170"/>
                <a:gd name="f386" fmla="*/ f279 1 f171"/>
                <a:gd name="f387" fmla="*/ f280 1 f170"/>
                <a:gd name="f388" fmla="*/ f281 1 f171"/>
                <a:gd name="f389" fmla="*/ f282 1 f170"/>
                <a:gd name="f390" fmla="*/ f283 1 f171"/>
                <a:gd name="f391" fmla="*/ f284 1 f170"/>
                <a:gd name="f392" fmla="*/ f285 1 f171"/>
                <a:gd name="f393" fmla="*/ f286 1 f170"/>
                <a:gd name="f394" fmla="*/ f287 1 f171"/>
                <a:gd name="f395" fmla="*/ f288 1 f170"/>
                <a:gd name="f396" fmla="*/ f289 1 f171"/>
                <a:gd name="f397" fmla="*/ f290 1 f170"/>
                <a:gd name="f398" fmla="*/ f291 1 f171"/>
                <a:gd name="f399" fmla="*/ f292 1 f170"/>
                <a:gd name="f400" fmla="*/ f293 1 f171"/>
                <a:gd name="f401" fmla="*/ f294 1 f170"/>
                <a:gd name="f402" fmla="*/ f295 1 f171"/>
                <a:gd name="f403" fmla="*/ f296 1 f170"/>
                <a:gd name="f404" fmla="*/ f297 1 f171"/>
                <a:gd name="f405" fmla="*/ f298 1 f170"/>
                <a:gd name="f406" fmla="*/ f299 1 f171"/>
                <a:gd name="f407" fmla="*/ f300 1 f170"/>
                <a:gd name="f408" fmla="*/ f301 1 f171"/>
                <a:gd name="f409" fmla="*/ f302 1 f170"/>
                <a:gd name="f410" fmla="*/ f303 1 f171"/>
                <a:gd name="f411" fmla="*/ f304 1 f170"/>
                <a:gd name="f412" fmla="*/ f305 1 f171"/>
                <a:gd name="f413" fmla="*/ f306 1 f170"/>
                <a:gd name="f414" fmla="*/ f307 1 f171"/>
                <a:gd name="f415" fmla="*/ f308 1 f170"/>
                <a:gd name="f416" fmla="*/ f309 1 f171"/>
                <a:gd name="f417" fmla="*/ f310 1 f170"/>
                <a:gd name="f418" fmla="*/ f311 1 f171"/>
                <a:gd name="f419" fmla="*/ f312 1 f170"/>
                <a:gd name="f420" fmla="*/ f313 1 f171"/>
                <a:gd name="f421" fmla="*/ f314 1 f170"/>
                <a:gd name="f422" fmla="*/ f315 1 f171"/>
                <a:gd name="f423" fmla="*/ f316 1 f170"/>
                <a:gd name="f424" fmla="*/ f317 1 f171"/>
                <a:gd name="f425" fmla="*/ f318 1 f170"/>
                <a:gd name="f426" fmla="*/ f319 1 f171"/>
                <a:gd name="f427" fmla="*/ f320 1 f170"/>
                <a:gd name="f428" fmla="*/ f321 1 f171"/>
                <a:gd name="f429" fmla="*/ f322 1 f170"/>
                <a:gd name="f430" fmla="*/ f323 1 f171"/>
                <a:gd name="f431" fmla="*/ f324 1 f170"/>
                <a:gd name="f432" fmla="*/ f325 1 f171"/>
                <a:gd name="f433" fmla="*/ f326 1 f170"/>
                <a:gd name="f434" fmla="*/ f327 1 f171"/>
                <a:gd name="f435" fmla="*/ f328 1 f171"/>
                <a:gd name="f436" fmla="*/ f329 1 f170"/>
                <a:gd name="f437" fmla="*/ f330 1 f171"/>
                <a:gd name="f438" fmla="*/ f331 1 f170"/>
                <a:gd name="f439" fmla="*/ f332 1 f171"/>
                <a:gd name="f440" fmla="*/ f333 1 f170"/>
                <a:gd name="f441" fmla="*/ f334 1 f171"/>
                <a:gd name="f442" fmla="*/ f335 1 f170"/>
                <a:gd name="f443" fmla="*/ f336 1 f171"/>
                <a:gd name="f444" fmla="*/ f337 1 f170"/>
                <a:gd name="f445" fmla="*/ f338 1 f171"/>
                <a:gd name="f446" fmla="*/ f339 1 f170"/>
                <a:gd name="f447" fmla="*/ f340 1 f171"/>
                <a:gd name="f448" fmla="*/ f341 1 f170"/>
                <a:gd name="f449" fmla="*/ f342 1 f171"/>
                <a:gd name="f450" fmla="*/ f343 1 f170"/>
                <a:gd name="f451" fmla="*/ f344 1 f171"/>
                <a:gd name="f452" fmla="*/ f345 1 f170"/>
                <a:gd name="f453" fmla="*/ f346 1 f171"/>
                <a:gd name="f454" fmla="*/ f347 1 f170"/>
                <a:gd name="f455" fmla="*/ f348 1 f171"/>
                <a:gd name="f456" fmla="*/ f349 1 f170"/>
                <a:gd name="f457" fmla="*/ f350 1 f171"/>
                <a:gd name="f458" fmla="*/ f351 1 f170"/>
                <a:gd name="f459" fmla="*/ f352 1 f171"/>
                <a:gd name="f460" fmla="*/ f353 1 f170"/>
                <a:gd name="f461" fmla="*/ f354 1 f171"/>
                <a:gd name="f462" fmla="*/ f355 1 f170"/>
                <a:gd name="f463" fmla="*/ f356 1 f171"/>
                <a:gd name="f464" fmla="*/ f357 1 f170"/>
                <a:gd name="f465" fmla="*/ f358 1 f171"/>
                <a:gd name="f466" fmla="*/ f359 1 f170"/>
                <a:gd name="f467" fmla="*/ f360 1 f171"/>
                <a:gd name="f468" fmla="*/ f361 1 f170"/>
                <a:gd name="f469" fmla="*/ f362 1 f171"/>
                <a:gd name="f470" fmla="*/ f363 1 f170"/>
                <a:gd name="f471" fmla="*/ f364 1 f171"/>
                <a:gd name="f472" fmla="*/ f365 1 f170"/>
                <a:gd name="f473" fmla="*/ f366 1 f171"/>
                <a:gd name="f474" fmla="*/ f367 1 f170"/>
                <a:gd name="f475" fmla="*/ f368 1 f171"/>
                <a:gd name="f476" fmla="*/ f369 1 f170"/>
                <a:gd name="f477" fmla="*/ f370 1 f171"/>
                <a:gd name="f478" fmla="*/ f371 1 f170"/>
                <a:gd name="f479" fmla="*/ f372 1 f171"/>
                <a:gd name="f480" fmla="*/ f373 1 f170"/>
                <a:gd name="f481" fmla="*/ f374 1 f171"/>
                <a:gd name="f482" fmla="*/ f375 1 f170"/>
                <a:gd name="f483" fmla="*/ f376 1 f171"/>
                <a:gd name="f484" fmla="*/ f377 f165 1"/>
                <a:gd name="f485" fmla="*/ f378 f165 1"/>
                <a:gd name="f486" fmla="*/ f380 f166 1"/>
                <a:gd name="f487" fmla="*/ f379 f166 1"/>
                <a:gd name="f488" fmla="*/ f382 f165 1"/>
                <a:gd name="f489" fmla="*/ f383 f166 1"/>
                <a:gd name="f490" fmla="*/ f384 f165 1"/>
                <a:gd name="f491" fmla="*/ f385 f165 1"/>
                <a:gd name="f492" fmla="*/ f386 f166 1"/>
                <a:gd name="f493" fmla="*/ f387 f165 1"/>
                <a:gd name="f494" fmla="*/ f388 f166 1"/>
                <a:gd name="f495" fmla="*/ f389 f165 1"/>
                <a:gd name="f496" fmla="*/ f390 f166 1"/>
                <a:gd name="f497" fmla="*/ f391 f165 1"/>
                <a:gd name="f498" fmla="*/ f392 f166 1"/>
                <a:gd name="f499" fmla="*/ f393 f165 1"/>
                <a:gd name="f500" fmla="*/ f394 f166 1"/>
                <a:gd name="f501" fmla="*/ f395 f165 1"/>
                <a:gd name="f502" fmla="*/ f396 f166 1"/>
                <a:gd name="f503" fmla="*/ f397 f165 1"/>
                <a:gd name="f504" fmla="*/ f398 f166 1"/>
                <a:gd name="f505" fmla="*/ f399 f165 1"/>
                <a:gd name="f506" fmla="*/ f400 f166 1"/>
                <a:gd name="f507" fmla="*/ f401 f165 1"/>
                <a:gd name="f508" fmla="*/ f402 f166 1"/>
                <a:gd name="f509" fmla="*/ f403 f165 1"/>
                <a:gd name="f510" fmla="*/ f404 f166 1"/>
                <a:gd name="f511" fmla="*/ f405 f165 1"/>
                <a:gd name="f512" fmla="*/ f406 f166 1"/>
                <a:gd name="f513" fmla="*/ f407 f165 1"/>
                <a:gd name="f514" fmla="*/ f408 f166 1"/>
                <a:gd name="f515" fmla="*/ f409 f165 1"/>
                <a:gd name="f516" fmla="*/ f410 f166 1"/>
                <a:gd name="f517" fmla="*/ f411 f165 1"/>
                <a:gd name="f518" fmla="*/ f412 f166 1"/>
                <a:gd name="f519" fmla="*/ f413 f165 1"/>
                <a:gd name="f520" fmla="*/ f414 f166 1"/>
                <a:gd name="f521" fmla="*/ f415 f165 1"/>
                <a:gd name="f522" fmla="*/ f416 f166 1"/>
                <a:gd name="f523" fmla="*/ f417 f165 1"/>
                <a:gd name="f524" fmla="*/ f418 f166 1"/>
                <a:gd name="f525" fmla="*/ f419 f165 1"/>
                <a:gd name="f526" fmla="*/ f420 f166 1"/>
                <a:gd name="f527" fmla="*/ f421 f165 1"/>
                <a:gd name="f528" fmla="*/ f422 f166 1"/>
                <a:gd name="f529" fmla="*/ f423 f165 1"/>
                <a:gd name="f530" fmla="*/ f424 f166 1"/>
                <a:gd name="f531" fmla="*/ f425 f165 1"/>
                <a:gd name="f532" fmla="*/ f426 f166 1"/>
                <a:gd name="f533" fmla="*/ f427 f165 1"/>
                <a:gd name="f534" fmla="*/ f428 f166 1"/>
                <a:gd name="f535" fmla="*/ f429 f165 1"/>
                <a:gd name="f536" fmla="*/ f430 f166 1"/>
                <a:gd name="f537" fmla="*/ f431 f165 1"/>
                <a:gd name="f538" fmla="*/ f432 f166 1"/>
                <a:gd name="f539" fmla="*/ f433 f165 1"/>
                <a:gd name="f540" fmla="*/ f434 f166 1"/>
                <a:gd name="f541" fmla="*/ f435 f166 1"/>
                <a:gd name="f542" fmla="*/ f436 f165 1"/>
                <a:gd name="f543" fmla="*/ f437 f166 1"/>
                <a:gd name="f544" fmla="*/ f438 f165 1"/>
                <a:gd name="f545" fmla="*/ f439 f166 1"/>
                <a:gd name="f546" fmla="*/ f440 f165 1"/>
                <a:gd name="f547" fmla="*/ f441 f166 1"/>
                <a:gd name="f548" fmla="*/ f442 f165 1"/>
                <a:gd name="f549" fmla="*/ f443 f166 1"/>
                <a:gd name="f550" fmla="*/ f444 f165 1"/>
                <a:gd name="f551" fmla="*/ f445 f166 1"/>
                <a:gd name="f552" fmla="*/ f446 f165 1"/>
                <a:gd name="f553" fmla="*/ f447 f166 1"/>
                <a:gd name="f554" fmla="*/ f448 f165 1"/>
                <a:gd name="f555" fmla="*/ f449 f166 1"/>
                <a:gd name="f556" fmla="*/ f450 f165 1"/>
                <a:gd name="f557" fmla="*/ f451 f166 1"/>
                <a:gd name="f558" fmla="*/ f452 f165 1"/>
                <a:gd name="f559" fmla="*/ f453 f166 1"/>
                <a:gd name="f560" fmla="*/ f454 f165 1"/>
                <a:gd name="f561" fmla="*/ f455 f166 1"/>
                <a:gd name="f562" fmla="*/ f456 f165 1"/>
                <a:gd name="f563" fmla="*/ f457 f166 1"/>
                <a:gd name="f564" fmla="*/ f458 f165 1"/>
                <a:gd name="f565" fmla="*/ f459 f166 1"/>
                <a:gd name="f566" fmla="*/ f460 f165 1"/>
                <a:gd name="f567" fmla="*/ f461 f166 1"/>
                <a:gd name="f568" fmla="*/ f462 f165 1"/>
                <a:gd name="f569" fmla="*/ f463 f166 1"/>
                <a:gd name="f570" fmla="*/ f464 f165 1"/>
                <a:gd name="f571" fmla="*/ f465 f166 1"/>
                <a:gd name="f572" fmla="*/ f466 f165 1"/>
                <a:gd name="f573" fmla="*/ f467 f166 1"/>
                <a:gd name="f574" fmla="*/ f468 f165 1"/>
                <a:gd name="f575" fmla="*/ f469 f166 1"/>
                <a:gd name="f576" fmla="*/ f470 f165 1"/>
                <a:gd name="f577" fmla="*/ f471 f166 1"/>
                <a:gd name="f578" fmla="*/ f472 f165 1"/>
                <a:gd name="f579" fmla="*/ f473 f166 1"/>
                <a:gd name="f580" fmla="*/ f474 f165 1"/>
                <a:gd name="f581" fmla="*/ f475 f166 1"/>
                <a:gd name="f582" fmla="*/ f476 f165 1"/>
                <a:gd name="f583" fmla="*/ f477 f166 1"/>
                <a:gd name="f584" fmla="*/ f478 f165 1"/>
                <a:gd name="f585" fmla="*/ f479 f166 1"/>
                <a:gd name="f586" fmla="*/ f480 f165 1"/>
                <a:gd name="f587" fmla="*/ f481 f166 1"/>
                <a:gd name="f588" fmla="*/ f482 f165 1"/>
                <a:gd name="f589" fmla="*/ f483 f1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1">
                  <a:pos x="f488" y="f489"/>
                </a:cxn>
                <a:cxn ang="f381">
                  <a:pos x="f490" y="f489"/>
                </a:cxn>
                <a:cxn ang="f381">
                  <a:pos x="f491" y="f492"/>
                </a:cxn>
                <a:cxn ang="f381">
                  <a:pos x="f493" y="f494"/>
                </a:cxn>
                <a:cxn ang="f381">
                  <a:pos x="f495" y="f496"/>
                </a:cxn>
                <a:cxn ang="f381">
                  <a:pos x="f497" y="f498"/>
                </a:cxn>
                <a:cxn ang="f381">
                  <a:pos x="f499" y="f500"/>
                </a:cxn>
                <a:cxn ang="f381">
                  <a:pos x="f501" y="f502"/>
                </a:cxn>
                <a:cxn ang="f381">
                  <a:pos x="f503" y="f504"/>
                </a:cxn>
                <a:cxn ang="f381">
                  <a:pos x="f505" y="f506"/>
                </a:cxn>
                <a:cxn ang="f381">
                  <a:pos x="f507" y="f508"/>
                </a:cxn>
                <a:cxn ang="f381">
                  <a:pos x="f509" y="f510"/>
                </a:cxn>
                <a:cxn ang="f381">
                  <a:pos x="f511" y="f512"/>
                </a:cxn>
                <a:cxn ang="f381">
                  <a:pos x="f513" y="f514"/>
                </a:cxn>
                <a:cxn ang="f381">
                  <a:pos x="f515" y="f516"/>
                </a:cxn>
                <a:cxn ang="f381">
                  <a:pos x="f517" y="f518"/>
                </a:cxn>
                <a:cxn ang="f381">
                  <a:pos x="f519" y="f520"/>
                </a:cxn>
                <a:cxn ang="f381">
                  <a:pos x="f521" y="f522"/>
                </a:cxn>
                <a:cxn ang="f381">
                  <a:pos x="f523" y="f524"/>
                </a:cxn>
                <a:cxn ang="f381">
                  <a:pos x="f525" y="f526"/>
                </a:cxn>
                <a:cxn ang="f381">
                  <a:pos x="f527" y="f528"/>
                </a:cxn>
                <a:cxn ang="f381">
                  <a:pos x="f529" y="f530"/>
                </a:cxn>
                <a:cxn ang="f381">
                  <a:pos x="f531" y="f532"/>
                </a:cxn>
                <a:cxn ang="f381">
                  <a:pos x="f533" y="f534"/>
                </a:cxn>
                <a:cxn ang="f381">
                  <a:pos x="f535" y="f536"/>
                </a:cxn>
                <a:cxn ang="f381">
                  <a:pos x="f537" y="f538"/>
                </a:cxn>
                <a:cxn ang="f381">
                  <a:pos x="f539" y="f540"/>
                </a:cxn>
                <a:cxn ang="f381">
                  <a:pos x="f539" y="f541"/>
                </a:cxn>
                <a:cxn ang="f381">
                  <a:pos x="f542" y="f543"/>
                </a:cxn>
                <a:cxn ang="f381">
                  <a:pos x="f544" y="f545"/>
                </a:cxn>
                <a:cxn ang="f381">
                  <a:pos x="f546" y="f547"/>
                </a:cxn>
                <a:cxn ang="f381">
                  <a:pos x="f548" y="f549"/>
                </a:cxn>
                <a:cxn ang="f381">
                  <a:pos x="f550" y="f551"/>
                </a:cxn>
                <a:cxn ang="f381">
                  <a:pos x="f552" y="f553"/>
                </a:cxn>
                <a:cxn ang="f381">
                  <a:pos x="f554" y="f555"/>
                </a:cxn>
                <a:cxn ang="f381">
                  <a:pos x="f556" y="f557"/>
                </a:cxn>
                <a:cxn ang="f381">
                  <a:pos x="f558" y="f559"/>
                </a:cxn>
                <a:cxn ang="f381">
                  <a:pos x="f560" y="f561"/>
                </a:cxn>
                <a:cxn ang="f381">
                  <a:pos x="f562" y="f563"/>
                </a:cxn>
                <a:cxn ang="f381">
                  <a:pos x="f564" y="f565"/>
                </a:cxn>
                <a:cxn ang="f381">
                  <a:pos x="f566" y="f567"/>
                </a:cxn>
                <a:cxn ang="f381">
                  <a:pos x="f568" y="f569"/>
                </a:cxn>
                <a:cxn ang="f381">
                  <a:pos x="f570" y="f571"/>
                </a:cxn>
                <a:cxn ang="f381">
                  <a:pos x="f572" y="f573"/>
                </a:cxn>
                <a:cxn ang="f381">
                  <a:pos x="f574" y="f575"/>
                </a:cxn>
                <a:cxn ang="f381">
                  <a:pos x="f576" y="f577"/>
                </a:cxn>
                <a:cxn ang="f381">
                  <a:pos x="f578" y="f579"/>
                </a:cxn>
                <a:cxn ang="f381">
                  <a:pos x="f580" y="f581"/>
                </a:cxn>
                <a:cxn ang="f381">
                  <a:pos x="f582" y="f583"/>
                </a:cxn>
                <a:cxn ang="f381">
                  <a:pos x="f584" y="f585"/>
                </a:cxn>
                <a:cxn ang="f381">
                  <a:pos x="f586" y="f587"/>
                </a:cxn>
                <a:cxn ang="f381">
                  <a:pos x="f588" y="f589"/>
                </a:cxn>
              </a:cxnLst>
              <a:rect l="f484" t="f487" r="f485" b="f486"/>
              <a:pathLst>
                <a:path w="4787900" h="3289461">
                  <a:moveTo>
                    <a:pt x="f6" y="f8"/>
                  </a:moveTo>
                  <a:lnTo>
                    <a:pt x="f9" y="f8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70" y="f71"/>
                  </a:cubicBezTo>
                  <a:lnTo>
                    <a:pt x="f72" y="f73"/>
                  </a:ln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cubicBezTo>
                    <a:pt x="f98" y="f99"/>
                    <a:pt x="f100" y="f101"/>
                    <a:pt x="f5" y="f102"/>
                  </a:cubicBezTo>
                  <a:lnTo>
                    <a:pt x="f5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lnTo>
                    <a:pt x="f126" y="f127"/>
                  </a:lnTo>
                  <a:lnTo>
                    <a:pt x="f128" y="f129"/>
                  </a:ln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lnTo>
                    <a:pt x="f146" y="f147"/>
                  </a:lnTo>
                  <a:lnTo>
                    <a:pt x="f148" y="f149"/>
                  </a:lnTo>
                  <a:lnTo>
                    <a:pt x="f150" y="f151"/>
                  </a:lnTo>
                  <a:lnTo>
                    <a:pt x="f152" y="f153"/>
                  </a:ln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7">
              <a:extLst>
                <a:ext uri="{FF2B5EF4-FFF2-40B4-BE49-F238E27FC236}">
                  <a16:creationId xmlns:a16="http://schemas.microsoft.com/office/drawing/2014/main" id="{F3C1C537-B944-49AE-A0B8-191CE86BDF32}"/>
                </a:ext>
              </a:extLst>
            </p:cNvPr>
            <p:cNvSpPr/>
            <p:nvPr/>
          </p:nvSpPr>
          <p:spPr>
            <a:xfrm>
              <a:off x="0" y="4376757"/>
              <a:ext cx="4932045" cy="339564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932045"/>
                <a:gd name="f7" fmla="val 3395639"/>
                <a:gd name="f8" fmla="val 3395640"/>
                <a:gd name="f9" fmla="val 4854829"/>
                <a:gd name="f10" fmla="val 3935222"/>
                <a:gd name="f11" fmla="val 2414057"/>
                <a:gd name="f12" fmla="val 3900932"/>
                <a:gd name="f13" fmla="val 2377481"/>
                <a:gd name="f14" fmla="val 3866007"/>
                <a:gd name="f15" fmla="val 2340270"/>
                <a:gd name="f16" fmla="val 3826764"/>
                <a:gd name="f17" fmla="val 2298360"/>
                <a:gd name="f18" fmla="val 3788664"/>
                <a:gd name="f19" fmla="val 2258228"/>
                <a:gd name="f20" fmla="val 3750564"/>
                <a:gd name="f21" fmla="val 2217969"/>
                <a:gd name="f22" fmla="val 3712464"/>
                <a:gd name="f23" fmla="val 2177329"/>
                <a:gd name="f24" fmla="val 3676650"/>
                <a:gd name="f25" fmla="val 2139229"/>
                <a:gd name="f26" fmla="val 3640582"/>
                <a:gd name="f27" fmla="val 2100240"/>
                <a:gd name="f28" fmla="val 3602482"/>
                <a:gd name="f29" fmla="val 2058965"/>
                <a:gd name="f30" fmla="val 2540000"/>
                <a:gd name="f31" fmla="val 924601"/>
                <a:gd name="f32" fmla="val 2502916"/>
                <a:gd name="f33" fmla="val 885104"/>
                <a:gd name="f34" fmla="val 2465578"/>
                <a:gd name="f35" fmla="val 845226"/>
                <a:gd name="f36" fmla="val 2429383"/>
                <a:gd name="f37" fmla="val 807126"/>
                <a:gd name="f38" fmla="val 2387600"/>
                <a:gd name="f39" fmla="val 762549"/>
                <a:gd name="f40" fmla="val 2353564"/>
                <a:gd name="f41" fmla="val 726227"/>
                <a:gd name="f42" fmla="val 2320417"/>
                <a:gd name="f43" fmla="val 690540"/>
                <a:gd name="f44" fmla="val 2285238"/>
                <a:gd name="f45" fmla="val 652440"/>
                <a:gd name="f46" fmla="val 2251329"/>
                <a:gd name="f47" fmla="val 616245"/>
                <a:gd name="f48" fmla="val 2238629"/>
                <a:gd name="f49" fmla="val 603545"/>
                <a:gd name="f50" fmla="val 2227326"/>
                <a:gd name="f51" fmla="val 590845"/>
                <a:gd name="f52" fmla="val 2215769"/>
                <a:gd name="f53" fmla="val 578145"/>
                <a:gd name="f54" fmla="val 1991360"/>
                <a:gd name="f55" fmla="val 338750"/>
                <a:gd name="f56" fmla="val 1659509"/>
                <a:gd name="f57" fmla="+- 0 0 18247"/>
                <a:gd name="f58" fmla="val 1090676"/>
                <a:gd name="f59" fmla="+- 0 0 38948"/>
                <a:gd name="f60" fmla="val 717296"/>
                <a:gd name="f61" fmla="val 295824"/>
                <a:gd name="f62" fmla="val 479298"/>
                <a:gd name="f63" fmla="val 509349"/>
                <a:gd name="f64" fmla="val 240199"/>
                <a:gd name="f65" fmla="val 721655"/>
                <a:gd name="f66" fmla="val 932729"/>
                <a:gd name="f67" fmla="val 856529"/>
                <a:gd name="f68" fmla="val 234273"/>
                <a:gd name="f69" fmla="val 649430"/>
                <a:gd name="f70" fmla="val 469138"/>
                <a:gd name="f71" fmla="val 442890"/>
                <a:gd name="f72" fmla="val 704596"/>
                <a:gd name="f73" fmla="val 236896"/>
                <a:gd name="f74" fmla="val 1079912"/>
                <a:gd name="f75" fmla="+- 0 0 92301"/>
                <a:gd name="f76" fmla="val 1645514"/>
                <a:gd name="f77" fmla="+- 0 0 76629"/>
                <a:gd name="f78" fmla="val 2002028"/>
                <a:gd name="f79" fmla="val 272837"/>
                <a:gd name="f80" fmla="val 2012950"/>
                <a:gd name="f81" fmla="val 283505"/>
                <a:gd name="f82" fmla="val 2105406"/>
                <a:gd name="f83" fmla="val 381422"/>
                <a:gd name="f84" fmla="val 2256663"/>
                <a:gd name="f85" fmla="val 542077"/>
                <a:gd name="f86" fmla="val 2292223"/>
                <a:gd name="f87" fmla="val 580177"/>
                <a:gd name="f88" fmla="val 2326259"/>
                <a:gd name="f89" fmla="val 616499"/>
                <a:gd name="f90" fmla="val 2361311"/>
                <a:gd name="f91" fmla="val 653710"/>
                <a:gd name="f92" fmla="val 2394966"/>
                <a:gd name="f93" fmla="val 689524"/>
                <a:gd name="f94" fmla="val 2429129"/>
                <a:gd name="f95" fmla="val 725846"/>
                <a:gd name="f96" fmla="val 2470404"/>
                <a:gd name="f97" fmla="val 769915"/>
                <a:gd name="f98" fmla="val 2506599"/>
                <a:gd name="f99" fmla="val 808015"/>
                <a:gd name="f100" fmla="val 2543937"/>
                <a:gd name="f101" fmla="val 847766"/>
                <a:gd name="f102" fmla="val 2581021"/>
                <a:gd name="f103" fmla="val 887263"/>
                <a:gd name="f104" fmla="val 2870708"/>
                <a:gd name="f105" fmla="val 1195873"/>
                <a:gd name="f106" fmla="val 3244342"/>
                <a:gd name="f107" fmla="val 1594272"/>
                <a:gd name="f108" fmla="val 3643630"/>
                <a:gd name="f109" fmla="val 2020230"/>
                <a:gd name="f110" fmla="val 3683000"/>
                <a:gd name="f111" fmla="val 2062140"/>
                <a:gd name="f112" fmla="val 3720084"/>
                <a:gd name="f113" fmla="val 2101637"/>
                <a:gd name="f114" fmla="val 3731768"/>
                <a:gd name="f115" fmla="val 2114337"/>
                <a:gd name="f116" fmla="val 3743706"/>
                <a:gd name="f117" fmla="val 2127037"/>
                <a:gd name="f118" fmla="val 3755644"/>
                <a:gd name="f119" fmla="val 2139737"/>
                <a:gd name="f120" fmla="val 3793744"/>
                <a:gd name="f121" fmla="val 2180504"/>
                <a:gd name="f122" fmla="val 3831844"/>
                <a:gd name="f123" fmla="val 2220890"/>
                <a:gd name="f124" fmla="val 3869182"/>
                <a:gd name="f125" fmla="val 2260641"/>
                <a:gd name="f126" fmla="val 3881882"/>
                <a:gd name="f127" fmla="val 2274611"/>
                <a:gd name="f128" fmla="val 3895471"/>
                <a:gd name="f129" fmla="val 2288581"/>
                <a:gd name="f130" fmla="val 3908552"/>
                <a:gd name="f131" fmla="val 2302678"/>
                <a:gd name="f132" fmla="val 3943477"/>
                <a:gd name="f133" fmla="val 2339762"/>
                <a:gd name="f134" fmla="val 3954653"/>
                <a:gd name="f135" fmla="val 2351827"/>
                <a:gd name="f136" fmla="val 3966083"/>
                <a:gd name="f137" fmla="val 2364019"/>
                <a:gd name="f138" fmla="val 3977513"/>
                <a:gd name="f139" fmla="val 2376084"/>
                <a:gd name="f140" fmla="+- 0 0 -90"/>
                <a:gd name="f141" fmla="*/ f3 1 4932045"/>
                <a:gd name="f142" fmla="*/ f4 1 3395639"/>
                <a:gd name="f143" fmla="+- f7 0 f5"/>
                <a:gd name="f144" fmla="+- f6 0 f5"/>
                <a:gd name="f145" fmla="*/ f140 f0 1"/>
                <a:gd name="f146" fmla="*/ f144 1 4932045"/>
                <a:gd name="f147" fmla="*/ f143 1 3395639"/>
                <a:gd name="f148" fmla="*/ 4932045 f144 1"/>
                <a:gd name="f149" fmla="*/ 3395640 f143 1"/>
                <a:gd name="f150" fmla="*/ 4854829 f144 1"/>
                <a:gd name="f151" fmla="*/ 3935222 f144 1"/>
                <a:gd name="f152" fmla="*/ 2414057 f143 1"/>
                <a:gd name="f153" fmla="*/ 3900932 f144 1"/>
                <a:gd name="f154" fmla="*/ 2377481 f143 1"/>
                <a:gd name="f155" fmla="*/ 3866007 f144 1"/>
                <a:gd name="f156" fmla="*/ 2340270 f143 1"/>
                <a:gd name="f157" fmla="*/ 3826764 f144 1"/>
                <a:gd name="f158" fmla="*/ 2298360 f143 1"/>
                <a:gd name="f159" fmla="*/ 3788664 f144 1"/>
                <a:gd name="f160" fmla="*/ 2258228 f143 1"/>
                <a:gd name="f161" fmla="*/ 3750564 f144 1"/>
                <a:gd name="f162" fmla="*/ 2217969 f143 1"/>
                <a:gd name="f163" fmla="*/ 3712464 f144 1"/>
                <a:gd name="f164" fmla="*/ 2177329 f143 1"/>
                <a:gd name="f165" fmla="*/ 3676650 f144 1"/>
                <a:gd name="f166" fmla="*/ 2139229 f143 1"/>
                <a:gd name="f167" fmla="*/ 3640582 f144 1"/>
                <a:gd name="f168" fmla="*/ 2100240 f143 1"/>
                <a:gd name="f169" fmla="*/ 3602482 f144 1"/>
                <a:gd name="f170" fmla="*/ 2058965 f143 1"/>
                <a:gd name="f171" fmla="*/ 2540000 f144 1"/>
                <a:gd name="f172" fmla="*/ 924601 f143 1"/>
                <a:gd name="f173" fmla="*/ 2502916 f144 1"/>
                <a:gd name="f174" fmla="*/ 885104 f143 1"/>
                <a:gd name="f175" fmla="*/ 2465578 f144 1"/>
                <a:gd name="f176" fmla="*/ 845226 f143 1"/>
                <a:gd name="f177" fmla="*/ 2429383 f144 1"/>
                <a:gd name="f178" fmla="*/ 807126 f143 1"/>
                <a:gd name="f179" fmla="*/ 2387600 f144 1"/>
                <a:gd name="f180" fmla="*/ 762549 f143 1"/>
                <a:gd name="f181" fmla="*/ 2353564 f144 1"/>
                <a:gd name="f182" fmla="*/ 726227 f143 1"/>
                <a:gd name="f183" fmla="*/ 2320417 f144 1"/>
                <a:gd name="f184" fmla="*/ 690540 f143 1"/>
                <a:gd name="f185" fmla="*/ 2285238 f144 1"/>
                <a:gd name="f186" fmla="*/ 652440 f143 1"/>
                <a:gd name="f187" fmla="*/ 2251329 f144 1"/>
                <a:gd name="f188" fmla="*/ 616245 f143 1"/>
                <a:gd name="f189" fmla="*/ 2215769 f144 1"/>
                <a:gd name="f190" fmla="*/ 578145 f143 1"/>
                <a:gd name="f191" fmla="*/ 1991360 f144 1"/>
                <a:gd name="f192" fmla="*/ 338750 f143 1"/>
                <a:gd name="f193" fmla="*/ 717296 f144 1"/>
                <a:gd name="f194" fmla="*/ 295824 f143 1"/>
                <a:gd name="f195" fmla="*/ 0 f144 1"/>
                <a:gd name="f196" fmla="*/ 932729 f143 1"/>
                <a:gd name="f197" fmla="*/ 856529 f143 1"/>
                <a:gd name="f198" fmla="*/ 704596 f144 1"/>
                <a:gd name="f199" fmla="*/ 236896 f143 1"/>
                <a:gd name="f200" fmla="*/ 2002028 f144 1"/>
                <a:gd name="f201" fmla="*/ 272837 f143 1"/>
                <a:gd name="f202" fmla="*/ 2256663 f144 1"/>
                <a:gd name="f203" fmla="*/ 542077 f143 1"/>
                <a:gd name="f204" fmla="*/ 2292223 f144 1"/>
                <a:gd name="f205" fmla="*/ 580177 f143 1"/>
                <a:gd name="f206" fmla="*/ 2326259 f144 1"/>
                <a:gd name="f207" fmla="*/ 616499 f143 1"/>
                <a:gd name="f208" fmla="*/ 2361311 f144 1"/>
                <a:gd name="f209" fmla="*/ 653710 f143 1"/>
                <a:gd name="f210" fmla="*/ 2394966 f144 1"/>
                <a:gd name="f211" fmla="*/ 689524 f143 1"/>
                <a:gd name="f212" fmla="*/ 2429129 f144 1"/>
                <a:gd name="f213" fmla="*/ 725846 f143 1"/>
                <a:gd name="f214" fmla="*/ 2470404 f144 1"/>
                <a:gd name="f215" fmla="*/ 769915 f143 1"/>
                <a:gd name="f216" fmla="*/ 2506599 f144 1"/>
                <a:gd name="f217" fmla="*/ 808015 f143 1"/>
                <a:gd name="f218" fmla="*/ 2543937 f144 1"/>
                <a:gd name="f219" fmla="*/ 847766 f143 1"/>
                <a:gd name="f220" fmla="*/ 2581021 f144 1"/>
                <a:gd name="f221" fmla="*/ 887263 f143 1"/>
                <a:gd name="f222" fmla="*/ 3643630 f144 1"/>
                <a:gd name="f223" fmla="*/ 2020230 f143 1"/>
                <a:gd name="f224" fmla="*/ 3683000 f144 1"/>
                <a:gd name="f225" fmla="*/ 2062140 f143 1"/>
                <a:gd name="f226" fmla="*/ 3720084 f144 1"/>
                <a:gd name="f227" fmla="*/ 2101637 f143 1"/>
                <a:gd name="f228" fmla="*/ 3755644 f144 1"/>
                <a:gd name="f229" fmla="*/ 2139737 f143 1"/>
                <a:gd name="f230" fmla="*/ 3793744 f144 1"/>
                <a:gd name="f231" fmla="*/ 2180504 f143 1"/>
                <a:gd name="f232" fmla="*/ 3831844 f144 1"/>
                <a:gd name="f233" fmla="*/ 2220890 f143 1"/>
                <a:gd name="f234" fmla="*/ 3869182 f144 1"/>
                <a:gd name="f235" fmla="*/ 2260641 f143 1"/>
                <a:gd name="f236" fmla="*/ 3908552 f144 1"/>
                <a:gd name="f237" fmla="*/ 2302678 f143 1"/>
                <a:gd name="f238" fmla="*/ 3943477 f144 1"/>
                <a:gd name="f239" fmla="*/ 2339762 f143 1"/>
                <a:gd name="f240" fmla="*/ 3977513 f144 1"/>
                <a:gd name="f241" fmla="*/ 2376084 f143 1"/>
                <a:gd name="f242" fmla="*/ f145 1 f2"/>
                <a:gd name="f243" fmla="*/ f148 1 4932045"/>
                <a:gd name="f244" fmla="*/ f149 1 3395639"/>
                <a:gd name="f245" fmla="*/ f150 1 4932045"/>
                <a:gd name="f246" fmla="*/ f151 1 4932045"/>
                <a:gd name="f247" fmla="*/ f152 1 3395639"/>
                <a:gd name="f248" fmla="*/ f153 1 4932045"/>
                <a:gd name="f249" fmla="*/ f154 1 3395639"/>
                <a:gd name="f250" fmla="*/ f155 1 4932045"/>
                <a:gd name="f251" fmla="*/ f156 1 3395639"/>
                <a:gd name="f252" fmla="*/ f157 1 4932045"/>
                <a:gd name="f253" fmla="*/ f158 1 3395639"/>
                <a:gd name="f254" fmla="*/ f159 1 4932045"/>
                <a:gd name="f255" fmla="*/ f160 1 3395639"/>
                <a:gd name="f256" fmla="*/ f161 1 4932045"/>
                <a:gd name="f257" fmla="*/ f162 1 3395639"/>
                <a:gd name="f258" fmla="*/ f163 1 4932045"/>
                <a:gd name="f259" fmla="*/ f164 1 3395639"/>
                <a:gd name="f260" fmla="*/ f165 1 4932045"/>
                <a:gd name="f261" fmla="*/ f166 1 3395639"/>
                <a:gd name="f262" fmla="*/ f167 1 4932045"/>
                <a:gd name="f263" fmla="*/ f168 1 3395639"/>
                <a:gd name="f264" fmla="*/ f169 1 4932045"/>
                <a:gd name="f265" fmla="*/ f170 1 3395639"/>
                <a:gd name="f266" fmla="*/ f171 1 4932045"/>
                <a:gd name="f267" fmla="*/ f172 1 3395639"/>
                <a:gd name="f268" fmla="*/ f173 1 4932045"/>
                <a:gd name="f269" fmla="*/ f174 1 3395639"/>
                <a:gd name="f270" fmla="*/ f175 1 4932045"/>
                <a:gd name="f271" fmla="*/ f176 1 3395639"/>
                <a:gd name="f272" fmla="*/ f177 1 4932045"/>
                <a:gd name="f273" fmla="*/ f178 1 3395639"/>
                <a:gd name="f274" fmla="*/ f179 1 4932045"/>
                <a:gd name="f275" fmla="*/ f180 1 3395639"/>
                <a:gd name="f276" fmla="*/ f181 1 4932045"/>
                <a:gd name="f277" fmla="*/ f182 1 3395639"/>
                <a:gd name="f278" fmla="*/ f183 1 4932045"/>
                <a:gd name="f279" fmla="*/ f184 1 3395639"/>
                <a:gd name="f280" fmla="*/ f185 1 4932045"/>
                <a:gd name="f281" fmla="*/ f186 1 3395639"/>
                <a:gd name="f282" fmla="*/ f187 1 4932045"/>
                <a:gd name="f283" fmla="*/ f188 1 3395639"/>
                <a:gd name="f284" fmla="*/ f189 1 4932045"/>
                <a:gd name="f285" fmla="*/ f190 1 3395639"/>
                <a:gd name="f286" fmla="*/ f191 1 4932045"/>
                <a:gd name="f287" fmla="*/ f192 1 3395639"/>
                <a:gd name="f288" fmla="*/ f193 1 4932045"/>
                <a:gd name="f289" fmla="*/ f194 1 3395639"/>
                <a:gd name="f290" fmla="*/ f195 1 4932045"/>
                <a:gd name="f291" fmla="*/ f196 1 3395639"/>
                <a:gd name="f292" fmla="*/ f197 1 3395639"/>
                <a:gd name="f293" fmla="*/ f198 1 4932045"/>
                <a:gd name="f294" fmla="*/ f199 1 3395639"/>
                <a:gd name="f295" fmla="*/ f200 1 4932045"/>
                <a:gd name="f296" fmla="*/ f201 1 3395639"/>
                <a:gd name="f297" fmla="*/ f202 1 4932045"/>
                <a:gd name="f298" fmla="*/ f203 1 3395639"/>
                <a:gd name="f299" fmla="*/ f204 1 4932045"/>
                <a:gd name="f300" fmla="*/ f205 1 3395639"/>
                <a:gd name="f301" fmla="*/ f206 1 4932045"/>
                <a:gd name="f302" fmla="*/ f207 1 3395639"/>
                <a:gd name="f303" fmla="*/ f208 1 4932045"/>
                <a:gd name="f304" fmla="*/ f209 1 3395639"/>
                <a:gd name="f305" fmla="*/ f210 1 4932045"/>
                <a:gd name="f306" fmla="*/ f211 1 3395639"/>
                <a:gd name="f307" fmla="*/ f212 1 4932045"/>
                <a:gd name="f308" fmla="*/ f213 1 3395639"/>
                <a:gd name="f309" fmla="*/ f214 1 4932045"/>
                <a:gd name="f310" fmla="*/ f215 1 3395639"/>
                <a:gd name="f311" fmla="*/ f216 1 4932045"/>
                <a:gd name="f312" fmla="*/ f217 1 3395639"/>
                <a:gd name="f313" fmla="*/ f218 1 4932045"/>
                <a:gd name="f314" fmla="*/ f219 1 3395639"/>
                <a:gd name="f315" fmla="*/ f220 1 4932045"/>
                <a:gd name="f316" fmla="*/ f221 1 3395639"/>
                <a:gd name="f317" fmla="*/ f222 1 4932045"/>
                <a:gd name="f318" fmla="*/ f223 1 3395639"/>
                <a:gd name="f319" fmla="*/ f224 1 4932045"/>
                <a:gd name="f320" fmla="*/ f225 1 3395639"/>
                <a:gd name="f321" fmla="*/ f226 1 4932045"/>
                <a:gd name="f322" fmla="*/ f227 1 3395639"/>
                <a:gd name="f323" fmla="*/ f228 1 4932045"/>
                <a:gd name="f324" fmla="*/ f229 1 3395639"/>
                <a:gd name="f325" fmla="*/ f230 1 4932045"/>
                <a:gd name="f326" fmla="*/ f231 1 3395639"/>
                <a:gd name="f327" fmla="*/ f232 1 4932045"/>
                <a:gd name="f328" fmla="*/ f233 1 3395639"/>
                <a:gd name="f329" fmla="*/ f234 1 4932045"/>
                <a:gd name="f330" fmla="*/ f235 1 3395639"/>
                <a:gd name="f331" fmla="*/ f236 1 4932045"/>
                <a:gd name="f332" fmla="*/ f237 1 3395639"/>
                <a:gd name="f333" fmla="*/ f238 1 4932045"/>
                <a:gd name="f334" fmla="*/ f239 1 3395639"/>
                <a:gd name="f335" fmla="*/ f240 1 4932045"/>
                <a:gd name="f336" fmla="*/ f241 1 3395639"/>
                <a:gd name="f337" fmla="*/ f5 1 f146"/>
                <a:gd name="f338" fmla="*/ f6 1 f146"/>
                <a:gd name="f339" fmla="*/ f5 1 f147"/>
                <a:gd name="f340" fmla="*/ f7 1 f147"/>
                <a:gd name="f341" fmla="+- f242 0 f1"/>
                <a:gd name="f342" fmla="*/ f243 1 f146"/>
                <a:gd name="f343" fmla="*/ f244 1 f147"/>
                <a:gd name="f344" fmla="*/ f245 1 f146"/>
                <a:gd name="f345" fmla="*/ f246 1 f146"/>
                <a:gd name="f346" fmla="*/ f247 1 f147"/>
                <a:gd name="f347" fmla="*/ f248 1 f146"/>
                <a:gd name="f348" fmla="*/ f249 1 f147"/>
                <a:gd name="f349" fmla="*/ f250 1 f146"/>
                <a:gd name="f350" fmla="*/ f251 1 f147"/>
                <a:gd name="f351" fmla="*/ f252 1 f146"/>
                <a:gd name="f352" fmla="*/ f253 1 f147"/>
                <a:gd name="f353" fmla="*/ f254 1 f146"/>
                <a:gd name="f354" fmla="*/ f255 1 f147"/>
                <a:gd name="f355" fmla="*/ f256 1 f146"/>
                <a:gd name="f356" fmla="*/ f257 1 f147"/>
                <a:gd name="f357" fmla="*/ f258 1 f146"/>
                <a:gd name="f358" fmla="*/ f259 1 f147"/>
                <a:gd name="f359" fmla="*/ f260 1 f146"/>
                <a:gd name="f360" fmla="*/ f261 1 f147"/>
                <a:gd name="f361" fmla="*/ f262 1 f146"/>
                <a:gd name="f362" fmla="*/ f263 1 f147"/>
                <a:gd name="f363" fmla="*/ f264 1 f146"/>
                <a:gd name="f364" fmla="*/ f265 1 f147"/>
                <a:gd name="f365" fmla="*/ f266 1 f146"/>
                <a:gd name="f366" fmla="*/ f267 1 f147"/>
                <a:gd name="f367" fmla="*/ f268 1 f146"/>
                <a:gd name="f368" fmla="*/ f269 1 f147"/>
                <a:gd name="f369" fmla="*/ f270 1 f146"/>
                <a:gd name="f370" fmla="*/ f271 1 f147"/>
                <a:gd name="f371" fmla="*/ f272 1 f146"/>
                <a:gd name="f372" fmla="*/ f273 1 f147"/>
                <a:gd name="f373" fmla="*/ f274 1 f146"/>
                <a:gd name="f374" fmla="*/ f275 1 f147"/>
                <a:gd name="f375" fmla="*/ f276 1 f146"/>
                <a:gd name="f376" fmla="*/ f277 1 f147"/>
                <a:gd name="f377" fmla="*/ f278 1 f146"/>
                <a:gd name="f378" fmla="*/ f279 1 f147"/>
                <a:gd name="f379" fmla="*/ f280 1 f146"/>
                <a:gd name="f380" fmla="*/ f281 1 f147"/>
                <a:gd name="f381" fmla="*/ f282 1 f146"/>
                <a:gd name="f382" fmla="*/ f283 1 f147"/>
                <a:gd name="f383" fmla="*/ f284 1 f146"/>
                <a:gd name="f384" fmla="*/ f285 1 f147"/>
                <a:gd name="f385" fmla="*/ f286 1 f146"/>
                <a:gd name="f386" fmla="*/ f287 1 f147"/>
                <a:gd name="f387" fmla="*/ f288 1 f146"/>
                <a:gd name="f388" fmla="*/ f289 1 f147"/>
                <a:gd name="f389" fmla="*/ f290 1 f146"/>
                <a:gd name="f390" fmla="*/ f291 1 f147"/>
                <a:gd name="f391" fmla="*/ f292 1 f147"/>
                <a:gd name="f392" fmla="*/ f293 1 f146"/>
                <a:gd name="f393" fmla="*/ f294 1 f147"/>
                <a:gd name="f394" fmla="*/ f295 1 f146"/>
                <a:gd name="f395" fmla="*/ f296 1 f147"/>
                <a:gd name="f396" fmla="*/ f297 1 f146"/>
                <a:gd name="f397" fmla="*/ f298 1 f147"/>
                <a:gd name="f398" fmla="*/ f299 1 f146"/>
                <a:gd name="f399" fmla="*/ f300 1 f147"/>
                <a:gd name="f400" fmla="*/ f301 1 f146"/>
                <a:gd name="f401" fmla="*/ f302 1 f147"/>
                <a:gd name="f402" fmla="*/ f303 1 f146"/>
                <a:gd name="f403" fmla="*/ f304 1 f147"/>
                <a:gd name="f404" fmla="*/ f305 1 f146"/>
                <a:gd name="f405" fmla="*/ f306 1 f147"/>
                <a:gd name="f406" fmla="*/ f307 1 f146"/>
                <a:gd name="f407" fmla="*/ f308 1 f147"/>
                <a:gd name="f408" fmla="*/ f309 1 f146"/>
                <a:gd name="f409" fmla="*/ f310 1 f147"/>
                <a:gd name="f410" fmla="*/ f311 1 f146"/>
                <a:gd name="f411" fmla="*/ f312 1 f147"/>
                <a:gd name="f412" fmla="*/ f313 1 f146"/>
                <a:gd name="f413" fmla="*/ f314 1 f147"/>
                <a:gd name="f414" fmla="*/ f315 1 f146"/>
                <a:gd name="f415" fmla="*/ f316 1 f147"/>
                <a:gd name="f416" fmla="*/ f317 1 f146"/>
                <a:gd name="f417" fmla="*/ f318 1 f147"/>
                <a:gd name="f418" fmla="*/ f319 1 f146"/>
                <a:gd name="f419" fmla="*/ f320 1 f147"/>
                <a:gd name="f420" fmla="*/ f321 1 f146"/>
                <a:gd name="f421" fmla="*/ f322 1 f147"/>
                <a:gd name="f422" fmla="*/ f323 1 f146"/>
                <a:gd name="f423" fmla="*/ f324 1 f147"/>
                <a:gd name="f424" fmla="*/ f325 1 f146"/>
                <a:gd name="f425" fmla="*/ f326 1 f147"/>
                <a:gd name="f426" fmla="*/ f327 1 f146"/>
                <a:gd name="f427" fmla="*/ f328 1 f147"/>
                <a:gd name="f428" fmla="*/ f329 1 f146"/>
                <a:gd name="f429" fmla="*/ f330 1 f147"/>
                <a:gd name="f430" fmla="*/ f331 1 f146"/>
                <a:gd name="f431" fmla="*/ f332 1 f147"/>
                <a:gd name="f432" fmla="*/ f333 1 f146"/>
                <a:gd name="f433" fmla="*/ f334 1 f147"/>
                <a:gd name="f434" fmla="*/ f335 1 f146"/>
                <a:gd name="f435" fmla="*/ f336 1 f147"/>
                <a:gd name="f436" fmla="*/ f337 f141 1"/>
                <a:gd name="f437" fmla="*/ f338 f141 1"/>
                <a:gd name="f438" fmla="*/ f340 f142 1"/>
                <a:gd name="f439" fmla="*/ f339 f142 1"/>
                <a:gd name="f440" fmla="*/ f342 f141 1"/>
                <a:gd name="f441" fmla="*/ f343 f142 1"/>
                <a:gd name="f442" fmla="*/ f344 f141 1"/>
                <a:gd name="f443" fmla="*/ f345 f141 1"/>
                <a:gd name="f444" fmla="*/ f346 f142 1"/>
                <a:gd name="f445" fmla="*/ f347 f141 1"/>
                <a:gd name="f446" fmla="*/ f348 f142 1"/>
                <a:gd name="f447" fmla="*/ f349 f141 1"/>
                <a:gd name="f448" fmla="*/ f350 f142 1"/>
                <a:gd name="f449" fmla="*/ f351 f141 1"/>
                <a:gd name="f450" fmla="*/ f352 f142 1"/>
                <a:gd name="f451" fmla="*/ f353 f141 1"/>
                <a:gd name="f452" fmla="*/ f354 f142 1"/>
                <a:gd name="f453" fmla="*/ f355 f141 1"/>
                <a:gd name="f454" fmla="*/ f356 f142 1"/>
                <a:gd name="f455" fmla="*/ f357 f141 1"/>
                <a:gd name="f456" fmla="*/ f358 f142 1"/>
                <a:gd name="f457" fmla="*/ f359 f141 1"/>
                <a:gd name="f458" fmla="*/ f360 f142 1"/>
                <a:gd name="f459" fmla="*/ f361 f141 1"/>
                <a:gd name="f460" fmla="*/ f362 f142 1"/>
                <a:gd name="f461" fmla="*/ f363 f141 1"/>
                <a:gd name="f462" fmla="*/ f364 f142 1"/>
                <a:gd name="f463" fmla="*/ f365 f141 1"/>
                <a:gd name="f464" fmla="*/ f366 f142 1"/>
                <a:gd name="f465" fmla="*/ f367 f141 1"/>
                <a:gd name="f466" fmla="*/ f368 f142 1"/>
                <a:gd name="f467" fmla="*/ f369 f141 1"/>
                <a:gd name="f468" fmla="*/ f370 f142 1"/>
                <a:gd name="f469" fmla="*/ f371 f141 1"/>
                <a:gd name="f470" fmla="*/ f372 f142 1"/>
                <a:gd name="f471" fmla="*/ f373 f141 1"/>
                <a:gd name="f472" fmla="*/ f374 f142 1"/>
                <a:gd name="f473" fmla="*/ f375 f141 1"/>
                <a:gd name="f474" fmla="*/ f376 f142 1"/>
                <a:gd name="f475" fmla="*/ f377 f141 1"/>
                <a:gd name="f476" fmla="*/ f378 f142 1"/>
                <a:gd name="f477" fmla="*/ f379 f141 1"/>
                <a:gd name="f478" fmla="*/ f380 f142 1"/>
                <a:gd name="f479" fmla="*/ f381 f141 1"/>
                <a:gd name="f480" fmla="*/ f382 f142 1"/>
                <a:gd name="f481" fmla="*/ f383 f141 1"/>
                <a:gd name="f482" fmla="*/ f384 f142 1"/>
                <a:gd name="f483" fmla="*/ f385 f141 1"/>
                <a:gd name="f484" fmla="*/ f386 f142 1"/>
                <a:gd name="f485" fmla="*/ f387 f141 1"/>
                <a:gd name="f486" fmla="*/ f388 f142 1"/>
                <a:gd name="f487" fmla="*/ f389 f141 1"/>
                <a:gd name="f488" fmla="*/ f390 f142 1"/>
                <a:gd name="f489" fmla="*/ f391 f142 1"/>
                <a:gd name="f490" fmla="*/ f392 f141 1"/>
                <a:gd name="f491" fmla="*/ f393 f142 1"/>
                <a:gd name="f492" fmla="*/ f394 f141 1"/>
                <a:gd name="f493" fmla="*/ f395 f142 1"/>
                <a:gd name="f494" fmla="*/ f396 f141 1"/>
                <a:gd name="f495" fmla="*/ f397 f142 1"/>
                <a:gd name="f496" fmla="*/ f398 f141 1"/>
                <a:gd name="f497" fmla="*/ f399 f142 1"/>
                <a:gd name="f498" fmla="*/ f400 f141 1"/>
                <a:gd name="f499" fmla="*/ f401 f142 1"/>
                <a:gd name="f500" fmla="*/ f402 f141 1"/>
                <a:gd name="f501" fmla="*/ f403 f142 1"/>
                <a:gd name="f502" fmla="*/ f404 f141 1"/>
                <a:gd name="f503" fmla="*/ f405 f142 1"/>
                <a:gd name="f504" fmla="*/ f406 f141 1"/>
                <a:gd name="f505" fmla="*/ f407 f142 1"/>
                <a:gd name="f506" fmla="*/ f408 f141 1"/>
                <a:gd name="f507" fmla="*/ f409 f142 1"/>
                <a:gd name="f508" fmla="*/ f410 f141 1"/>
                <a:gd name="f509" fmla="*/ f411 f142 1"/>
                <a:gd name="f510" fmla="*/ f412 f141 1"/>
                <a:gd name="f511" fmla="*/ f413 f142 1"/>
                <a:gd name="f512" fmla="*/ f414 f141 1"/>
                <a:gd name="f513" fmla="*/ f415 f142 1"/>
                <a:gd name="f514" fmla="*/ f416 f141 1"/>
                <a:gd name="f515" fmla="*/ f417 f142 1"/>
                <a:gd name="f516" fmla="*/ f418 f141 1"/>
                <a:gd name="f517" fmla="*/ f419 f142 1"/>
                <a:gd name="f518" fmla="*/ f420 f141 1"/>
                <a:gd name="f519" fmla="*/ f421 f142 1"/>
                <a:gd name="f520" fmla="*/ f422 f141 1"/>
                <a:gd name="f521" fmla="*/ f423 f142 1"/>
                <a:gd name="f522" fmla="*/ f424 f141 1"/>
                <a:gd name="f523" fmla="*/ f425 f142 1"/>
                <a:gd name="f524" fmla="*/ f426 f141 1"/>
                <a:gd name="f525" fmla="*/ f427 f142 1"/>
                <a:gd name="f526" fmla="*/ f428 f141 1"/>
                <a:gd name="f527" fmla="*/ f429 f142 1"/>
                <a:gd name="f528" fmla="*/ f430 f141 1"/>
                <a:gd name="f529" fmla="*/ f431 f142 1"/>
                <a:gd name="f530" fmla="*/ f432 f141 1"/>
                <a:gd name="f531" fmla="*/ f433 f142 1"/>
                <a:gd name="f532" fmla="*/ f434 f141 1"/>
                <a:gd name="f533" fmla="*/ f435 f14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41">
                  <a:pos x="f440" y="f441"/>
                </a:cxn>
                <a:cxn ang="f341">
                  <a:pos x="f442" y="f441"/>
                </a:cxn>
                <a:cxn ang="f341">
                  <a:pos x="f443" y="f444"/>
                </a:cxn>
                <a:cxn ang="f341">
                  <a:pos x="f445" y="f446"/>
                </a:cxn>
                <a:cxn ang="f341">
                  <a:pos x="f447" y="f448"/>
                </a:cxn>
                <a:cxn ang="f341">
                  <a:pos x="f449" y="f450"/>
                </a:cxn>
                <a:cxn ang="f341">
                  <a:pos x="f451" y="f452"/>
                </a:cxn>
                <a:cxn ang="f341">
                  <a:pos x="f453" y="f454"/>
                </a:cxn>
                <a:cxn ang="f341">
                  <a:pos x="f455" y="f456"/>
                </a:cxn>
                <a:cxn ang="f341">
                  <a:pos x="f457" y="f458"/>
                </a:cxn>
                <a:cxn ang="f341">
                  <a:pos x="f459" y="f460"/>
                </a:cxn>
                <a:cxn ang="f341">
                  <a:pos x="f461" y="f462"/>
                </a:cxn>
                <a:cxn ang="f341">
                  <a:pos x="f463" y="f464"/>
                </a:cxn>
                <a:cxn ang="f341">
                  <a:pos x="f465" y="f466"/>
                </a:cxn>
                <a:cxn ang="f341">
                  <a:pos x="f467" y="f468"/>
                </a:cxn>
                <a:cxn ang="f341">
                  <a:pos x="f469" y="f470"/>
                </a:cxn>
                <a:cxn ang="f341">
                  <a:pos x="f471" y="f472"/>
                </a:cxn>
                <a:cxn ang="f341">
                  <a:pos x="f473" y="f474"/>
                </a:cxn>
                <a:cxn ang="f341">
                  <a:pos x="f475" y="f476"/>
                </a:cxn>
                <a:cxn ang="f341">
                  <a:pos x="f477" y="f478"/>
                </a:cxn>
                <a:cxn ang="f341">
                  <a:pos x="f479" y="f480"/>
                </a:cxn>
                <a:cxn ang="f341">
                  <a:pos x="f481" y="f482"/>
                </a:cxn>
                <a:cxn ang="f341">
                  <a:pos x="f483" y="f484"/>
                </a:cxn>
                <a:cxn ang="f341">
                  <a:pos x="f485" y="f486"/>
                </a:cxn>
                <a:cxn ang="f341">
                  <a:pos x="f487" y="f488"/>
                </a:cxn>
                <a:cxn ang="f341">
                  <a:pos x="f487" y="f489"/>
                </a:cxn>
                <a:cxn ang="f341">
                  <a:pos x="f490" y="f491"/>
                </a:cxn>
                <a:cxn ang="f341">
                  <a:pos x="f492" y="f493"/>
                </a:cxn>
                <a:cxn ang="f341">
                  <a:pos x="f494" y="f495"/>
                </a:cxn>
                <a:cxn ang="f341">
                  <a:pos x="f496" y="f497"/>
                </a:cxn>
                <a:cxn ang="f341">
                  <a:pos x="f498" y="f499"/>
                </a:cxn>
                <a:cxn ang="f341">
                  <a:pos x="f500" y="f501"/>
                </a:cxn>
                <a:cxn ang="f341">
                  <a:pos x="f502" y="f503"/>
                </a:cxn>
                <a:cxn ang="f341">
                  <a:pos x="f504" y="f505"/>
                </a:cxn>
                <a:cxn ang="f341">
                  <a:pos x="f506" y="f507"/>
                </a:cxn>
                <a:cxn ang="f341">
                  <a:pos x="f508" y="f509"/>
                </a:cxn>
                <a:cxn ang="f341">
                  <a:pos x="f510" y="f511"/>
                </a:cxn>
                <a:cxn ang="f341">
                  <a:pos x="f512" y="f513"/>
                </a:cxn>
                <a:cxn ang="f341">
                  <a:pos x="f514" y="f515"/>
                </a:cxn>
                <a:cxn ang="f341">
                  <a:pos x="f516" y="f517"/>
                </a:cxn>
                <a:cxn ang="f341">
                  <a:pos x="f518" y="f519"/>
                </a:cxn>
                <a:cxn ang="f341">
                  <a:pos x="f520" y="f521"/>
                </a:cxn>
                <a:cxn ang="f341">
                  <a:pos x="f522" y="f523"/>
                </a:cxn>
                <a:cxn ang="f341">
                  <a:pos x="f524" y="f525"/>
                </a:cxn>
                <a:cxn ang="f341">
                  <a:pos x="f526" y="f527"/>
                </a:cxn>
                <a:cxn ang="f341">
                  <a:pos x="f528" y="f529"/>
                </a:cxn>
                <a:cxn ang="f341">
                  <a:pos x="f530" y="f531"/>
                </a:cxn>
                <a:cxn ang="f341">
                  <a:pos x="f532" y="f533"/>
                </a:cxn>
              </a:cxnLst>
              <a:rect l="f436" t="f439" r="f437" b="f438"/>
              <a:pathLst>
                <a:path w="4932045" h="3395639">
                  <a:moveTo>
                    <a:pt x="f6" y="f8"/>
                  </a:moveTo>
                  <a:lnTo>
                    <a:pt x="f9" y="f8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lnTo>
                    <a:pt x="f54" y="f55"/>
                  </a:ln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5" y="f66"/>
                  </a:cubicBezTo>
                  <a:lnTo>
                    <a:pt x="f5" y="f67"/>
                  </a:ln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109"/>
                  </a:cubicBezTo>
                  <a:lnTo>
                    <a:pt x="f110" y="f111"/>
                  </a:lnTo>
                  <a:lnTo>
                    <a:pt x="f112" y="f113"/>
                  </a:lnTo>
                  <a:cubicBezTo>
                    <a:pt x="f114" y="f115"/>
                    <a:pt x="f116" y="f117"/>
                    <a:pt x="f118" y="f119"/>
                  </a:cubicBez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lnTo>
                    <a:pt x="f132" y="f133"/>
                  </a:lnTo>
                  <a:cubicBezTo>
                    <a:pt x="f134" y="f135"/>
                    <a:pt x="f136" y="f137"/>
                    <a:pt x="f138" y="f13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8">
              <a:extLst>
                <a:ext uri="{FF2B5EF4-FFF2-40B4-BE49-F238E27FC236}">
                  <a16:creationId xmlns:a16="http://schemas.microsoft.com/office/drawing/2014/main" id="{DAEAC675-E21F-4533-ADB6-60187392825E}"/>
                </a:ext>
              </a:extLst>
            </p:cNvPr>
            <p:cNvSpPr/>
            <p:nvPr/>
          </p:nvSpPr>
          <p:spPr>
            <a:xfrm>
              <a:off x="1286304" y="0"/>
              <a:ext cx="3110002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10004"/>
                <a:gd name="f7" fmla="val 7772400"/>
                <a:gd name="f8" fmla="val 2966544"/>
                <a:gd name="f9" fmla="val 6055995"/>
                <a:gd name="f10" fmla="val 2944827"/>
                <a:gd name="f11" fmla="val 6079109"/>
                <a:gd name="f12" fmla="val 2750644"/>
                <a:gd name="f13" fmla="val 6258306"/>
                <a:gd name="f14" fmla="val 2468704"/>
                <a:gd name="f15" fmla="val 6515989"/>
                <a:gd name="f16" fmla="val 2427048"/>
                <a:gd name="f17" fmla="val 6554089"/>
                <a:gd name="f18" fmla="val 2390218"/>
                <a:gd name="f19" fmla="val 6587744"/>
                <a:gd name="f20" fmla="val 2348435"/>
                <a:gd name="f21" fmla="val 6625844"/>
                <a:gd name="f22" fmla="val 2304620"/>
                <a:gd name="f23" fmla="val 6665849"/>
                <a:gd name="f24" fmla="val 2265250"/>
                <a:gd name="f25" fmla="val 6701790"/>
                <a:gd name="f26" fmla="val 2221943"/>
                <a:gd name="f27" fmla="val 6741414"/>
                <a:gd name="f28" fmla="val 2180795"/>
                <a:gd name="f29" fmla="val 6779514"/>
                <a:gd name="f30" fmla="val 2167460"/>
                <a:gd name="f31" fmla="val 6792214"/>
                <a:gd name="f32" fmla="val 2153998"/>
                <a:gd name="f33" fmla="val 6803898"/>
                <a:gd name="f34" fmla="val 2140536"/>
                <a:gd name="f35" fmla="val 6816344"/>
                <a:gd name="f36" fmla="val 2097102"/>
                <a:gd name="f37" fmla="val 6855841"/>
                <a:gd name="f38" fmla="val 1784174"/>
                <a:gd name="f39" fmla="val 7141083"/>
                <a:gd name="f40" fmla="val 1425653"/>
                <a:gd name="f41" fmla="val 7467600"/>
                <a:gd name="f42" fmla="val 1090119"/>
                <a:gd name="f43" fmla="val 1006426"/>
                <a:gd name="f44" fmla="val 1358597"/>
                <a:gd name="f45" fmla="val 7452741"/>
                <a:gd name="f46" fmla="val 1738073"/>
                <a:gd name="f47" fmla="val 7108318"/>
                <a:gd name="f48" fmla="val 2060526"/>
                <a:gd name="f49" fmla="val 6815836"/>
                <a:gd name="f50" fmla="val 2103960"/>
                <a:gd name="f51" fmla="val 6776466"/>
                <a:gd name="f52" fmla="val 2144346"/>
                <a:gd name="f53" fmla="val 6739890"/>
                <a:gd name="f54" fmla="val 2185494"/>
                <a:gd name="f55" fmla="val 2228928"/>
                <a:gd name="f56" fmla="val 6662420"/>
                <a:gd name="f57" fmla="val 2268425"/>
                <a:gd name="f58" fmla="val 6626607"/>
                <a:gd name="f59" fmla="val 2312367"/>
                <a:gd name="f60" fmla="val 6586856"/>
                <a:gd name="f61" fmla="val 2354277"/>
                <a:gd name="f62" fmla="val 6548756"/>
                <a:gd name="f63" fmla="val 2391234"/>
                <a:gd name="f64" fmla="val 6515100"/>
                <a:gd name="f65" fmla="val 2433144"/>
                <a:gd name="f66" fmla="val 6477000"/>
                <a:gd name="f67" fmla="val 2671904"/>
                <a:gd name="f68" fmla="val 6261100"/>
                <a:gd name="f69" fmla="val 2832178"/>
                <a:gd name="f70" fmla="val 6115685"/>
                <a:gd name="f71" fmla="val 2847672"/>
                <a:gd name="f72" fmla="val 6102604"/>
                <a:gd name="f73" fmla="val 3101672"/>
                <a:gd name="f74" fmla="val 5887466"/>
                <a:gd name="f75" fmla="val 3121865"/>
                <a:gd name="f76" fmla="val 5532882"/>
                <a:gd name="f77" fmla="val 2879422"/>
                <a:gd name="f78" fmla="val 5293106"/>
                <a:gd name="f79" fmla="val 2781632"/>
                <a:gd name="f80" fmla="val 5196332"/>
                <a:gd name="f81" fmla="val 2406347"/>
                <a:gd name="f82" fmla="val 4800981"/>
                <a:gd name="f83" fmla="val 2129106"/>
                <a:gd name="f84" fmla="val 4507865"/>
                <a:gd name="f85" fmla="val 2123264"/>
                <a:gd name="f86" fmla="val 4501642"/>
                <a:gd name="f87" fmla="val 2097864"/>
                <a:gd name="f88" fmla="val 4474591"/>
                <a:gd name="f89" fmla="val 2096213"/>
                <a:gd name="f90" fmla="val 4472686"/>
                <a:gd name="f91" fmla="val 2094435"/>
                <a:gd name="f92" fmla="val 4470908"/>
                <a:gd name="f93" fmla="val 2092657"/>
                <a:gd name="f94" fmla="val 4469130"/>
                <a:gd name="f95" fmla="val 2058494"/>
                <a:gd name="f96" fmla="val 4432808"/>
                <a:gd name="f97" fmla="val 2056335"/>
                <a:gd name="f98" fmla="val 4430649"/>
                <a:gd name="f99" fmla="val 2045159"/>
                <a:gd name="f100" fmla="val 4418838"/>
                <a:gd name="f101" fmla="val 2021537"/>
                <a:gd name="f102" fmla="val 4393438"/>
                <a:gd name="f103" fmla="val 2007059"/>
                <a:gd name="f104" fmla="val 4378071"/>
                <a:gd name="f105" fmla="val 1993089"/>
                <a:gd name="f106" fmla="val 4363212"/>
                <a:gd name="f107" fmla="val 1979627"/>
                <a:gd name="f108" fmla="val 4349115"/>
                <a:gd name="f109" fmla="val 1945337"/>
                <a:gd name="f110" fmla="val 4312793"/>
                <a:gd name="f111" fmla="val 1915111"/>
                <a:gd name="f112" fmla="val 4280789"/>
                <a:gd name="f113" fmla="val 1881075"/>
                <a:gd name="f114" fmla="val 4244721"/>
                <a:gd name="f115" fmla="val 1847547"/>
                <a:gd name="f116" fmla="val 4209288"/>
                <a:gd name="f117" fmla="val 1815797"/>
                <a:gd name="f118" fmla="val 4175506"/>
                <a:gd name="f119" fmla="val 1814273"/>
                <a:gd name="f120" fmla="val 4173728"/>
                <a:gd name="f121" fmla="val 1812114"/>
                <a:gd name="f122" fmla="val 4171569"/>
                <a:gd name="f123" fmla="val 1744296"/>
                <a:gd name="f124" fmla="val 4098163"/>
                <a:gd name="f125" fmla="val 745314"/>
                <a:gd name="f126" fmla="val 3042031"/>
                <a:gd name="f127" fmla="val 243283"/>
                <a:gd name="f128" fmla="val 2515108"/>
                <a:gd name="f129" fmla="val 66245"/>
                <a:gd name="f130" fmla="val 2329307"/>
                <a:gd name="f131" fmla="+- 0 0 22528"/>
                <a:gd name="f132" fmla="val 2115566"/>
                <a:gd name="f133" fmla="val 4904"/>
                <a:gd name="f134" fmla="val 1863598"/>
                <a:gd name="f135" fmla="val 25478"/>
                <a:gd name="f136" fmla="val 1673733"/>
                <a:gd name="f137" fmla="val 102440"/>
                <a:gd name="f138" fmla="val 1507998"/>
                <a:gd name="f139" fmla="val 252427"/>
                <a:gd name="f140" fmla="val 1377950"/>
                <a:gd name="f141" fmla="val 332564"/>
                <a:gd name="f142" fmla="val 1308354"/>
                <a:gd name="f143" fmla="val 410161"/>
                <a:gd name="f144" fmla="val 1235964"/>
                <a:gd name="f145" fmla="val 489663"/>
                <a:gd name="f146" fmla="val 1165606"/>
                <a:gd name="f147" fmla="val 889078"/>
                <a:gd name="f148" fmla="val 812927"/>
                <a:gd name="f149" fmla="val 901778"/>
                <a:gd name="f150" fmla="val 801243"/>
                <a:gd name="f151" fmla="val 914478"/>
                <a:gd name="f152" fmla="val 789813"/>
                <a:gd name="f153" fmla="val 928194"/>
                <a:gd name="f154" fmla="val 778383"/>
                <a:gd name="f155" fmla="val 967437"/>
                <a:gd name="f156" fmla="val 743585"/>
                <a:gd name="f157" fmla="val 1005918"/>
                <a:gd name="f158" fmla="val 711200"/>
                <a:gd name="f159" fmla="val 1018618"/>
                <a:gd name="f160" fmla="val 699516"/>
                <a:gd name="f161" fmla="val 1031318"/>
                <a:gd name="f162" fmla="val 688086"/>
                <a:gd name="f163" fmla="val 1044907"/>
                <a:gd name="f164" fmla="val 676656"/>
                <a:gd name="f165" fmla="val 1083896"/>
                <a:gd name="f166" fmla="val 642239"/>
                <a:gd name="f167" fmla="val 1115265"/>
                <a:gd name="f168" fmla="val 614553"/>
                <a:gd name="f169" fmla="val 1154127"/>
                <a:gd name="f170" fmla="val 580136"/>
                <a:gd name="f171" fmla="val 1192227"/>
                <a:gd name="f172" fmla="val 546862"/>
                <a:gd name="f173" fmla="val 1230327"/>
                <a:gd name="f174" fmla="val 512826"/>
                <a:gd name="f175" fmla="val 1810844"/>
                <a:gd name="f176" fmla="val 1892378"/>
                <a:gd name="f177" fmla="val 1265125"/>
                <a:gd name="f178" fmla="val 554482"/>
                <a:gd name="f179" fmla="val 1227025"/>
                <a:gd name="f180" fmla="val 588772"/>
                <a:gd name="f181" fmla="val 1188925"/>
                <a:gd name="f182" fmla="val 622046"/>
                <a:gd name="f183" fmla="val 1150063"/>
                <a:gd name="f184" fmla="val 656463"/>
                <a:gd name="f185" fmla="val 1118694"/>
                <a:gd name="f186" fmla="val 684149"/>
                <a:gd name="f187" fmla="val 1079578"/>
                <a:gd name="f188" fmla="val 718693"/>
                <a:gd name="f189" fmla="val 1040716"/>
                <a:gd name="f190" fmla="val 753110"/>
                <a:gd name="f191" fmla="val 1002616"/>
                <a:gd name="f192" fmla="val 787273"/>
                <a:gd name="f193" fmla="val 963373"/>
                <a:gd name="f194" fmla="val 822071"/>
                <a:gd name="f195" fmla="val 923495"/>
                <a:gd name="f196" fmla="val 856615"/>
                <a:gd name="f197" fmla="val 758560"/>
                <a:gd name="f198" fmla="val 1002580"/>
                <a:gd name="f199" fmla="val 593676"/>
                <a:gd name="f200" fmla="val 1148588"/>
                <a:gd name="f201" fmla="val 428830"/>
                <a:gd name="f202" fmla="val 1294638"/>
                <a:gd name="f203" fmla="val 348566"/>
                <a:gd name="f204" fmla="val 1365758"/>
                <a:gd name="f205" fmla="val 262968"/>
                <a:gd name="f206" fmla="val 1434338"/>
                <a:gd name="f207" fmla="val 198960"/>
                <a:gd name="f208" fmla="val 1518793"/>
                <a:gd name="f209" fmla="+- 0 0 16305"/>
                <a:gd name="f210" fmla="val 1800733"/>
                <a:gd name="f211" fmla="val 12778"/>
                <a:gd name="f212" fmla="val 2191893"/>
                <a:gd name="f213" fmla="val 259539"/>
                <a:gd name="f214" fmla="val 2452751"/>
                <a:gd name="f215" fmla="val 683592"/>
                <a:gd name="f216" fmla="val 2900299"/>
                <a:gd name="f217" fmla="val 1729437"/>
                <a:gd name="f218" fmla="val 4006723"/>
                <a:gd name="f219" fmla="val 1851865"/>
                <a:gd name="f220" fmla="val 4137406"/>
                <a:gd name="f221" fmla="val 1854786"/>
                <a:gd name="f222" fmla="val 4140581"/>
                <a:gd name="f223" fmla="val 1887552"/>
                <a:gd name="f224" fmla="val 4174744"/>
                <a:gd name="f225" fmla="val 1896823"/>
                <a:gd name="f226" fmla="val 4184650"/>
                <a:gd name="f227" fmla="val 1908126"/>
                <a:gd name="f228" fmla="val 4196461"/>
                <a:gd name="f229" fmla="val 1921207"/>
                <a:gd name="f230" fmla="val 4210050"/>
                <a:gd name="f231" fmla="val 1955370"/>
                <a:gd name="f232" fmla="val 4245991"/>
                <a:gd name="f233" fmla="val 1985723"/>
                <a:gd name="f234" fmla="val 4277614"/>
                <a:gd name="f235" fmla="val 2020140"/>
                <a:gd name="f236" fmla="val 4313809"/>
                <a:gd name="f237" fmla="val 2062177"/>
                <a:gd name="f238" fmla="val 4357878"/>
                <a:gd name="f239" fmla="val 2087577"/>
                <a:gd name="f240" fmla="val 4384802"/>
                <a:gd name="f241" fmla="val 2097356"/>
                <a:gd name="f242" fmla="val 4395089"/>
                <a:gd name="f243" fmla="val 2099134"/>
                <a:gd name="f244" fmla="val 4396867"/>
                <a:gd name="f245" fmla="val 2110310"/>
                <a:gd name="f246" fmla="val 4408551"/>
                <a:gd name="f247" fmla="val 2121613"/>
                <a:gd name="f248" fmla="val 4420489"/>
                <a:gd name="f249" fmla="val 2133424"/>
                <a:gd name="f250" fmla="val 4432681"/>
                <a:gd name="f251" fmla="val 2135037"/>
                <a:gd name="f252" fmla="val 4434625"/>
                <a:gd name="f253" fmla="val 2136815"/>
                <a:gd name="f254" fmla="val 4436529"/>
                <a:gd name="f255" fmla="val 2138758"/>
                <a:gd name="f256" fmla="val 4438396"/>
                <a:gd name="f257" fmla="val 2164158"/>
                <a:gd name="f258" fmla="val 4465447"/>
                <a:gd name="f259" fmla="val 2169873"/>
                <a:gd name="f260" fmla="val 4471416"/>
                <a:gd name="f261" fmla="val 2440637"/>
                <a:gd name="f262" fmla="val 4755515"/>
                <a:gd name="f263" fmla="val 2809572"/>
                <a:gd name="f264" fmla="val 5142992"/>
                <a:gd name="f265" fmla="val 2956003"/>
                <a:gd name="f266" fmla="val 5299837"/>
                <a:gd name="f267" fmla="val 3154758"/>
                <a:gd name="f268" fmla="val 5511800"/>
                <a:gd name="f269" fmla="val 3164156"/>
                <a:gd name="f270" fmla="val 5845810"/>
                <a:gd name="f271" fmla="+- 0 0 -90"/>
                <a:gd name="f272" fmla="*/ f3 1 3110004"/>
                <a:gd name="f273" fmla="*/ f4 1 7772400"/>
                <a:gd name="f274" fmla="+- f7 0 f5"/>
                <a:gd name="f275" fmla="+- f6 0 f5"/>
                <a:gd name="f276" fmla="*/ f271 f0 1"/>
                <a:gd name="f277" fmla="*/ f275 1 3110004"/>
                <a:gd name="f278" fmla="*/ f274 1 7772400"/>
                <a:gd name="f279" fmla="*/ 2966544 f275 1"/>
                <a:gd name="f280" fmla="*/ 6055995 f274 1"/>
                <a:gd name="f281" fmla="*/ 2468704 f275 1"/>
                <a:gd name="f282" fmla="*/ 6515989 f274 1"/>
                <a:gd name="f283" fmla="*/ 2427048 f275 1"/>
                <a:gd name="f284" fmla="*/ 6554089 f274 1"/>
                <a:gd name="f285" fmla="*/ 2390218 f275 1"/>
                <a:gd name="f286" fmla="*/ 6587744 f274 1"/>
                <a:gd name="f287" fmla="*/ 2348435 f275 1"/>
                <a:gd name="f288" fmla="*/ 6625844 f274 1"/>
                <a:gd name="f289" fmla="*/ 2304620 f275 1"/>
                <a:gd name="f290" fmla="*/ 6665849 f274 1"/>
                <a:gd name="f291" fmla="*/ 2265250 f275 1"/>
                <a:gd name="f292" fmla="*/ 6701790 f274 1"/>
                <a:gd name="f293" fmla="*/ 2221943 f275 1"/>
                <a:gd name="f294" fmla="*/ 6741414 f274 1"/>
                <a:gd name="f295" fmla="*/ 2180795 f275 1"/>
                <a:gd name="f296" fmla="*/ 6779514 f274 1"/>
                <a:gd name="f297" fmla="*/ 2140536 f275 1"/>
                <a:gd name="f298" fmla="*/ 6816344 f274 1"/>
                <a:gd name="f299" fmla="*/ 2097102 f275 1"/>
                <a:gd name="f300" fmla="*/ 6855841 f274 1"/>
                <a:gd name="f301" fmla="*/ 1090119 f275 1"/>
                <a:gd name="f302" fmla="*/ 7772400 f274 1"/>
                <a:gd name="f303" fmla="*/ 1006426 f275 1"/>
                <a:gd name="f304" fmla="*/ 2060526 f275 1"/>
                <a:gd name="f305" fmla="*/ 6815836 f274 1"/>
                <a:gd name="f306" fmla="*/ 2103960 f275 1"/>
                <a:gd name="f307" fmla="*/ 6776466 f274 1"/>
                <a:gd name="f308" fmla="*/ 2144346 f275 1"/>
                <a:gd name="f309" fmla="*/ 6739890 f274 1"/>
                <a:gd name="f310" fmla="*/ 2185494 f275 1"/>
                <a:gd name="f311" fmla="*/ 2228928 f275 1"/>
                <a:gd name="f312" fmla="*/ 6662420 f274 1"/>
                <a:gd name="f313" fmla="*/ 2268425 f275 1"/>
                <a:gd name="f314" fmla="*/ 6626607 f274 1"/>
                <a:gd name="f315" fmla="*/ 2312367 f275 1"/>
                <a:gd name="f316" fmla="*/ 6586856 f274 1"/>
                <a:gd name="f317" fmla="*/ 2354277 f275 1"/>
                <a:gd name="f318" fmla="*/ 6548756 f274 1"/>
                <a:gd name="f319" fmla="*/ 2391234 f275 1"/>
                <a:gd name="f320" fmla="*/ 6515100 f274 1"/>
                <a:gd name="f321" fmla="*/ 2433144 f275 1"/>
                <a:gd name="f322" fmla="*/ 6477000 f274 1"/>
                <a:gd name="f323" fmla="*/ 2847672 f275 1"/>
                <a:gd name="f324" fmla="*/ 6102604 f274 1"/>
                <a:gd name="f325" fmla="*/ 2879422 f275 1"/>
                <a:gd name="f326" fmla="*/ 5293106 f274 1"/>
                <a:gd name="f327" fmla="*/ 2129106 f275 1"/>
                <a:gd name="f328" fmla="*/ 4507865 f274 1"/>
                <a:gd name="f329" fmla="*/ 2123264 f275 1"/>
                <a:gd name="f330" fmla="*/ 4501642 f274 1"/>
                <a:gd name="f331" fmla="*/ 2097864 f275 1"/>
                <a:gd name="f332" fmla="*/ 4474591 f274 1"/>
                <a:gd name="f333" fmla="*/ 2092657 f275 1"/>
                <a:gd name="f334" fmla="*/ 4469130 f274 1"/>
                <a:gd name="f335" fmla="*/ 2058494 f275 1"/>
                <a:gd name="f336" fmla="*/ 4432808 f274 1"/>
                <a:gd name="f337" fmla="*/ 2056335 f275 1"/>
                <a:gd name="f338" fmla="*/ 4430649 f274 1"/>
                <a:gd name="f339" fmla="*/ 2045159 f275 1"/>
                <a:gd name="f340" fmla="*/ 4418838 f274 1"/>
                <a:gd name="f341" fmla="*/ 2021537 f275 1"/>
                <a:gd name="f342" fmla="*/ 4393438 f274 1"/>
                <a:gd name="f343" fmla="*/ 1979627 f275 1"/>
                <a:gd name="f344" fmla="*/ 4349115 f274 1"/>
                <a:gd name="f345" fmla="*/ 1945337 f275 1"/>
                <a:gd name="f346" fmla="*/ 4312793 f274 1"/>
                <a:gd name="f347" fmla="*/ 1915111 f275 1"/>
                <a:gd name="f348" fmla="*/ 4280789 f274 1"/>
                <a:gd name="f349" fmla="*/ 1881075 f275 1"/>
                <a:gd name="f350" fmla="*/ 4244721 f274 1"/>
                <a:gd name="f351" fmla="*/ 1847547 f275 1"/>
                <a:gd name="f352" fmla="*/ 4209288 f274 1"/>
                <a:gd name="f353" fmla="*/ 1815797 f275 1"/>
                <a:gd name="f354" fmla="*/ 4175506 f274 1"/>
                <a:gd name="f355" fmla="*/ 1812114 f275 1"/>
                <a:gd name="f356" fmla="*/ 4171569 f274 1"/>
                <a:gd name="f357" fmla="*/ 243283 f275 1"/>
                <a:gd name="f358" fmla="*/ 2515108 f274 1"/>
                <a:gd name="f359" fmla="*/ 4904 f275 1"/>
                <a:gd name="f360" fmla="*/ 1863598 f274 1"/>
                <a:gd name="f361" fmla="*/ 252427 f275 1"/>
                <a:gd name="f362" fmla="*/ 1377950 f274 1"/>
                <a:gd name="f363" fmla="*/ 489663 f275 1"/>
                <a:gd name="f364" fmla="*/ 1165606 f274 1"/>
                <a:gd name="f365" fmla="*/ 889078 f275 1"/>
                <a:gd name="f366" fmla="*/ 812927 f274 1"/>
                <a:gd name="f367" fmla="*/ 928194 f275 1"/>
                <a:gd name="f368" fmla="*/ 778383 f274 1"/>
                <a:gd name="f369" fmla="*/ 967437 f275 1"/>
                <a:gd name="f370" fmla="*/ 743585 f274 1"/>
                <a:gd name="f371" fmla="*/ 1005918 f275 1"/>
                <a:gd name="f372" fmla="*/ 711200 f274 1"/>
                <a:gd name="f373" fmla="*/ 1044907 f275 1"/>
                <a:gd name="f374" fmla="*/ 676656 f274 1"/>
                <a:gd name="f375" fmla="*/ 1083896 f275 1"/>
                <a:gd name="f376" fmla="*/ 642239 f274 1"/>
                <a:gd name="f377" fmla="*/ 1115265 f275 1"/>
                <a:gd name="f378" fmla="*/ 614553 f274 1"/>
                <a:gd name="f379" fmla="*/ 1154127 f275 1"/>
                <a:gd name="f380" fmla="*/ 580136 f274 1"/>
                <a:gd name="f381" fmla="*/ 1192227 f275 1"/>
                <a:gd name="f382" fmla="*/ 546862 f274 1"/>
                <a:gd name="f383" fmla="*/ 1230327 f275 1"/>
                <a:gd name="f384" fmla="*/ 512826 f274 1"/>
                <a:gd name="f385" fmla="*/ 1810844 f275 1"/>
                <a:gd name="f386" fmla="*/ 0 f274 1"/>
                <a:gd name="f387" fmla="*/ 1892378 f275 1"/>
                <a:gd name="f388" fmla="*/ 1265125 f275 1"/>
                <a:gd name="f389" fmla="*/ 554482 f274 1"/>
                <a:gd name="f390" fmla="*/ 1227025 f275 1"/>
                <a:gd name="f391" fmla="*/ 588772 f274 1"/>
                <a:gd name="f392" fmla="*/ 1188925 f275 1"/>
                <a:gd name="f393" fmla="*/ 622046 f274 1"/>
                <a:gd name="f394" fmla="*/ 1150063 f275 1"/>
                <a:gd name="f395" fmla="*/ 656463 f274 1"/>
                <a:gd name="f396" fmla="*/ 1118694 f275 1"/>
                <a:gd name="f397" fmla="*/ 684149 f274 1"/>
                <a:gd name="f398" fmla="*/ 1079578 f275 1"/>
                <a:gd name="f399" fmla="*/ 718693 f274 1"/>
                <a:gd name="f400" fmla="*/ 1040716 f275 1"/>
                <a:gd name="f401" fmla="*/ 753110 f274 1"/>
                <a:gd name="f402" fmla="*/ 1002616 f275 1"/>
                <a:gd name="f403" fmla="*/ 787273 f274 1"/>
                <a:gd name="f404" fmla="*/ 963373 f275 1"/>
                <a:gd name="f405" fmla="*/ 822071 f274 1"/>
                <a:gd name="f406" fmla="*/ 923495 f275 1"/>
                <a:gd name="f407" fmla="*/ 856615 f274 1"/>
                <a:gd name="f408" fmla="*/ 428830 f275 1"/>
                <a:gd name="f409" fmla="*/ 1294638 f274 1"/>
                <a:gd name="f410" fmla="*/ 198960 f275 1"/>
                <a:gd name="f411" fmla="*/ 1518793 f274 1"/>
                <a:gd name="f412" fmla="*/ 259539 f275 1"/>
                <a:gd name="f413" fmla="*/ 2452751 f274 1"/>
                <a:gd name="f414" fmla="*/ 1851865 f275 1"/>
                <a:gd name="f415" fmla="*/ 4137406 f274 1"/>
                <a:gd name="f416" fmla="*/ 1854786 f275 1"/>
                <a:gd name="f417" fmla="*/ 4140581 f274 1"/>
                <a:gd name="f418" fmla="*/ 1887552 f275 1"/>
                <a:gd name="f419" fmla="*/ 4174744 f274 1"/>
                <a:gd name="f420" fmla="*/ 1921207 f275 1"/>
                <a:gd name="f421" fmla="*/ 4210050 f274 1"/>
                <a:gd name="f422" fmla="*/ 1955370 f275 1"/>
                <a:gd name="f423" fmla="*/ 4245991 f274 1"/>
                <a:gd name="f424" fmla="*/ 1985723 f275 1"/>
                <a:gd name="f425" fmla="*/ 4277614 f274 1"/>
                <a:gd name="f426" fmla="*/ 2020140 f275 1"/>
                <a:gd name="f427" fmla="*/ 4313809 f274 1"/>
                <a:gd name="f428" fmla="*/ 2062177 f275 1"/>
                <a:gd name="f429" fmla="*/ 4357878 f274 1"/>
                <a:gd name="f430" fmla="*/ 2087577 f275 1"/>
                <a:gd name="f431" fmla="*/ 4384802 f274 1"/>
                <a:gd name="f432" fmla="*/ 2097356 f275 1"/>
                <a:gd name="f433" fmla="*/ 4395089 f274 1"/>
                <a:gd name="f434" fmla="*/ 2099134 f275 1"/>
                <a:gd name="f435" fmla="*/ 4396867 f274 1"/>
                <a:gd name="f436" fmla="*/ 2133424 f275 1"/>
                <a:gd name="f437" fmla="*/ 4432681 f274 1"/>
                <a:gd name="f438" fmla="*/ 2138758 f275 1"/>
                <a:gd name="f439" fmla="*/ 4438396 f274 1"/>
                <a:gd name="f440" fmla="*/ 2164158 f275 1"/>
                <a:gd name="f441" fmla="*/ 4465447 f274 1"/>
                <a:gd name="f442" fmla="*/ 2169873 f275 1"/>
                <a:gd name="f443" fmla="*/ 4471416 f274 1"/>
                <a:gd name="f444" fmla="*/ 2956003 f275 1"/>
                <a:gd name="f445" fmla="*/ 5299837 f274 1"/>
                <a:gd name="f446" fmla="*/ f276 1 f2"/>
                <a:gd name="f447" fmla="*/ f279 1 3110004"/>
                <a:gd name="f448" fmla="*/ f280 1 7772400"/>
                <a:gd name="f449" fmla="*/ f281 1 3110004"/>
                <a:gd name="f450" fmla="*/ f282 1 7772400"/>
                <a:gd name="f451" fmla="*/ f283 1 3110004"/>
                <a:gd name="f452" fmla="*/ f284 1 7772400"/>
                <a:gd name="f453" fmla="*/ f285 1 3110004"/>
                <a:gd name="f454" fmla="*/ f286 1 7772400"/>
                <a:gd name="f455" fmla="*/ f287 1 3110004"/>
                <a:gd name="f456" fmla="*/ f288 1 7772400"/>
                <a:gd name="f457" fmla="*/ f289 1 3110004"/>
                <a:gd name="f458" fmla="*/ f290 1 7772400"/>
                <a:gd name="f459" fmla="*/ f291 1 3110004"/>
                <a:gd name="f460" fmla="*/ f292 1 7772400"/>
                <a:gd name="f461" fmla="*/ f293 1 3110004"/>
                <a:gd name="f462" fmla="*/ f294 1 7772400"/>
                <a:gd name="f463" fmla="*/ f295 1 3110004"/>
                <a:gd name="f464" fmla="*/ f296 1 7772400"/>
                <a:gd name="f465" fmla="*/ f297 1 3110004"/>
                <a:gd name="f466" fmla="*/ f298 1 7772400"/>
                <a:gd name="f467" fmla="*/ f299 1 3110004"/>
                <a:gd name="f468" fmla="*/ f300 1 7772400"/>
                <a:gd name="f469" fmla="*/ f301 1 3110004"/>
                <a:gd name="f470" fmla="*/ f302 1 7772400"/>
                <a:gd name="f471" fmla="*/ f303 1 3110004"/>
                <a:gd name="f472" fmla="*/ f304 1 3110004"/>
                <a:gd name="f473" fmla="*/ f305 1 7772400"/>
                <a:gd name="f474" fmla="*/ f306 1 3110004"/>
                <a:gd name="f475" fmla="*/ f307 1 7772400"/>
                <a:gd name="f476" fmla="*/ f308 1 3110004"/>
                <a:gd name="f477" fmla="*/ f309 1 7772400"/>
                <a:gd name="f478" fmla="*/ f310 1 3110004"/>
                <a:gd name="f479" fmla="*/ f311 1 3110004"/>
                <a:gd name="f480" fmla="*/ f312 1 7772400"/>
                <a:gd name="f481" fmla="*/ f313 1 3110004"/>
                <a:gd name="f482" fmla="*/ f314 1 7772400"/>
                <a:gd name="f483" fmla="*/ f315 1 3110004"/>
                <a:gd name="f484" fmla="*/ f316 1 7772400"/>
                <a:gd name="f485" fmla="*/ f317 1 3110004"/>
                <a:gd name="f486" fmla="*/ f318 1 7772400"/>
                <a:gd name="f487" fmla="*/ f319 1 3110004"/>
                <a:gd name="f488" fmla="*/ f320 1 7772400"/>
                <a:gd name="f489" fmla="*/ f321 1 3110004"/>
                <a:gd name="f490" fmla="*/ f322 1 7772400"/>
                <a:gd name="f491" fmla="*/ f323 1 3110004"/>
                <a:gd name="f492" fmla="*/ f324 1 7772400"/>
                <a:gd name="f493" fmla="*/ f325 1 3110004"/>
                <a:gd name="f494" fmla="*/ f326 1 7772400"/>
                <a:gd name="f495" fmla="*/ f327 1 3110004"/>
                <a:gd name="f496" fmla="*/ f328 1 7772400"/>
                <a:gd name="f497" fmla="*/ f329 1 3110004"/>
                <a:gd name="f498" fmla="*/ f330 1 7772400"/>
                <a:gd name="f499" fmla="*/ f331 1 3110004"/>
                <a:gd name="f500" fmla="*/ f332 1 7772400"/>
                <a:gd name="f501" fmla="*/ f333 1 3110004"/>
                <a:gd name="f502" fmla="*/ f334 1 7772400"/>
                <a:gd name="f503" fmla="*/ f335 1 3110004"/>
                <a:gd name="f504" fmla="*/ f336 1 7772400"/>
                <a:gd name="f505" fmla="*/ f337 1 3110004"/>
                <a:gd name="f506" fmla="*/ f338 1 7772400"/>
                <a:gd name="f507" fmla="*/ f339 1 3110004"/>
                <a:gd name="f508" fmla="*/ f340 1 7772400"/>
                <a:gd name="f509" fmla="*/ f341 1 3110004"/>
                <a:gd name="f510" fmla="*/ f342 1 7772400"/>
                <a:gd name="f511" fmla="*/ f343 1 3110004"/>
                <a:gd name="f512" fmla="*/ f344 1 7772400"/>
                <a:gd name="f513" fmla="*/ f345 1 3110004"/>
                <a:gd name="f514" fmla="*/ f346 1 7772400"/>
                <a:gd name="f515" fmla="*/ f347 1 3110004"/>
                <a:gd name="f516" fmla="*/ f348 1 7772400"/>
                <a:gd name="f517" fmla="*/ f349 1 3110004"/>
                <a:gd name="f518" fmla="*/ f350 1 7772400"/>
                <a:gd name="f519" fmla="*/ f351 1 3110004"/>
                <a:gd name="f520" fmla="*/ f352 1 7772400"/>
                <a:gd name="f521" fmla="*/ f353 1 3110004"/>
                <a:gd name="f522" fmla="*/ f354 1 7772400"/>
                <a:gd name="f523" fmla="*/ f355 1 3110004"/>
                <a:gd name="f524" fmla="*/ f356 1 7772400"/>
                <a:gd name="f525" fmla="*/ f357 1 3110004"/>
                <a:gd name="f526" fmla="*/ f358 1 7772400"/>
                <a:gd name="f527" fmla="*/ f359 1 3110004"/>
                <a:gd name="f528" fmla="*/ f360 1 7772400"/>
                <a:gd name="f529" fmla="*/ f361 1 3110004"/>
                <a:gd name="f530" fmla="*/ f362 1 7772400"/>
                <a:gd name="f531" fmla="*/ f363 1 3110004"/>
                <a:gd name="f532" fmla="*/ f364 1 7772400"/>
                <a:gd name="f533" fmla="*/ f365 1 3110004"/>
                <a:gd name="f534" fmla="*/ f366 1 7772400"/>
                <a:gd name="f535" fmla="*/ f367 1 3110004"/>
                <a:gd name="f536" fmla="*/ f368 1 7772400"/>
                <a:gd name="f537" fmla="*/ f369 1 3110004"/>
                <a:gd name="f538" fmla="*/ f370 1 7772400"/>
                <a:gd name="f539" fmla="*/ f371 1 3110004"/>
                <a:gd name="f540" fmla="*/ f372 1 7772400"/>
                <a:gd name="f541" fmla="*/ f373 1 3110004"/>
                <a:gd name="f542" fmla="*/ f374 1 7772400"/>
                <a:gd name="f543" fmla="*/ f375 1 3110004"/>
                <a:gd name="f544" fmla="*/ f376 1 7772400"/>
                <a:gd name="f545" fmla="*/ f377 1 3110004"/>
                <a:gd name="f546" fmla="*/ f378 1 7772400"/>
                <a:gd name="f547" fmla="*/ f379 1 3110004"/>
                <a:gd name="f548" fmla="*/ f380 1 7772400"/>
                <a:gd name="f549" fmla="*/ f381 1 3110004"/>
                <a:gd name="f550" fmla="*/ f382 1 7772400"/>
                <a:gd name="f551" fmla="*/ f383 1 3110004"/>
                <a:gd name="f552" fmla="*/ f384 1 7772400"/>
                <a:gd name="f553" fmla="*/ f385 1 3110004"/>
                <a:gd name="f554" fmla="*/ f386 1 7772400"/>
                <a:gd name="f555" fmla="*/ f387 1 3110004"/>
                <a:gd name="f556" fmla="*/ f388 1 3110004"/>
                <a:gd name="f557" fmla="*/ f389 1 7772400"/>
                <a:gd name="f558" fmla="*/ f390 1 3110004"/>
                <a:gd name="f559" fmla="*/ f391 1 7772400"/>
                <a:gd name="f560" fmla="*/ f392 1 3110004"/>
                <a:gd name="f561" fmla="*/ f393 1 7772400"/>
                <a:gd name="f562" fmla="*/ f394 1 3110004"/>
                <a:gd name="f563" fmla="*/ f395 1 7772400"/>
                <a:gd name="f564" fmla="*/ f396 1 3110004"/>
                <a:gd name="f565" fmla="*/ f397 1 7772400"/>
                <a:gd name="f566" fmla="*/ f398 1 3110004"/>
                <a:gd name="f567" fmla="*/ f399 1 7772400"/>
                <a:gd name="f568" fmla="*/ f400 1 3110004"/>
                <a:gd name="f569" fmla="*/ f401 1 7772400"/>
                <a:gd name="f570" fmla="*/ f402 1 3110004"/>
                <a:gd name="f571" fmla="*/ f403 1 7772400"/>
                <a:gd name="f572" fmla="*/ f404 1 3110004"/>
                <a:gd name="f573" fmla="*/ f405 1 7772400"/>
                <a:gd name="f574" fmla="*/ f406 1 3110004"/>
                <a:gd name="f575" fmla="*/ f407 1 7772400"/>
                <a:gd name="f576" fmla="*/ f408 1 3110004"/>
                <a:gd name="f577" fmla="*/ f409 1 7772400"/>
                <a:gd name="f578" fmla="*/ f410 1 3110004"/>
                <a:gd name="f579" fmla="*/ f411 1 7772400"/>
                <a:gd name="f580" fmla="*/ f412 1 3110004"/>
                <a:gd name="f581" fmla="*/ f413 1 7772400"/>
                <a:gd name="f582" fmla="*/ f414 1 3110004"/>
                <a:gd name="f583" fmla="*/ f415 1 7772400"/>
                <a:gd name="f584" fmla="*/ f416 1 3110004"/>
                <a:gd name="f585" fmla="*/ f417 1 7772400"/>
                <a:gd name="f586" fmla="*/ f418 1 3110004"/>
                <a:gd name="f587" fmla="*/ f419 1 7772400"/>
                <a:gd name="f588" fmla="*/ f420 1 3110004"/>
                <a:gd name="f589" fmla="*/ f421 1 7772400"/>
                <a:gd name="f590" fmla="*/ f422 1 3110004"/>
                <a:gd name="f591" fmla="*/ f423 1 7772400"/>
                <a:gd name="f592" fmla="*/ f424 1 3110004"/>
                <a:gd name="f593" fmla="*/ f425 1 7772400"/>
                <a:gd name="f594" fmla="*/ f426 1 3110004"/>
                <a:gd name="f595" fmla="*/ f427 1 7772400"/>
                <a:gd name="f596" fmla="*/ f428 1 3110004"/>
                <a:gd name="f597" fmla="*/ f429 1 7772400"/>
                <a:gd name="f598" fmla="*/ f430 1 3110004"/>
                <a:gd name="f599" fmla="*/ f431 1 7772400"/>
                <a:gd name="f600" fmla="*/ f432 1 3110004"/>
                <a:gd name="f601" fmla="*/ f433 1 7772400"/>
                <a:gd name="f602" fmla="*/ f434 1 3110004"/>
                <a:gd name="f603" fmla="*/ f435 1 7772400"/>
                <a:gd name="f604" fmla="*/ f436 1 3110004"/>
                <a:gd name="f605" fmla="*/ f437 1 7772400"/>
                <a:gd name="f606" fmla="*/ f438 1 3110004"/>
                <a:gd name="f607" fmla="*/ f439 1 7772400"/>
                <a:gd name="f608" fmla="*/ f440 1 3110004"/>
                <a:gd name="f609" fmla="*/ f441 1 7772400"/>
                <a:gd name="f610" fmla="*/ f442 1 3110004"/>
                <a:gd name="f611" fmla="*/ f443 1 7772400"/>
                <a:gd name="f612" fmla="*/ f444 1 3110004"/>
                <a:gd name="f613" fmla="*/ f445 1 7772400"/>
                <a:gd name="f614" fmla="*/ f5 1 f277"/>
                <a:gd name="f615" fmla="*/ f6 1 f277"/>
                <a:gd name="f616" fmla="*/ f5 1 f278"/>
                <a:gd name="f617" fmla="*/ f7 1 f278"/>
                <a:gd name="f618" fmla="+- f446 0 f1"/>
                <a:gd name="f619" fmla="*/ f447 1 f277"/>
                <a:gd name="f620" fmla="*/ f448 1 f278"/>
                <a:gd name="f621" fmla="*/ f449 1 f277"/>
                <a:gd name="f622" fmla="*/ f450 1 f278"/>
                <a:gd name="f623" fmla="*/ f451 1 f277"/>
                <a:gd name="f624" fmla="*/ f452 1 f278"/>
                <a:gd name="f625" fmla="*/ f453 1 f277"/>
                <a:gd name="f626" fmla="*/ f454 1 f278"/>
                <a:gd name="f627" fmla="*/ f455 1 f277"/>
                <a:gd name="f628" fmla="*/ f456 1 f278"/>
                <a:gd name="f629" fmla="*/ f457 1 f277"/>
                <a:gd name="f630" fmla="*/ f458 1 f278"/>
                <a:gd name="f631" fmla="*/ f459 1 f277"/>
                <a:gd name="f632" fmla="*/ f460 1 f278"/>
                <a:gd name="f633" fmla="*/ f461 1 f277"/>
                <a:gd name="f634" fmla="*/ f462 1 f278"/>
                <a:gd name="f635" fmla="*/ f463 1 f277"/>
                <a:gd name="f636" fmla="*/ f464 1 f278"/>
                <a:gd name="f637" fmla="*/ f465 1 f277"/>
                <a:gd name="f638" fmla="*/ f466 1 f278"/>
                <a:gd name="f639" fmla="*/ f467 1 f277"/>
                <a:gd name="f640" fmla="*/ f468 1 f278"/>
                <a:gd name="f641" fmla="*/ f469 1 f277"/>
                <a:gd name="f642" fmla="*/ f470 1 f278"/>
                <a:gd name="f643" fmla="*/ f471 1 f277"/>
                <a:gd name="f644" fmla="*/ f472 1 f277"/>
                <a:gd name="f645" fmla="*/ f473 1 f278"/>
                <a:gd name="f646" fmla="*/ f474 1 f277"/>
                <a:gd name="f647" fmla="*/ f475 1 f278"/>
                <a:gd name="f648" fmla="*/ f476 1 f277"/>
                <a:gd name="f649" fmla="*/ f477 1 f278"/>
                <a:gd name="f650" fmla="*/ f478 1 f277"/>
                <a:gd name="f651" fmla="*/ f479 1 f277"/>
                <a:gd name="f652" fmla="*/ f480 1 f278"/>
                <a:gd name="f653" fmla="*/ f481 1 f277"/>
                <a:gd name="f654" fmla="*/ f482 1 f278"/>
                <a:gd name="f655" fmla="*/ f483 1 f277"/>
                <a:gd name="f656" fmla="*/ f484 1 f278"/>
                <a:gd name="f657" fmla="*/ f485 1 f277"/>
                <a:gd name="f658" fmla="*/ f486 1 f278"/>
                <a:gd name="f659" fmla="*/ f487 1 f277"/>
                <a:gd name="f660" fmla="*/ f488 1 f278"/>
                <a:gd name="f661" fmla="*/ f489 1 f277"/>
                <a:gd name="f662" fmla="*/ f490 1 f278"/>
                <a:gd name="f663" fmla="*/ f491 1 f277"/>
                <a:gd name="f664" fmla="*/ f492 1 f278"/>
                <a:gd name="f665" fmla="*/ f493 1 f277"/>
                <a:gd name="f666" fmla="*/ f494 1 f278"/>
                <a:gd name="f667" fmla="*/ f495 1 f277"/>
                <a:gd name="f668" fmla="*/ f496 1 f278"/>
                <a:gd name="f669" fmla="*/ f497 1 f277"/>
                <a:gd name="f670" fmla="*/ f498 1 f278"/>
                <a:gd name="f671" fmla="*/ f499 1 f277"/>
                <a:gd name="f672" fmla="*/ f500 1 f278"/>
                <a:gd name="f673" fmla="*/ f501 1 f277"/>
                <a:gd name="f674" fmla="*/ f502 1 f278"/>
                <a:gd name="f675" fmla="*/ f503 1 f277"/>
                <a:gd name="f676" fmla="*/ f504 1 f278"/>
                <a:gd name="f677" fmla="*/ f505 1 f277"/>
                <a:gd name="f678" fmla="*/ f506 1 f278"/>
                <a:gd name="f679" fmla="*/ f507 1 f277"/>
                <a:gd name="f680" fmla="*/ f508 1 f278"/>
                <a:gd name="f681" fmla="*/ f509 1 f277"/>
                <a:gd name="f682" fmla="*/ f510 1 f278"/>
                <a:gd name="f683" fmla="*/ f511 1 f277"/>
                <a:gd name="f684" fmla="*/ f512 1 f278"/>
                <a:gd name="f685" fmla="*/ f513 1 f277"/>
                <a:gd name="f686" fmla="*/ f514 1 f278"/>
                <a:gd name="f687" fmla="*/ f515 1 f277"/>
                <a:gd name="f688" fmla="*/ f516 1 f278"/>
                <a:gd name="f689" fmla="*/ f517 1 f277"/>
                <a:gd name="f690" fmla="*/ f518 1 f278"/>
                <a:gd name="f691" fmla="*/ f519 1 f277"/>
                <a:gd name="f692" fmla="*/ f520 1 f278"/>
                <a:gd name="f693" fmla="*/ f521 1 f277"/>
                <a:gd name="f694" fmla="*/ f522 1 f278"/>
                <a:gd name="f695" fmla="*/ f523 1 f277"/>
                <a:gd name="f696" fmla="*/ f524 1 f278"/>
                <a:gd name="f697" fmla="*/ f525 1 f277"/>
                <a:gd name="f698" fmla="*/ f526 1 f278"/>
                <a:gd name="f699" fmla="*/ f527 1 f277"/>
                <a:gd name="f700" fmla="*/ f528 1 f278"/>
                <a:gd name="f701" fmla="*/ f529 1 f277"/>
                <a:gd name="f702" fmla="*/ f530 1 f278"/>
                <a:gd name="f703" fmla="*/ f531 1 f277"/>
                <a:gd name="f704" fmla="*/ f532 1 f278"/>
                <a:gd name="f705" fmla="*/ f533 1 f277"/>
                <a:gd name="f706" fmla="*/ f534 1 f278"/>
                <a:gd name="f707" fmla="*/ f535 1 f277"/>
                <a:gd name="f708" fmla="*/ f536 1 f278"/>
                <a:gd name="f709" fmla="*/ f537 1 f277"/>
                <a:gd name="f710" fmla="*/ f538 1 f278"/>
                <a:gd name="f711" fmla="*/ f539 1 f277"/>
                <a:gd name="f712" fmla="*/ f540 1 f278"/>
                <a:gd name="f713" fmla="*/ f541 1 f277"/>
                <a:gd name="f714" fmla="*/ f542 1 f278"/>
                <a:gd name="f715" fmla="*/ f543 1 f277"/>
                <a:gd name="f716" fmla="*/ f544 1 f278"/>
                <a:gd name="f717" fmla="*/ f545 1 f277"/>
                <a:gd name="f718" fmla="*/ f546 1 f278"/>
                <a:gd name="f719" fmla="*/ f547 1 f277"/>
                <a:gd name="f720" fmla="*/ f548 1 f278"/>
                <a:gd name="f721" fmla="*/ f549 1 f277"/>
                <a:gd name="f722" fmla="*/ f550 1 f278"/>
                <a:gd name="f723" fmla="*/ f551 1 f277"/>
                <a:gd name="f724" fmla="*/ f552 1 f278"/>
                <a:gd name="f725" fmla="*/ f553 1 f277"/>
                <a:gd name="f726" fmla="*/ f554 1 f278"/>
                <a:gd name="f727" fmla="*/ f555 1 f277"/>
                <a:gd name="f728" fmla="*/ f556 1 f277"/>
                <a:gd name="f729" fmla="*/ f557 1 f278"/>
                <a:gd name="f730" fmla="*/ f558 1 f277"/>
                <a:gd name="f731" fmla="*/ f559 1 f278"/>
                <a:gd name="f732" fmla="*/ f560 1 f277"/>
                <a:gd name="f733" fmla="*/ f561 1 f278"/>
                <a:gd name="f734" fmla="*/ f562 1 f277"/>
                <a:gd name="f735" fmla="*/ f563 1 f278"/>
                <a:gd name="f736" fmla="*/ f564 1 f277"/>
                <a:gd name="f737" fmla="*/ f565 1 f278"/>
                <a:gd name="f738" fmla="*/ f566 1 f277"/>
                <a:gd name="f739" fmla="*/ f567 1 f278"/>
                <a:gd name="f740" fmla="*/ f568 1 f277"/>
                <a:gd name="f741" fmla="*/ f569 1 f278"/>
                <a:gd name="f742" fmla="*/ f570 1 f277"/>
                <a:gd name="f743" fmla="*/ f571 1 f278"/>
                <a:gd name="f744" fmla="*/ f572 1 f277"/>
                <a:gd name="f745" fmla="*/ f573 1 f278"/>
                <a:gd name="f746" fmla="*/ f574 1 f277"/>
                <a:gd name="f747" fmla="*/ f575 1 f278"/>
                <a:gd name="f748" fmla="*/ f576 1 f277"/>
                <a:gd name="f749" fmla="*/ f577 1 f278"/>
                <a:gd name="f750" fmla="*/ f578 1 f277"/>
                <a:gd name="f751" fmla="*/ f579 1 f278"/>
                <a:gd name="f752" fmla="*/ f580 1 f277"/>
                <a:gd name="f753" fmla="*/ f581 1 f278"/>
                <a:gd name="f754" fmla="*/ f582 1 f277"/>
                <a:gd name="f755" fmla="*/ f583 1 f278"/>
                <a:gd name="f756" fmla="*/ f584 1 f277"/>
                <a:gd name="f757" fmla="*/ f585 1 f278"/>
                <a:gd name="f758" fmla="*/ f586 1 f277"/>
                <a:gd name="f759" fmla="*/ f587 1 f278"/>
                <a:gd name="f760" fmla="*/ f588 1 f277"/>
                <a:gd name="f761" fmla="*/ f589 1 f278"/>
                <a:gd name="f762" fmla="*/ f590 1 f277"/>
                <a:gd name="f763" fmla="*/ f591 1 f278"/>
                <a:gd name="f764" fmla="*/ f592 1 f277"/>
                <a:gd name="f765" fmla="*/ f593 1 f278"/>
                <a:gd name="f766" fmla="*/ f594 1 f277"/>
                <a:gd name="f767" fmla="*/ f595 1 f278"/>
                <a:gd name="f768" fmla="*/ f596 1 f277"/>
                <a:gd name="f769" fmla="*/ f597 1 f278"/>
                <a:gd name="f770" fmla="*/ f598 1 f277"/>
                <a:gd name="f771" fmla="*/ f599 1 f278"/>
                <a:gd name="f772" fmla="*/ f600 1 f277"/>
                <a:gd name="f773" fmla="*/ f601 1 f278"/>
                <a:gd name="f774" fmla="*/ f602 1 f277"/>
                <a:gd name="f775" fmla="*/ f603 1 f278"/>
                <a:gd name="f776" fmla="*/ f604 1 f277"/>
                <a:gd name="f777" fmla="*/ f605 1 f278"/>
                <a:gd name="f778" fmla="*/ f606 1 f277"/>
                <a:gd name="f779" fmla="*/ f607 1 f278"/>
                <a:gd name="f780" fmla="*/ f608 1 f277"/>
                <a:gd name="f781" fmla="*/ f609 1 f278"/>
                <a:gd name="f782" fmla="*/ f610 1 f277"/>
                <a:gd name="f783" fmla="*/ f611 1 f278"/>
                <a:gd name="f784" fmla="*/ f612 1 f277"/>
                <a:gd name="f785" fmla="*/ f613 1 f278"/>
                <a:gd name="f786" fmla="*/ f614 f272 1"/>
                <a:gd name="f787" fmla="*/ f615 f272 1"/>
                <a:gd name="f788" fmla="*/ f617 f273 1"/>
                <a:gd name="f789" fmla="*/ f616 f273 1"/>
                <a:gd name="f790" fmla="*/ f619 f272 1"/>
                <a:gd name="f791" fmla="*/ f620 f273 1"/>
                <a:gd name="f792" fmla="*/ f621 f272 1"/>
                <a:gd name="f793" fmla="*/ f622 f273 1"/>
                <a:gd name="f794" fmla="*/ f623 f272 1"/>
                <a:gd name="f795" fmla="*/ f624 f273 1"/>
                <a:gd name="f796" fmla="*/ f625 f272 1"/>
                <a:gd name="f797" fmla="*/ f626 f273 1"/>
                <a:gd name="f798" fmla="*/ f627 f272 1"/>
                <a:gd name="f799" fmla="*/ f628 f273 1"/>
                <a:gd name="f800" fmla="*/ f629 f272 1"/>
                <a:gd name="f801" fmla="*/ f630 f273 1"/>
                <a:gd name="f802" fmla="*/ f631 f272 1"/>
                <a:gd name="f803" fmla="*/ f632 f273 1"/>
                <a:gd name="f804" fmla="*/ f633 f272 1"/>
                <a:gd name="f805" fmla="*/ f634 f273 1"/>
                <a:gd name="f806" fmla="*/ f635 f272 1"/>
                <a:gd name="f807" fmla="*/ f636 f273 1"/>
                <a:gd name="f808" fmla="*/ f637 f272 1"/>
                <a:gd name="f809" fmla="*/ f638 f273 1"/>
                <a:gd name="f810" fmla="*/ f639 f272 1"/>
                <a:gd name="f811" fmla="*/ f640 f273 1"/>
                <a:gd name="f812" fmla="*/ f641 f272 1"/>
                <a:gd name="f813" fmla="*/ f642 f273 1"/>
                <a:gd name="f814" fmla="*/ f643 f272 1"/>
                <a:gd name="f815" fmla="*/ f644 f272 1"/>
                <a:gd name="f816" fmla="*/ f645 f273 1"/>
                <a:gd name="f817" fmla="*/ f646 f272 1"/>
                <a:gd name="f818" fmla="*/ f647 f273 1"/>
                <a:gd name="f819" fmla="*/ f648 f272 1"/>
                <a:gd name="f820" fmla="*/ f649 f273 1"/>
                <a:gd name="f821" fmla="*/ f650 f272 1"/>
                <a:gd name="f822" fmla="*/ f651 f272 1"/>
                <a:gd name="f823" fmla="*/ f652 f273 1"/>
                <a:gd name="f824" fmla="*/ f653 f272 1"/>
                <a:gd name="f825" fmla="*/ f654 f273 1"/>
                <a:gd name="f826" fmla="*/ f655 f272 1"/>
                <a:gd name="f827" fmla="*/ f656 f273 1"/>
                <a:gd name="f828" fmla="*/ f657 f272 1"/>
                <a:gd name="f829" fmla="*/ f658 f273 1"/>
                <a:gd name="f830" fmla="*/ f659 f272 1"/>
                <a:gd name="f831" fmla="*/ f660 f273 1"/>
                <a:gd name="f832" fmla="*/ f661 f272 1"/>
                <a:gd name="f833" fmla="*/ f662 f273 1"/>
                <a:gd name="f834" fmla="*/ f663 f272 1"/>
                <a:gd name="f835" fmla="*/ f664 f273 1"/>
                <a:gd name="f836" fmla="*/ f665 f272 1"/>
                <a:gd name="f837" fmla="*/ f666 f273 1"/>
                <a:gd name="f838" fmla="*/ f667 f272 1"/>
                <a:gd name="f839" fmla="*/ f668 f273 1"/>
                <a:gd name="f840" fmla="*/ f669 f272 1"/>
                <a:gd name="f841" fmla="*/ f670 f273 1"/>
                <a:gd name="f842" fmla="*/ f671 f272 1"/>
                <a:gd name="f843" fmla="*/ f672 f273 1"/>
                <a:gd name="f844" fmla="*/ f673 f272 1"/>
                <a:gd name="f845" fmla="*/ f674 f273 1"/>
                <a:gd name="f846" fmla="*/ f675 f272 1"/>
                <a:gd name="f847" fmla="*/ f676 f273 1"/>
                <a:gd name="f848" fmla="*/ f677 f272 1"/>
                <a:gd name="f849" fmla="*/ f678 f273 1"/>
                <a:gd name="f850" fmla="*/ f679 f272 1"/>
                <a:gd name="f851" fmla="*/ f680 f273 1"/>
                <a:gd name="f852" fmla="*/ f681 f272 1"/>
                <a:gd name="f853" fmla="*/ f682 f273 1"/>
                <a:gd name="f854" fmla="*/ f683 f272 1"/>
                <a:gd name="f855" fmla="*/ f684 f273 1"/>
                <a:gd name="f856" fmla="*/ f685 f272 1"/>
                <a:gd name="f857" fmla="*/ f686 f273 1"/>
                <a:gd name="f858" fmla="*/ f687 f272 1"/>
                <a:gd name="f859" fmla="*/ f688 f273 1"/>
                <a:gd name="f860" fmla="*/ f689 f272 1"/>
                <a:gd name="f861" fmla="*/ f690 f273 1"/>
                <a:gd name="f862" fmla="*/ f691 f272 1"/>
                <a:gd name="f863" fmla="*/ f692 f273 1"/>
                <a:gd name="f864" fmla="*/ f693 f272 1"/>
                <a:gd name="f865" fmla="*/ f694 f273 1"/>
                <a:gd name="f866" fmla="*/ f695 f272 1"/>
                <a:gd name="f867" fmla="*/ f696 f273 1"/>
                <a:gd name="f868" fmla="*/ f697 f272 1"/>
                <a:gd name="f869" fmla="*/ f698 f273 1"/>
                <a:gd name="f870" fmla="*/ f699 f272 1"/>
                <a:gd name="f871" fmla="*/ f700 f273 1"/>
                <a:gd name="f872" fmla="*/ f701 f272 1"/>
                <a:gd name="f873" fmla="*/ f702 f273 1"/>
                <a:gd name="f874" fmla="*/ f703 f272 1"/>
                <a:gd name="f875" fmla="*/ f704 f273 1"/>
                <a:gd name="f876" fmla="*/ f705 f272 1"/>
                <a:gd name="f877" fmla="*/ f706 f273 1"/>
                <a:gd name="f878" fmla="*/ f707 f272 1"/>
                <a:gd name="f879" fmla="*/ f708 f273 1"/>
                <a:gd name="f880" fmla="*/ f709 f272 1"/>
                <a:gd name="f881" fmla="*/ f710 f273 1"/>
                <a:gd name="f882" fmla="*/ f711 f272 1"/>
                <a:gd name="f883" fmla="*/ f712 f273 1"/>
                <a:gd name="f884" fmla="*/ f713 f272 1"/>
                <a:gd name="f885" fmla="*/ f714 f273 1"/>
                <a:gd name="f886" fmla="*/ f715 f272 1"/>
                <a:gd name="f887" fmla="*/ f716 f273 1"/>
                <a:gd name="f888" fmla="*/ f717 f272 1"/>
                <a:gd name="f889" fmla="*/ f718 f273 1"/>
                <a:gd name="f890" fmla="*/ f719 f272 1"/>
                <a:gd name="f891" fmla="*/ f720 f273 1"/>
                <a:gd name="f892" fmla="*/ f721 f272 1"/>
                <a:gd name="f893" fmla="*/ f722 f273 1"/>
                <a:gd name="f894" fmla="*/ f723 f272 1"/>
                <a:gd name="f895" fmla="*/ f724 f273 1"/>
                <a:gd name="f896" fmla="*/ f725 f272 1"/>
                <a:gd name="f897" fmla="*/ f726 f273 1"/>
                <a:gd name="f898" fmla="*/ f727 f272 1"/>
                <a:gd name="f899" fmla="*/ f728 f272 1"/>
                <a:gd name="f900" fmla="*/ f729 f273 1"/>
                <a:gd name="f901" fmla="*/ f730 f272 1"/>
                <a:gd name="f902" fmla="*/ f731 f273 1"/>
                <a:gd name="f903" fmla="*/ f732 f272 1"/>
                <a:gd name="f904" fmla="*/ f733 f273 1"/>
                <a:gd name="f905" fmla="*/ f734 f272 1"/>
                <a:gd name="f906" fmla="*/ f735 f273 1"/>
                <a:gd name="f907" fmla="*/ f736 f272 1"/>
                <a:gd name="f908" fmla="*/ f737 f273 1"/>
                <a:gd name="f909" fmla="*/ f738 f272 1"/>
                <a:gd name="f910" fmla="*/ f739 f273 1"/>
                <a:gd name="f911" fmla="*/ f740 f272 1"/>
                <a:gd name="f912" fmla="*/ f741 f273 1"/>
                <a:gd name="f913" fmla="*/ f742 f272 1"/>
                <a:gd name="f914" fmla="*/ f743 f273 1"/>
                <a:gd name="f915" fmla="*/ f744 f272 1"/>
                <a:gd name="f916" fmla="*/ f745 f273 1"/>
                <a:gd name="f917" fmla="*/ f746 f272 1"/>
                <a:gd name="f918" fmla="*/ f747 f273 1"/>
                <a:gd name="f919" fmla="*/ f748 f272 1"/>
                <a:gd name="f920" fmla="*/ f749 f273 1"/>
                <a:gd name="f921" fmla="*/ f750 f272 1"/>
                <a:gd name="f922" fmla="*/ f751 f273 1"/>
                <a:gd name="f923" fmla="*/ f752 f272 1"/>
                <a:gd name="f924" fmla="*/ f753 f273 1"/>
                <a:gd name="f925" fmla="*/ f754 f272 1"/>
                <a:gd name="f926" fmla="*/ f755 f273 1"/>
                <a:gd name="f927" fmla="*/ f756 f272 1"/>
                <a:gd name="f928" fmla="*/ f757 f273 1"/>
                <a:gd name="f929" fmla="*/ f758 f272 1"/>
                <a:gd name="f930" fmla="*/ f759 f273 1"/>
                <a:gd name="f931" fmla="*/ f760 f272 1"/>
                <a:gd name="f932" fmla="*/ f761 f273 1"/>
                <a:gd name="f933" fmla="*/ f762 f272 1"/>
                <a:gd name="f934" fmla="*/ f763 f273 1"/>
                <a:gd name="f935" fmla="*/ f764 f272 1"/>
                <a:gd name="f936" fmla="*/ f765 f273 1"/>
                <a:gd name="f937" fmla="*/ f766 f272 1"/>
                <a:gd name="f938" fmla="*/ f767 f273 1"/>
                <a:gd name="f939" fmla="*/ f768 f272 1"/>
                <a:gd name="f940" fmla="*/ f769 f273 1"/>
                <a:gd name="f941" fmla="*/ f770 f272 1"/>
                <a:gd name="f942" fmla="*/ f771 f273 1"/>
                <a:gd name="f943" fmla="*/ f772 f272 1"/>
                <a:gd name="f944" fmla="*/ f773 f273 1"/>
                <a:gd name="f945" fmla="*/ f774 f272 1"/>
                <a:gd name="f946" fmla="*/ f775 f273 1"/>
                <a:gd name="f947" fmla="*/ f776 f272 1"/>
                <a:gd name="f948" fmla="*/ f777 f273 1"/>
                <a:gd name="f949" fmla="*/ f778 f272 1"/>
                <a:gd name="f950" fmla="*/ f779 f273 1"/>
                <a:gd name="f951" fmla="*/ f780 f272 1"/>
                <a:gd name="f952" fmla="*/ f781 f273 1"/>
                <a:gd name="f953" fmla="*/ f782 f272 1"/>
                <a:gd name="f954" fmla="*/ f783 f273 1"/>
                <a:gd name="f955" fmla="*/ f784 f272 1"/>
                <a:gd name="f956" fmla="*/ f785 f27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18">
                  <a:pos x="f790" y="f791"/>
                </a:cxn>
                <a:cxn ang="f618">
                  <a:pos x="f792" y="f793"/>
                </a:cxn>
                <a:cxn ang="f618">
                  <a:pos x="f794" y="f795"/>
                </a:cxn>
                <a:cxn ang="f618">
                  <a:pos x="f796" y="f797"/>
                </a:cxn>
                <a:cxn ang="f618">
                  <a:pos x="f798" y="f799"/>
                </a:cxn>
                <a:cxn ang="f618">
                  <a:pos x="f800" y="f801"/>
                </a:cxn>
                <a:cxn ang="f618">
                  <a:pos x="f802" y="f803"/>
                </a:cxn>
                <a:cxn ang="f618">
                  <a:pos x="f804" y="f805"/>
                </a:cxn>
                <a:cxn ang="f618">
                  <a:pos x="f806" y="f807"/>
                </a:cxn>
                <a:cxn ang="f618">
                  <a:pos x="f808" y="f809"/>
                </a:cxn>
                <a:cxn ang="f618">
                  <a:pos x="f810" y="f811"/>
                </a:cxn>
                <a:cxn ang="f618">
                  <a:pos x="f812" y="f813"/>
                </a:cxn>
                <a:cxn ang="f618">
                  <a:pos x="f814" y="f813"/>
                </a:cxn>
                <a:cxn ang="f618">
                  <a:pos x="f815" y="f816"/>
                </a:cxn>
                <a:cxn ang="f618">
                  <a:pos x="f817" y="f818"/>
                </a:cxn>
                <a:cxn ang="f618">
                  <a:pos x="f819" y="f820"/>
                </a:cxn>
                <a:cxn ang="f618">
                  <a:pos x="f821" y="f803"/>
                </a:cxn>
                <a:cxn ang="f618">
                  <a:pos x="f822" y="f823"/>
                </a:cxn>
                <a:cxn ang="f618">
                  <a:pos x="f824" y="f825"/>
                </a:cxn>
                <a:cxn ang="f618">
                  <a:pos x="f826" y="f827"/>
                </a:cxn>
                <a:cxn ang="f618">
                  <a:pos x="f828" y="f829"/>
                </a:cxn>
                <a:cxn ang="f618">
                  <a:pos x="f830" y="f831"/>
                </a:cxn>
                <a:cxn ang="f618">
                  <a:pos x="f832" y="f833"/>
                </a:cxn>
                <a:cxn ang="f618">
                  <a:pos x="f834" y="f835"/>
                </a:cxn>
                <a:cxn ang="f618">
                  <a:pos x="f836" y="f837"/>
                </a:cxn>
                <a:cxn ang="f618">
                  <a:pos x="f838" y="f839"/>
                </a:cxn>
                <a:cxn ang="f618">
                  <a:pos x="f840" y="f841"/>
                </a:cxn>
                <a:cxn ang="f618">
                  <a:pos x="f842" y="f843"/>
                </a:cxn>
                <a:cxn ang="f618">
                  <a:pos x="f844" y="f845"/>
                </a:cxn>
                <a:cxn ang="f618">
                  <a:pos x="f846" y="f847"/>
                </a:cxn>
                <a:cxn ang="f618">
                  <a:pos x="f848" y="f849"/>
                </a:cxn>
                <a:cxn ang="f618">
                  <a:pos x="f850" y="f851"/>
                </a:cxn>
                <a:cxn ang="f618">
                  <a:pos x="f852" y="f853"/>
                </a:cxn>
                <a:cxn ang="f618">
                  <a:pos x="f854" y="f855"/>
                </a:cxn>
                <a:cxn ang="f618">
                  <a:pos x="f856" y="f857"/>
                </a:cxn>
                <a:cxn ang="f618">
                  <a:pos x="f858" y="f859"/>
                </a:cxn>
                <a:cxn ang="f618">
                  <a:pos x="f860" y="f861"/>
                </a:cxn>
                <a:cxn ang="f618">
                  <a:pos x="f862" y="f863"/>
                </a:cxn>
                <a:cxn ang="f618">
                  <a:pos x="f864" y="f865"/>
                </a:cxn>
                <a:cxn ang="f618">
                  <a:pos x="f866" y="f867"/>
                </a:cxn>
                <a:cxn ang="f618">
                  <a:pos x="f868" y="f869"/>
                </a:cxn>
                <a:cxn ang="f618">
                  <a:pos x="f870" y="f871"/>
                </a:cxn>
                <a:cxn ang="f618">
                  <a:pos x="f872" y="f873"/>
                </a:cxn>
                <a:cxn ang="f618">
                  <a:pos x="f874" y="f875"/>
                </a:cxn>
                <a:cxn ang="f618">
                  <a:pos x="f876" y="f877"/>
                </a:cxn>
                <a:cxn ang="f618">
                  <a:pos x="f878" y="f879"/>
                </a:cxn>
                <a:cxn ang="f618">
                  <a:pos x="f880" y="f881"/>
                </a:cxn>
                <a:cxn ang="f618">
                  <a:pos x="f882" y="f883"/>
                </a:cxn>
                <a:cxn ang="f618">
                  <a:pos x="f884" y="f885"/>
                </a:cxn>
                <a:cxn ang="f618">
                  <a:pos x="f886" y="f887"/>
                </a:cxn>
                <a:cxn ang="f618">
                  <a:pos x="f888" y="f889"/>
                </a:cxn>
                <a:cxn ang="f618">
                  <a:pos x="f890" y="f891"/>
                </a:cxn>
                <a:cxn ang="f618">
                  <a:pos x="f892" y="f893"/>
                </a:cxn>
                <a:cxn ang="f618">
                  <a:pos x="f894" y="f895"/>
                </a:cxn>
                <a:cxn ang="f618">
                  <a:pos x="f896" y="f897"/>
                </a:cxn>
                <a:cxn ang="f618">
                  <a:pos x="f898" y="f897"/>
                </a:cxn>
                <a:cxn ang="f618">
                  <a:pos x="f899" y="f900"/>
                </a:cxn>
                <a:cxn ang="f618">
                  <a:pos x="f901" y="f902"/>
                </a:cxn>
                <a:cxn ang="f618">
                  <a:pos x="f903" y="f904"/>
                </a:cxn>
                <a:cxn ang="f618">
                  <a:pos x="f905" y="f906"/>
                </a:cxn>
                <a:cxn ang="f618">
                  <a:pos x="f907" y="f908"/>
                </a:cxn>
                <a:cxn ang="f618">
                  <a:pos x="f909" y="f910"/>
                </a:cxn>
                <a:cxn ang="f618">
                  <a:pos x="f911" y="f912"/>
                </a:cxn>
                <a:cxn ang="f618">
                  <a:pos x="f913" y="f914"/>
                </a:cxn>
                <a:cxn ang="f618">
                  <a:pos x="f915" y="f916"/>
                </a:cxn>
                <a:cxn ang="f618">
                  <a:pos x="f917" y="f918"/>
                </a:cxn>
                <a:cxn ang="f618">
                  <a:pos x="f919" y="f920"/>
                </a:cxn>
                <a:cxn ang="f618">
                  <a:pos x="f921" y="f922"/>
                </a:cxn>
                <a:cxn ang="f618">
                  <a:pos x="f923" y="f924"/>
                </a:cxn>
                <a:cxn ang="f618">
                  <a:pos x="f925" y="f926"/>
                </a:cxn>
                <a:cxn ang="f618">
                  <a:pos x="f927" y="f928"/>
                </a:cxn>
                <a:cxn ang="f618">
                  <a:pos x="f929" y="f930"/>
                </a:cxn>
                <a:cxn ang="f618">
                  <a:pos x="f931" y="f932"/>
                </a:cxn>
                <a:cxn ang="f618">
                  <a:pos x="f933" y="f934"/>
                </a:cxn>
                <a:cxn ang="f618">
                  <a:pos x="f935" y="f936"/>
                </a:cxn>
                <a:cxn ang="f618">
                  <a:pos x="f937" y="f938"/>
                </a:cxn>
                <a:cxn ang="f618">
                  <a:pos x="f939" y="f940"/>
                </a:cxn>
                <a:cxn ang="f618">
                  <a:pos x="f941" y="f942"/>
                </a:cxn>
                <a:cxn ang="f618">
                  <a:pos x="f943" y="f944"/>
                </a:cxn>
                <a:cxn ang="f618">
                  <a:pos x="f945" y="f946"/>
                </a:cxn>
                <a:cxn ang="f618">
                  <a:pos x="f947" y="f948"/>
                </a:cxn>
                <a:cxn ang="f618">
                  <a:pos x="f949" y="f950"/>
                </a:cxn>
                <a:cxn ang="f618">
                  <a:pos x="f951" y="f952"/>
                </a:cxn>
                <a:cxn ang="f618">
                  <a:pos x="f953" y="f954"/>
                </a:cxn>
                <a:cxn ang="f618">
                  <a:pos x="f955" y="f956"/>
                </a:cxn>
                <a:cxn ang="f618">
                  <a:pos x="f790" y="f791"/>
                </a:cxn>
              </a:cxnLst>
              <a:rect l="f786" t="f789" r="f787" b="f788"/>
              <a:pathLst>
                <a:path w="3110004" h="777240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cubicBezTo>
                    <a:pt x="f38" y="f39"/>
                    <a:pt x="f40" y="f41"/>
                    <a:pt x="f42" y="f7"/>
                  </a:cubicBezTo>
                  <a:lnTo>
                    <a:pt x="f43" y="f7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25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cubicBezTo>
                    <a:pt x="f67" y="f68"/>
                    <a:pt x="f69" y="f70"/>
                    <a:pt x="f71" y="f72"/>
                  </a:cubicBezTo>
                  <a:cubicBezTo>
                    <a:pt x="f73" y="f74"/>
                    <a:pt x="f75" y="f76"/>
                    <a:pt x="f77" y="f78"/>
                  </a:cubicBezTo>
                  <a:cubicBezTo>
                    <a:pt x="f79" y="f80"/>
                    <a:pt x="f81" y="f82"/>
                    <a:pt x="f83" y="f84"/>
                  </a:cubicBez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cubicBezTo>
                    <a:pt x="f103" y="f104"/>
                    <a:pt x="f105" y="f106"/>
                    <a:pt x="f107" y="f108"/>
                  </a:cubicBez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cubicBezTo>
                    <a:pt x="f117" y="f118"/>
                    <a:pt x="f119" y="f120"/>
                    <a:pt x="f121" y="f122"/>
                  </a:cubicBezTo>
                  <a:cubicBezTo>
                    <a:pt x="f123" y="f124"/>
                    <a:pt x="f125" y="f126"/>
                    <a:pt x="f127" y="f128"/>
                  </a:cubicBezTo>
                  <a:cubicBezTo>
                    <a:pt x="f129" y="f130"/>
                    <a:pt x="f131" y="f132"/>
                    <a:pt x="f133" y="f134"/>
                  </a:cubicBezTo>
                  <a:cubicBezTo>
                    <a:pt x="f135" y="f136"/>
                    <a:pt x="f137" y="f138"/>
                    <a:pt x="f139" y="f140"/>
                  </a:cubicBezTo>
                  <a:cubicBezTo>
                    <a:pt x="f141" y="f142"/>
                    <a:pt x="f143" y="f144"/>
                    <a:pt x="f145" y="f146"/>
                  </a:cubicBezTo>
                  <a:lnTo>
                    <a:pt x="f147" y="f148"/>
                  </a:lnTo>
                  <a:cubicBezTo>
                    <a:pt x="f149" y="f150"/>
                    <a:pt x="f151" y="f152"/>
                    <a:pt x="f153" y="f154"/>
                  </a:cubicBezTo>
                  <a:lnTo>
                    <a:pt x="f155" y="f156"/>
                  </a:lnTo>
                  <a:lnTo>
                    <a:pt x="f157" y="f158"/>
                  </a:lnTo>
                  <a:cubicBezTo>
                    <a:pt x="f159" y="f160"/>
                    <a:pt x="f161" y="f162"/>
                    <a:pt x="f163" y="f164"/>
                  </a:cubicBezTo>
                  <a:lnTo>
                    <a:pt x="f165" y="f166"/>
                  </a:lnTo>
                  <a:lnTo>
                    <a:pt x="f167" y="f168"/>
                  </a:lnTo>
                  <a:lnTo>
                    <a:pt x="f169" y="f170"/>
                  </a:lnTo>
                  <a:lnTo>
                    <a:pt x="f171" y="f172"/>
                  </a:lnTo>
                  <a:lnTo>
                    <a:pt x="f173" y="f174"/>
                  </a:lnTo>
                  <a:lnTo>
                    <a:pt x="f175" y="f5"/>
                  </a:lnTo>
                  <a:lnTo>
                    <a:pt x="f176" y="f5"/>
                  </a:lnTo>
                  <a:lnTo>
                    <a:pt x="f177" y="f178"/>
                  </a:lnTo>
                  <a:lnTo>
                    <a:pt x="f179" y="f180"/>
                  </a:lnTo>
                  <a:lnTo>
                    <a:pt x="f181" y="f182"/>
                  </a:lnTo>
                  <a:lnTo>
                    <a:pt x="f183" y="f184"/>
                  </a:lnTo>
                  <a:lnTo>
                    <a:pt x="f185" y="f186"/>
                  </a:lnTo>
                  <a:lnTo>
                    <a:pt x="f187" y="f188"/>
                  </a:lnTo>
                  <a:lnTo>
                    <a:pt x="f189" y="f190"/>
                  </a:lnTo>
                  <a:lnTo>
                    <a:pt x="f191" y="f192"/>
                  </a:lnTo>
                  <a:lnTo>
                    <a:pt x="f193" y="f194"/>
                  </a:lnTo>
                  <a:lnTo>
                    <a:pt x="f195" y="f196"/>
                  </a:lnTo>
                  <a:cubicBezTo>
                    <a:pt x="f197" y="f198"/>
                    <a:pt x="f199" y="f200"/>
                    <a:pt x="f201" y="f202"/>
                  </a:cubicBezTo>
                  <a:cubicBezTo>
                    <a:pt x="f203" y="f204"/>
                    <a:pt x="f205" y="f206"/>
                    <a:pt x="f207" y="f208"/>
                  </a:cubicBezTo>
                  <a:cubicBezTo>
                    <a:pt x="f209" y="f210"/>
                    <a:pt x="f211" y="f212"/>
                    <a:pt x="f213" y="f214"/>
                  </a:cubicBezTo>
                  <a:cubicBezTo>
                    <a:pt x="f215" y="f216"/>
                    <a:pt x="f217" y="f218"/>
                    <a:pt x="f219" y="f220"/>
                  </a:cubicBezTo>
                  <a:lnTo>
                    <a:pt x="f221" y="f222"/>
                  </a:lnTo>
                  <a:lnTo>
                    <a:pt x="f223" y="f224"/>
                  </a:lnTo>
                  <a:cubicBezTo>
                    <a:pt x="f225" y="f226"/>
                    <a:pt x="f227" y="f228"/>
                    <a:pt x="f229" y="f230"/>
                  </a:cubicBezTo>
                  <a:lnTo>
                    <a:pt x="f231" y="f232"/>
                  </a:lnTo>
                  <a:lnTo>
                    <a:pt x="f233" y="f234"/>
                  </a:lnTo>
                  <a:lnTo>
                    <a:pt x="f235" y="f236"/>
                  </a:lnTo>
                  <a:lnTo>
                    <a:pt x="f237" y="f238"/>
                  </a:lnTo>
                  <a:lnTo>
                    <a:pt x="f239" y="f240"/>
                  </a:lnTo>
                  <a:lnTo>
                    <a:pt x="f241" y="f242"/>
                  </a:lnTo>
                  <a:lnTo>
                    <a:pt x="f243" y="f244"/>
                  </a:lnTo>
                  <a:cubicBezTo>
                    <a:pt x="f245" y="f246"/>
                    <a:pt x="f247" y="f248"/>
                    <a:pt x="f249" y="f250"/>
                  </a:cubicBezTo>
                  <a:cubicBezTo>
                    <a:pt x="f251" y="f252"/>
                    <a:pt x="f253" y="f254"/>
                    <a:pt x="f255" y="f256"/>
                  </a:cubicBezTo>
                  <a:lnTo>
                    <a:pt x="f257" y="f258"/>
                  </a:lnTo>
                  <a:lnTo>
                    <a:pt x="f259" y="f260"/>
                  </a:ln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9">
              <a:extLst>
                <a:ext uri="{FF2B5EF4-FFF2-40B4-BE49-F238E27FC236}">
                  <a16:creationId xmlns:a16="http://schemas.microsoft.com/office/drawing/2014/main" id="{2CFA21D2-3B92-425E-9E1E-9B6229C9466F}"/>
                </a:ext>
              </a:extLst>
            </p:cNvPr>
            <p:cNvSpPr/>
            <p:nvPr/>
          </p:nvSpPr>
          <p:spPr>
            <a:xfrm>
              <a:off x="1174638" y="0"/>
              <a:ext cx="3110157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10154"/>
                <a:gd name="f7" fmla="val 7772400"/>
                <a:gd name="f8" fmla="val 2936987"/>
                <a:gd name="f9" fmla="val 6051423"/>
                <a:gd name="f10" fmla="val 2920477"/>
                <a:gd name="f11" fmla="val 6065901"/>
                <a:gd name="f12" fmla="val 2754742"/>
                <a:gd name="f13" fmla="val 6215507"/>
                <a:gd name="f14" fmla="val 2507727"/>
                <a:gd name="f15" fmla="val 6438519"/>
                <a:gd name="f16" fmla="val 2465944"/>
                <a:gd name="f17" fmla="val 6476619"/>
                <a:gd name="f18" fmla="val 2428860"/>
                <a:gd name="f19" fmla="val 6510147"/>
                <a:gd name="f20" fmla="val 2386696"/>
                <a:gd name="f21" fmla="val 6548247"/>
                <a:gd name="f22" fmla="val 2372383"/>
                <a:gd name="f23" fmla="val 6561290"/>
                <a:gd name="f24" fmla="val 2357778"/>
                <a:gd name="f25" fmla="val 6574447"/>
                <a:gd name="f26" fmla="val 2342881"/>
                <a:gd name="f27" fmla="val 6587744"/>
                <a:gd name="f28" fmla="val 2330181"/>
                <a:gd name="f29" fmla="val 6599682"/>
                <a:gd name="f30" fmla="val 2316719"/>
                <a:gd name="f31" fmla="val 6611494"/>
                <a:gd name="f32" fmla="val 2303384"/>
                <a:gd name="f33" fmla="val 6623558"/>
                <a:gd name="f34" fmla="val 2259950"/>
                <a:gd name="f35" fmla="val 6662801"/>
                <a:gd name="f36" fmla="val 2246399"/>
                <a:gd name="f37" fmla="val 6675159"/>
                <a:gd name="f38" fmla="val 2232645"/>
                <a:gd name="f39" fmla="val 6687566"/>
                <a:gd name="f40" fmla="val 2218675"/>
                <a:gd name="f41" fmla="val 6700012"/>
                <a:gd name="f42" fmla="val 2205340"/>
                <a:gd name="f43" fmla="val 6712712"/>
                <a:gd name="f44" fmla="val 2191751"/>
                <a:gd name="f45" fmla="val 6724396"/>
                <a:gd name="f46" fmla="val 2178162"/>
                <a:gd name="f47" fmla="val 6736588"/>
                <a:gd name="f48" fmla="val 2134728"/>
                <a:gd name="f49" fmla="val 6775832"/>
                <a:gd name="f50" fmla="val 1031479"/>
                <a:gd name="f51" fmla="val 948548"/>
                <a:gd name="f52" fmla="val 2096628"/>
                <a:gd name="f53" fmla="val 6734302"/>
                <a:gd name="f54" fmla="val 2140062"/>
                <a:gd name="f55" fmla="val 6695059"/>
                <a:gd name="f56" fmla="val 2180448"/>
                <a:gd name="f57" fmla="val 6658483"/>
                <a:gd name="f58" fmla="val 2221723"/>
                <a:gd name="f59" fmla="val 6621145"/>
                <a:gd name="f60" fmla="val 2236328"/>
                <a:gd name="f61" fmla="val 6607810"/>
                <a:gd name="f62" fmla="val 2250806"/>
                <a:gd name="f63" fmla="val 6594857"/>
                <a:gd name="f64" fmla="val 2265030"/>
                <a:gd name="f65" fmla="val 6582029"/>
                <a:gd name="f66" fmla="val 2304527"/>
                <a:gd name="f67" fmla="val 6546215"/>
                <a:gd name="f68" fmla="val 2319259"/>
                <a:gd name="f69" fmla="val 6532881"/>
                <a:gd name="f70" fmla="val 2333737"/>
                <a:gd name="f71" fmla="val 6519672"/>
                <a:gd name="f72" fmla="val 2348088"/>
                <a:gd name="f73" fmla="val 6506845"/>
                <a:gd name="f74" fmla="val 2390252"/>
                <a:gd name="f75" fmla="val 6468745"/>
                <a:gd name="f76" fmla="val 2402952"/>
                <a:gd name="f77" fmla="val 6457188"/>
                <a:gd name="f78" fmla="val 2415652"/>
                <a:gd name="f79" fmla="val 6446012"/>
                <a:gd name="f80" fmla="val 2427336"/>
                <a:gd name="f81" fmla="val 6435090"/>
                <a:gd name="f82" fmla="val 2468992"/>
                <a:gd name="f83" fmla="val 6396990"/>
                <a:gd name="f84" fmla="val 2729342"/>
                <a:gd name="f85" fmla="val 6161532"/>
                <a:gd name="f86" fmla="val 2905745"/>
                <a:gd name="f87" fmla="val 6001766"/>
                <a:gd name="f88" fmla="val 2924541"/>
                <a:gd name="f89" fmla="val 5984494"/>
                <a:gd name="f90" fmla="val 3056113"/>
                <a:gd name="f91" fmla="val 5863717"/>
                <a:gd name="f92" fmla="val 3087609"/>
                <a:gd name="f93" fmla="val 5681345"/>
                <a:gd name="f94" fmla="val 3019029"/>
                <a:gd name="f95" fmla="val 5518658"/>
                <a:gd name="f96" fmla="val 2982453"/>
                <a:gd name="f97" fmla="val 5432171"/>
                <a:gd name="f98" fmla="val 2913111"/>
                <a:gd name="f99" fmla="val 5370322"/>
                <a:gd name="f100" fmla="val 2850500"/>
                <a:gd name="f101" fmla="val 5303647"/>
                <a:gd name="f102" fmla="val 2787889"/>
                <a:gd name="f103" fmla="val 5236972"/>
                <a:gd name="f104" fmla="val 2467341"/>
                <a:gd name="f105" fmla="val 4898898"/>
                <a:gd name="f106" fmla="val 2163557"/>
                <a:gd name="f107" fmla="val 4578604"/>
                <a:gd name="f108" fmla="val 2157207"/>
                <a:gd name="f109" fmla="val 4572000"/>
                <a:gd name="f110" fmla="val 2148698"/>
                <a:gd name="f111" fmla="val 4562983"/>
                <a:gd name="f112" fmla="val 4553966"/>
                <a:gd name="f113" fmla="val 2131807"/>
                <a:gd name="f114" fmla="val 4544949"/>
                <a:gd name="f115" fmla="val 2126854"/>
                <a:gd name="f116" fmla="val 4539742"/>
                <a:gd name="f117" fmla="val 2092183"/>
                <a:gd name="f118" fmla="val 4503293"/>
                <a:gd name="f119" fmla="val 2091319"/>
                <a:gd name="f120" fmla="val 4502265"/>
                <a:gd name="f121" fmla="val 2090380"/>
                <a:gd name="f122" fmla="val 4501287"/>
                <a:gd name="f123" fmla="val 2089389"/>
                <a:gd name="f124" fmla="val 4500372"/>
                <a:gd name="f125" fmla="val 2075673"/>
                <a:gd name="f126" fmla="val 4485894"/>
                <a:gd name="f127" fmla="val 2055353"/>
                <a:gd name="f128" fmla="val 4464431"/>
                <a:gd name="f129" fmla="val 2013443"/>
                <a:gd name="f130" fmla="val 4420235"/>
                <a:gd name="f131" fmla="val 2001759"/>
                <a:gd name="f132" fmla="val 4407535"/>
                <a:gd name="f133" fmla="val 1990329"/>
                <a:gd name="f134" fmla="val 4395851"/>
                <a:gd name="f135" fmla="val 1979026"/>
                <a:gd name="f136" fmla="val 4383913"/>
                <a:gd name="f137" fmla="val 1967723"/>
                <a:gd name="f138" fmla="val 4371975"/>
                <a:gd name="f139" fmla="val 1958452"/>
                <a:gd name="f140" fmla="val 4362323"/>
                <a:gd name="f141" fmla="val 1948419"/>
                <a:gd name="f142" fmla="val 4351655"/>
                <a:gd name="f143" fmla="val 1914129"/>
                <a:gd name="f144" fmla="val 4315587"/>
                <a:gd name="f145" fmla="val 1880347"/>
                <a:gd name="f146" fmla="val 4279900"/>
                <a:gd name="f147" fmla="val 1844660"/>
                <a:gd name="f148" fmla="val 4241800"/>
                <a:gd name="f149" fmla="val 1582151"/>
                <a:gd name="f150" fmla="val 3966210"/>
                <a:gd name="f151" fmla="val 1245093"/>
                <a:gd name="f152" fmla="val 3610610"/>
                <a:gd name="f153" fmla="val 972386"/>
                <a:gd name="f154" fmla="val 3322739"/>
                <a:gd name="f155" fmla="val 699717"/>
                <a:gd name="f156" fmla="val 3035262"/>
                <a:gd name="f157" fmla="val 427086"/>
                <a:gd name="f158" fmla="val 2748153"/>
                <a:gd name="f159" fmla="val 346314"/>
                <a:gd name="f160" fmla="val 2662809"/>
                <a:gd name="f161" fmla="val 260589"/>
                <a:gd name="f162" fmla="val 2580894"/>
                <a:gd name="f163" fmla="val 189469"/>
                <a:gd name="f164" fmla="val 2488565"/>
                <a:gd name="f165" fmla="+- 0 0 103774"/>
                <a:gd name="f166" fmla="val 2107565"/>
                <a:gd name="f167" fmla="+- 0 0 51831"/>
                <a:gd name="f168" fmla="val 1597406"/>
                <a:gd name="f169" fmla="val 312024"/>
                <a:gd name="f170" fmla="val 1276096"/>
                <a:gd name="f171" fmla="val 518107"/>
                <a:gd name="f172" fmla="val 1093978"/>
                <a:gd name="f173" fmla="val 724304"/>
                <a:gd name="f174" fmla="val 911945"/>
                <a:gd name="f175" fmla="val 930641"/>
                <a:gd name="f176" fmla="val 729996"/>
                <a:gd name="f177" fmla="val 943341"/>
                <a:gd name="f178" fmla="val 718439"/>
                <a:gd name="f179" fmla="val 956041"/>
                <a:gd name="f180" fmla="val 707009"/>
                <a:gd name="f181" fmla="val 969757"/>
                <a:gd name="f182" fmla="val 695579"/>
                <a:gd name="f183" fmla="val 983473"/>
                <a:gd name="f184" fmla="val 684149"/>
                <a:gd name="f185" fmla="val 996046"/>
                <a:gd name="f186" fmla="val 671830"/>
                <a:gd name="f187" fmla="val 1009762"/>
                <a:gd name="f188" fmla="val 660400"/>
                <a:gd name="f189" fmla="val 1023478"/>
                <a:gd name="f190" fmla="val 648970"/>
                <a:gd name="f191" fmla="val 1035162"/>
                <a:gd name="f192" fmla="val 637540"/>
                <a:gd name="f193" fmla="val 1047862"/>
                <a:gd name="f194" fmla="val 626237"/>
                <a:gd name="f195" fmla="val 1087105"/>
                <a:gd name="f196" fmla="val 591693"/>
                <a:gd name="f197" fmla="val 1126094"/>
                <a:gd name="f198" fmla="val 557276"/>
                <a:gd name="f199" fmla="val 1157209"/>
                <a:gd name="f200" fmla="val 529844"/>
                <a:gd name="f201" fmla="val 1196198"/>
                <a:gd name="f202" fmla="val 495300"/>
                <a:gd name="f203" fmla="val 1234298"/>
                <a:gd name="f204" fmla="val 462026"/>
                <a:gd name="f205" fmla="val 1272398"/>
                <a:gd name="f206" fmla="val 427990"/>
                <a:gd name="f207" fmla="val 1434539"/>
                <a:gd name="f208" fmla="val 285327"/>
                <a:gd name="f209" fmla="val 1596756"/>
                <a:gd name="f210" fmla="val 142663"/>
                <a:gd name="f211" fmla="val 1759062"/>
                <a:gd name="f212" fmla="val 1844279"/>
                <a:gd name="f213" fmla="val 1309482"/>
                <a:gd name="f214" fmla="val 472948"/>
                <a:gd name="f215" fmla="val 1271382"/>
                <a:gd name="f216" fmla="val 507111"/>
                <a:gd name="f217" fmla="val 1233282"/>
                <a:gd name="f218" fmla="val 540385"/>
                <a:gd name="f219" fmla="val 1194293"/>
                <a:gd name="f220" fmla="val 574929"/>
                <a:gd name="f221" fmla="val 1163178"/>
                <a:gd name="f222" fmla="val 602488"/>
                <a:gd name="f223" fmla="val 1124062"/>
                <a:gd name="f224" fmla="val 636905"/>
                <a:gd name="f225" fmla="val 1084946"/>
                <a:gd name="f226" fmla="val 671576"/>
                <a:gd name="f227" fmla="val 1046846"/>
                <a:gd name="f228" fmla="val 705739"/>
                <a:gd name="f229" fmla="val 1007476"/>
                <a:gd name="f230" fmla="val 740537"/>
                <a:gd name="f231" fmla="val 968106"/>
                <a:gd name="f232" fmla="val 774700"/>
                <a:gd name="f233" fmla="val 314945"/>
                <a:gd name="f234" fmla="val 1353312"/>
                <a:gd name="f235" fmla="val 163688"/>
                <a:gd name="f236" fmla="val 1487297"/>
                <a:gd name="f237" fmla="val 86345"/>
                <a:gd name="f238" fmla="val 1658112"/>
                <a:gd name="f239" fmla="val 63866"/>
                <a:gd name="f240" fmla="val 1851787"/>
                <a:gd name="f241" fmla="val 33513"/>
                <a:gd name="f242" fmla="val 2112772"/>
                <a:gd name="f243" fmla="val 116825"/>
                <a:gd name="f244" fmla="val 2340102"/>
                <a:gd name="f245" fmla="val 300594"/>
                <a:gd name="f246" fmla="val 2534031"/>
                <a:gd name="f247" fmla="val 767192"/>
                <a:gd name="f248" fmla="val 3026791"/>
                <a:gd name="f249" fmla="val 1820149"/>
                <a:gd name="f250" fmla="val 4142740"/>
                <a:gd name="f251" fmla="val 1880093"/>
                <a:gd name="f252" fmla="val 4208526"/>
                <a:gd name="f253" fmla="val 1893682"/>
                <a:gd name="f254" fmla="val 4199509"/>
                <a:gd name="f255" fmla="val 1927083"/>
                <a:gd name="f256" fmla="val 4177030"/>
                <a:gd name="f257" fmla="val 1889745"/>
                <a:gd name="f258" fmla="val 4218432"/>
                <a:gd name="f259" fmla="val 1917431"/>
                <a:gd name="f260" fmla="val 4247515"/>
                <a:gd name="f261" fmla="val 1951213"/>
                <a:gd name="f262" fmla="val 4282821"/>
                <a:gd name="f263" fmla="val 1961500"/>
                <a:gd name="f264" fmla="val 4293616"/>
                <a:gd name="f265" fmla="val 1973057"/>
                <a:gd name="f266" fmla="val 4305554"/>
                <a:gd name="f267" fmla="val 1985503"/>
                <a:gd name="f268" fmla="val 4318762"/>
                <a:gd name="f269" fmla="val 1995155"/>
                <a:gd name="f270" fmla="val 4328795"/>
                <a:gd name="f271" fmla="val 2005315"/>
                <a:gd name="f272" fmla="val 4339463"/>
                <a:gd name="f273" fmla="val 2016237"/>
                <a:gd name="f274" fmla="val 4350639"/>
                <a:gd name="f275" fmla="val 2027159"/>
                <a:gd name="f276" fmla="val 4361815"/>
                <a:gd name="f277" fmla="val 2038589"/>
                <a:gd name="f278" fmla="val 4374261"/>
                <a:gd name="f279" fmla="val 2050654"/>
                <a:gd name="f280" fmla="val 4386834"/>
                <a:gd name="f281" fmla="val 2062719"/>
                <a:gd name="f282" fmla="val 4399407"/>
                <a:gd name="f283" fmla="val 2078213"/>
                <a:gd name="f284" fmla="val 4415663"/>
                <a:gd name="f285" fmla="val 2092691"/>
                <a:gd name="f286" fmla="val 4431030"/>
                <a:gd name="f287" fmla="val 2100057"/>
                <a:gd name="f288" fmla="val 4438523"/>
                <a:gd name="f289" fmla="val 2107296"/>
                <a:gd name="f290" fmla="val 4446143"/>
                <a:gd name="f291" fmla="val 2114662"/>
                <a:gd name="f292" fmla="val 4454017"/>
                <a:gd name="f293" fmla="val 2118980"/>
                <a:gd name="f294" fmla="val 4458335"/>
                <a:gd name="f295" fmla="val 2123171"/>
                <a:gd name="f296" fmla="val 4462780"/>
                <a:gd name="f297" fmla="val 2127362"/>
                <a:gd name="f298" fmla="val 4466717"/>
                <a:gd name="f299" fmla="val 2129902"/>
                <a:gd name="f300" fmla="val 4469257"/>
                <a:gd name="f301" fmla="val 2164446"/>
                <a:gd name="f302" fmla="val 4505452"/>
                <a:gd name="f303" fmla="val 2169399"/>
                <a:gd name="f304" fmla="val 4510786"/>
                <a:gd name="f305" fmla="val 2194799"/>
                <a:gd name="f306" fmla="val 4537710"/>
                <a:gd name="f307" fmla="val 2200895"/>
                <a:gd name="f308" fmla="val 4544187"/>
                <a:gd name="f309" fmla="val 4821555"/>
                <a:gd name="f310" fmla="val 2825481"/>
                <a:gd name="f311" fmla="val 5198491"/>
                <a:gd name="f312" fmla="val 2969372"/>
                <a:gd name="f313" fmla="val 5350891"/>
                <a:gd name="f314" fmla="val 3168762"/>
                <a:gd name="f315" fmla="val 5562600"/>
                <a:gd name="f316" fmla="val 3154919"/>
                <a:gd name="f317" fmla="val 5859399"/>
                <a:gd name="f318" fmla="+- 0 0 -90"/>
                <a:gd name="f319" fmla="*/ f3 1 3110154"/>
                <a:gd name="f320" fmla="*/ f4 1 7772400"/>
                <a:gd name="f321" fmla="+- f7 0 f5"/>
                <a:gd name="f322" fmla="+- f6 0 f5"/>
                <a:gd name="f323" fmla="*/ f318 f0 1"/>
                <a:gd name="f324" fmla="*/ f322 1 3110154"/>
                <a:gd name="f325" fmla="*/ f321 1 7772400"/>
                <a:gd name="f326" fmla="*/ 2936987 f322 1"/>
                <a:gd name="f327" fmla="*/ 6051423 f321 1"/>
                <a:gd name="f328" fmla="*/ 2507727 f322 1"/>
                <a:gd name="f329" fmla="*/ 6438519 f321 1"/>
                <a:gd name="f330" fmla="*/ 2465944 f322 1"/>
                <a:gd name="f331" fmla="*/ 6476619 f321 1"/>
                <a:gd name="f332" fmla="*/ 2428860 f322 1"/>
                <a:gd name="f333" fmla="*/ 6510147 f321 1"/>
                <a:gd name="f334" fmla="*/ 2386696 f322 1"/>
                <a:gd name="f335" fmla="*/ 6548247 f321 1"/>
                <a:gd name="f336" fmla="*/ 2342881 f322 1"/>
                <a:gd name="f337" fmla="*/ 6587744 f321 1"/>
                <a:gd name="f338" fmla="*/ 2303384 f322 1"/>
                <a:gd name="f339" fmla="*/ 6623558 f321 1"/>
                <a:gd name="f340" fmla="*/ 2259950 f322 1"/>
                <a:gd name="f341" fmla="*/ 6662801 f321 1"/>
                <a:gd name="f342" fmla="*/ 2218675 f322 1"/>
                <a:gd name="f343" fmla="*/ 6700012 f321 1"/>
                <a:gd name="f344" fmla="*/ 2178162 f322 1"/>
                <a:gd name="f345" fmla="*/ 6736588 f321 1"/>
                <a:gd name="f346" fmla="*/ 2134728 f322 1"/>
                <a:gd name="f347" fmla="*/ 6775832 f321 1"/>
                <a:gd name="f348" fmla="*/ 1031479 f322 1"/>
                <a:gd name="f349" fmla="*/ 7772400 f321 1"/>
                <a:gd name="f350" fmla="*/ 948548 f322 1"/>
                <a:gd name="f351" fmla="*/ 2096628 f322 1"/>
                <a:gd name="f352" fmla="*/ 6734302 f321 1"/>
                <a:gd name="f353" fmla="*/ 2140062 f322 1"/>
                <a:gd name="f354" fmla="*/ 6695059 f321 1"/>
                <a:gd name="f355" fmla="*/ 2180448 f322 1"/>
                <a:gd name="f356" fmla="*/ 6658483 f321 1"/>
                <a:gd name="f357" fmla="*/ 2221723 f322 1"/>
                <a:gd name="f358" fmla="*/ 6621145 f321 1"/>
                <a:gd name="f359" fmla="*/ 2265030 f322 1"/>
                <a:gd name="f360" fmla="*/ 6582029 f321 1"/>
                <a:gd name="f361" fmla="*/ 2304527 f322 1"/>
                <a:gd name="f362" fmla="*/ 6546215 f321 1"/>
                <a:gd name="f363" fmla="*/ 2348088 f322 1"/>
                <a:gd name="f364" fmla="*/ 6506845 f321 1"/>
                <a:gd name="f365" fmla="*/ 2390252 f322 1"/>
                <a:gd name="f366" fmla="*/ 6468745 f321 1"/>
                <a:gd name="f367" fmla="*/ 2427336 f322 1"/>
                <a:gd name="f368" fmla="*/ 6435090 f321 1"/>
                <a:gd name="f369" fmla="*/ 2468992 f322 1"/>
                <a:gd name="f370" fmla="*/ 6396990 f321 1"/>
                <a:gd name="f371" fmla="*/ 2924541 f322 1"/>
                <a:gd name="f372" fmla="*/ 5984494 f321 1"/>
                <a:gd name="f373" fmla="*/ 3019029 f322 1"/>
                <a:gd name="f374" fmla="*/ 5518658 f321 1"/>
                <a:gd name="f375" fmla="*/ 2850500 f322 1"/>
                <a:gd name="f376" fmla="*/ 5303647 f321 1"/>
                <a:gd name="f377" fmla="*/ 2163557 f322 1"/>
                <a:gd name="f378" fmla="*/ 4578604 f321 1"/>
                <a:gd name="f379" fmla="*/ 2157207 f322 1"/>
                <a:gd name="f380" fmla="*/ 4572000 f321 1"/>
                <a:gd name="f381" fmla="*/ 2131807 f322 1"/>
                <a:gd name="f382" fmla="*/ 4544949 f321 1"/>
                <a:gd name="f383" fmla="*/ 2126854 f322 1"/>
                <a:gd name="f384" fmla="*/ 4539742 f321 1"/>
                <a:gd name="f385" fmla="*/ 2092183 f322 1"/>
                <a:gd name="f386" fmla="*/ 4503293 f321 1"/>
                <a:gd name="f387" fmla="*/ 2089389 f322 1"/>
                <a:gd name="f388" fmla="*/ 4500372 f321 1"/>
                <a:gd name="f389" fmla="*/ 2075673 f322 1"/>
                <a:gd name="f390" fmla="*/ 4485894 f321 1"/>
                <a:gd name="f391" fmla="*/ 2055353 f322 1"/>
                <a:gd name="f392" fmla="*/ 4464431 f321 1"/>
                <a:gd name="f393" fmla="*/ 2013443 f322 1"/>
                <a:gd name="f394" fmla="*/ 4420235 f321 1"/>
                <a:gd name="f395" fmla="*/ 1979026 f322 1"/>
                <a:gd name="f396" fmla="*/ 4383913 f321 1"/>
                <a:gd name="f397" fmla="*/ 1948419 f322 1"/>
                <a:gd name="f398" fmla="*/ 4351655 f321 1"/>
                <a:gd name="f399" fmla="*/ 1914129 f322 1"/>
                <a:gd name="f400" fmla="*/ 4315587 f321 1"/>
                <a:gd name="f401" fmla="*/ 1880347 f322 1"/>
                <a:gd name="f402" fmla="*/ 4279900 f321 1"/>
                <a:gd name="f403" fmla="*/ 1844660 f322 1"/>
                <a:gd name="f404" fmla="*/ 4241800 f321 1"/>
                <a:gd name="f405" fmla="*/ 1582151 f322 1"/>
                <a:gd name="f406" fmla="*/ 3966210 f321 1"/>
                <a:gd name="f407" fmla="*/ 1245093 f322 1"/>
                <a:gd name="f408" fmla="*/ 3610610 f321 1"/>
                <a:gd name="f409" fmla="*/ 427086 f322 1"/>
                <a:gd name="f410" fmla="*/ 2748153 f321 1"/>
                <a:gd name="f411" fmla="*/ 189469 f322 1"/>
                <a:gd name="f412" fmla="*/ 2488565 f321 1"/>
                <a:gd name="f413" fmla="*/ 312024 f322 1"/>
                <a:gd name="f414" fmla="*/ 1276096 f321 1"/>
                <a:gd name="f415" fmla="*/ 930641 f322 1"/>
                <a:gd name="f416" fmla="*/ 729996 f321 1"/>
                <a:gd name="f417" fmla="*/ 969757 f322 1"/>
                <a:gd name="f418" fmla="*/ 695579 f321 1"/>
                <a:gd name="f419" fmla="*/ 1009762 f322 1"/>
                <a:gd name="f420" fmla="*/ 660400 f321 1"/>
                <a:gd name="f421" fmla="*/ 1047862 f322 1"/>
                <a:gd name="f422" fmla="*/ 626237 f321 1"/>
                <a:gd name="f423" fmla="*/ 1087105 f322 1"/>
                <a:gd name="f424" fmla="*/ 591693 f321 1"/>
                <a:gd name="f425" fmla="*/ 1126094 f322 1"/>
                <a:gd name="f426" fmla="*/ 557276 f321 1"/>
                <a:gd name="f427" fmla="*/ 1157209 f322 1"/>
                <a:gd name="f428" fmla="*/ 529844 f321 1"/>
                <a:gd name="f429" fmla="*/ 1196198 f322 1"/>
                <a:gd name="f430" fmla="*/ 495300 f321 1"/>
                <a:gd name="f431" fmla="*/ 1234298 f322 1"/>
                <a:gd name="f432" fmla="*/ 462026 f321 1"/>
                <a:gd name="f433" fmla="*/ 1272398 f322 1"/>
                <a:gd name="f434" fmla="*/ 427990 f321 1"/>
                <a:gd name="f435" fmla="*/ 1759062 f322 1"/>
                <a:gd name="f436" fmla="*/ 0 f321 1"/>
                <a:gd name="f437" fmla="*/ 1844279 f322 1"/>
                <a:gd name="f438" fmla="*/ 1309482 f322 1"/>
                <a:gd name="f439" fmla="*/ 472948 f321 1"/>
                <a:gd name="f440" fmla="*/ 1271382 f322 1"/>
                <a:gd name="f441" fmla="*/ 507111 f321 1"/>
                <a:gd name="f442" fmla="*/ 1233282 f322 1"/>
                <a:gd name="f443" fmla="*/ 540385 f321 1"/>
                <a:gd name="f444" fmla="*/ 1194293 f322 1"/>
                <a:gd name="f445" fmla="*/ 574929 f321 1"/>
                <a:gd name="f446" fmla="*/ 1163178 f322 1"/>
                <a:gd name="f447" fmla="*/ 602488 f321 1"/>
                <a:gd name="f448" fmla="*/ 1124062 f322 1"/>
                <a:gd name="f449" fmla="*/ 636905 f321 1"/>
                <a:gd name="f450" fmla="*/ 1084946 f322 1"/>
                <a:gd name="f451" fmla="*/ 671576 f321 1"/>
                <a:gd name="f452" fmla="*/ 1046846 f322 1"/>
                <a:gd name="f453" fmla="*/ 705739 f321 1"/>
                <a:gd name="f454" fmla="*/ 1007476 f322 1"/>
                <a:gd name="f455" fmla="*/ 740537 f321 1"/>
                <a:gd name="f456" fmla="*/ 968106 f322 1"/>
                <a:gd name="f457" fmla="*/ 774700 f321 1"/>
                <a:gd name="f458" fmla="*/ 314945 f322 1"/>
                <a:gd name="f459" fmla="*/ 1353312 f321 1"/>
                <a:gd name="f460" fmla="*/ 63866 f322 1"/>
                <a:gd name="f461" fmla="*/ 1851787 f321 1"/>
                <a:gd name="f462" fmla="*/ 300594 f322 1"/>
                <a:gd name="f463" fmla="*/ 2534031 f321 1"/>
                <a:gd name="f464" fmla="*/ 1880093 f322 1"/>
                <a:gd name="f465" fmla="*/ 4208526 f321 1"/>
                <a:gd name="f466" fmla="*/ 1893682 f322 1"/>
                <a:gd name="f467" fmla="*/ 4199509 f321 1"/>
                <a:gd name="f468" fmla="*/ 1927083 f322 1"/>
                <a:gd name="f469" fmla="*/ 4177030 f321 1"/>
                <a:gd name="f470" fmla="*/ 1889745 f322 1"/>
                <a:gd name="f471" fmla="*/ 4218432 f321 1"/>
                <a:gd name="f472" fmla="*/ 1917431 f322 1"/>
                <a:gd name="f473" fmla="*/ 4247515 f321 1"/>
                <a:gd name="f474" fmla="*/ 1951213 f322 1"/>
                <a:gd name="f475" fmla="*/ 4282821 f321 1"/>
                <a:gd name="f476" fmla="*/ 1985503 f322 1"/>
                <a:gd name="f477" fmla="*/ 4318762 f321 1"/>
                <a:gd name="f478" fmla="*/ 2016237 f322 1"/>
                <a:gd name="f479" fmla="*/ 4350639 f321 1"/>
                <a:gd name="f480" fmla="*/ 2050654 f322 1"/>
                <a:gd name="f481" fmla="*/ 4386834 f321 1"/>
                <a:gd name="f482" fmla="*/ 2092691 f322 1"/>
                <a:gd name="f483" fmla="*/ 4431030 f321 1"/>
                <a:gd name="f484" fmla="*/ 2114662 f322 1"/>
                <a:gd name="f485" fmla="*/ 4454017 f321 1"/>
                <a:gd name="f486" fmla="*/ 2127362 f322 1"/>
                <a:gd name="f487" fmla="*/ 4466717 f321 1"/>
                <a:gd name="f488" fmla="*/ 2129902 f322 1"/>
                <a:gd name="f489" fmla="*/ 4469257 f321 1"/>
                <a:gd name="f490" fmla="*/ 2164446 f322 1"/>
                <a:gd name="f491" fmla="*/ 4505452 f321 1"/>
                <a:gd name="f492" fmla="*/ 2169399 f322 1"/>
                <a:gd name="f493" fmla="*/ 4510786 f321 1"/>
                <a:gd name="f494" fmla="*/ 2194799 f322 1"/>
                <a:gd name="f495" fmla="*/ 4537710 f321 1"/>
                <a:gd name="f496" fmla="*/ 2200895 f322 1"/>
                <a:gd name="f497" fmla="*/ 4544187 f321 1"/>
                <a:gd name="f498" fmla="*/ 2969372 f322 1"/>
                <a:gd name="f499" fmla="*/ 5350891 f321 1"/>
                <a:gd name="f500" fmla="*/ f323 1 f2"/>
                <a:gd name="f501" fmla="*/ f326 1 3110154"/>
                <a:gd name="f502" fmla="*/ f327 1 7772400"/>
                <a:gd name="f503" fmla="*/ f328 1 3110154"/>
                <a:gd name="f504" fmla="*/ f329 1 7772400"/>
                <a:gd name="f505" fmla="*/ f330 1 3110154"/>
                <a:gd name="f506" fmla="*/ f331 1 7772400"/>
                <a:gd name="f507" fmla="*/ f332 1 3110154"/>
                <a:gd name="f508" fmla="*/ f333 1 7772400"/>
                <a:gd name="f509" fmla="*/ f334 1 3110154"/>
                <a:gd name="f510" fmla="*/ f335 1 7772400"/>
                <a:gd name="f511" fmla="*/ f336 1 3110154"/>
                <a:gd name="f512" fmla="*/ f337 1 7772400"/>
                <a:gd name="f513" fmla="*/ f338 1 3110154"/>
                <a:gd name="f514" fmla="*/ f339 1 7772400"/>
                <a:gd name="f515" fmla="*/ f340 1 3110154"/>
                <a:gd name="f516" fmla="*/ f341 1 7772400"/>
                <a:gd name="f517" fmla="*/ f342 1 3110154"/>
                <a:gd name="f518" fmla="*/ f343 1 7772400"/>
                <a:gd name="f519" fmla="*/ f344 1 3110154"/>
                <a:gd name="f520" fmla="*/ f345 1 7772400"/>
                <a:gd name="f521" fmla="*/ f346 1 3110154"/>
                <a:gd name="f522" fmla="*/ f347 1 7772400"/>
                <a:gd name="f523" fmla="*/ f348 1 3110154"/>
                <a:gd name="f524" fmla="*/ f349 1 7772400"/>
                <a:gd name="f525" fmla="*/ f350 1 3110154"/>
                <a:gd name="f526" fmla="*/ f351 1 3110154"/>
                <a:gd name="f527" fmla="*/ f352 1 7772400"/>
                <a:gd name="f528" fmla="*/ f353 1 3110154"/>
                <a:gd name="f529" fmla="*/ f354 1 7772400"/>
                <a:gd name="f530" fmla="*/ f355 1 3110154"/>
                <a:gd name="f531" fmla="*/ f356 1 7772400"/>
                <a:gd name="f532" fmla="*/ f357 1 3110154"/>
                <a:gd name="f533" fmla="*/ f358 1 7772400"/>
                <a:gd name="f534" fmla="*/ f359 1 3110154"/>
                <a:gd name="f535" fmla="*/ f360 1 7772400"/>
                <a:gd name="f536" fmla="*/ f361 1 3110154"/>
                <a:gd name="f537" fmla="*/ f362 1 7772400"/>
                <a:gd name="f538" fmla="*/ f363 1 3110154"/>
                <a:gd name="f539" fmla="*/ f364 1 7772400"/>
                <a:gd name="f540" fmla="*/ f365 1 3110154"/>
                <a:gd name="f541" fmla="*/ f366 1 7772400"/>
                <a:gd name="f542" fmla="*/ f367 1 3110154"/>
                <a:gd name="f543" fmla="*/ f368 1 7772400"/>
                <a:gd name="f544" fmla="*/ f369 1 3110154"/>
                <a:gd name="f545" fmla="*/ f370 1 7772400"/>
                <a:gd name="f546" fmla="*/ f371 1 3110154"/>
                <a:gd name="f547" fmla="*/ f372 1 7772400"/>
                <a:gd name="f548" fmla="*/ f373 1 3110154"/>
                <a:gd name="f549" fmla="*/ f374 1 7772400"/>
                <a:gd name="f550" fmla="*/ f375 1 3110154"/>
                <a:gd name="f551" fmla="*/ f376 1 7772400"/>
                <a:gd name="f552" fmla="*/ f377 1 3110154"/>
                <a:gd name="f553" fmla="*/ f378 1 7772400"/>
                <a:gd name="f554" fmla="*/ f379 1 3110154"/>
                <a:gd name="f555" fmla="*/ f380 1 7772400"/>
                <a:gd name="f556" fmla="*/ f381 1 3110154"/>
                <a:gd name="f557" fmla="*/ f382 1 7772400"/>
                <a:gd name="f558" fmla="*/ f383 1 3110154"/>
                <a:gd name="f559" fmla="*/ f384 1 7772400"/>
                <a:gd name="f560" fmla="*/ f385 1 3110154"/>
                <a:gd name="f561" fmla="*/ f386 1 7772400"/>
                <a:gd name="f562" fmla="*/ f387 1 3110154"/>
                <a:gd name="f563" fmla="*/ f388 1 7772400"/>
                <a:gd name="f564" fmla="*/ f389 1 3110154"/>
                <a:gd name="f565" fmla="*/ f390 1 7772400"/>
                <a:gd name="f566" fmla="*/ f391 1 3110154"/>
                <a:gd name="f567" fmla="*/ f392 1 7772400"/>
                <a:gd name="f568" fmla="*/ f393 1 3110154"/>
                <a:gd name="f569" fmla="*/ f394 1 7772400"/>
                <a:gd name="f570" fmla="*/ f395 1 3110154"/>
                <a:gd name="f571" fmla="*/ f396 1 7772400"/>
                <a:gd name="f572" fmla="*/ f397 1 3110154"/>
                <a:gd name="f573" fmla="*/ f398 1 7772400"/>
                <a:gd name="f574" fmla="*/ f399 1 3110154"/>
                <a:gd name="f575" fmla="*/ f400 1 7772400"/>
                <a:gd name="f576" fmla="*/ f401 1 3110154"/>
                <a:gd name="f577" fmla="*/ f402 1 7772400"/>
                <a:gd name="f578" fmla="*/ f403 1 3110154"/>
                <a:gd name="f579" fmla="*/ f404 1 7772400"/>
                <a:gd name="f580" fmla="*/ f405 1 3110154"/>
                <a:gd name="f581" fmla="*/ f406 1 7772400"/>
                <a:gd name="f582" fmla="*/ f407 1 3110154"/>
                <a:gd name="f583" fmla="*/ f408 1 7772400"/>
                <a:gd name="f584" fmla="*/ f409 1 3110154"/>
                <a:gd name="f585" fmla="*/ f410 1 7772400"/>
                <a:gd name="f586" fmla="*/ f411 1 3110154"/>
                <a:gd name="f587" fmla="*/ f412 1 7772400"/>
                <a:gd name="f588" fmla="*/ f413 1 3110154"/>
                <a:gd name="f589" fmla="*/ f414 1 7772400"/>
                <a:gd name="f590" fmla="*/ f415 1 3110154"/>
                <a:gd name="f591" fmla="*/ f416 1 7772400"/>
                <a:gd name="f592" fmla="*/ f417 1 3110154"/>
                <a:gd name="f593" fmla="*/ f418 1 7772400"/>
                <a:gd name="f594" fmla="*/ f419 1 3110154"/>
                <a:gd name="f595" fmla="*/ f420 1 7772400"/>
                <a:gd name="f596" fmla="*/ f421 1 3110154"/>
                <a:gd name="f597" fmla="*/ f422 1 7772400"/>
                <a:gd name="f598" fmla="*/ f423 1 3110154"/>
                <a:gd name="f599" fmla="*/ f424 1 7772400"/>
                <a:gd name="f600" fmla="*/ f425 1 3110154"/>
                <a:gd name="f601" fmla="*/ f426 1 7772400"/>
                <a:gd name="f602" fmla="*/ f427 1 3110154"/>
                <a:gd name="f603" fmla="*/ f428 1 7772400"/>
                <a:gd name="f604" fmla="*/ f429 1 3110154"/>
                <a:gd name="f605" fmla="*/ f430 1 7772400"/>
                <a:gd name="f606" fmla="*/ f431 1 3110154"/>
                <a:gd name="f607" fmla="*/ f432 1 7772400"/>
                <a:gd name="f608" fmla="*/ f433 1 3110154"/>
                <a:gd name="f609" fmla="*/ f434 1 7772400"/>
                <a:gd name="f610" fmla="*/ f435 1 3110154"/>
                <a:gd name="f611" fmla="*/ f436 1 7772400"/>
                <a:gd name="f612" fmla="*/ f437 1 3110154"/>
                <a:gd name="f613" fmla="*/ f438 1 3110154"/>
                <a:gd name="f614" fmla="*/ f439 1 7772400"/>
                <a:gd name="f615" fmla="*/ f440 1 3110154"/>
                <a:gd name="f616" fmla="*/ f441 1 7772400"/>
                <a:gd name="f617" fmla="*/ f442 1 3110154"/>
                <a:gd name="f618" fmla="*/ f443 1 7772400"/>
                <a:gd name="f619" fmla="*/ f444 1 3110154"/>
                <a:gd name="f620" fmla="*/ f445 1 7772400"/>
                <a:gd name="f621" fmla="*/ f446 1 3110154"/>
                <a:gd name="f622" fmla="*/ f447 1 7772400"/>
                <a:gd name="f623" fmla="*/ f448 1 3110154"/>
                <a:gd name="f624" fmla="*/ f449 1 7772400"/>
                <a:gd name="f625" fmla="*/ f450 1 3110154"/>
                <a:gd name="f626" fmla="*/ f451 1 7772400"/>
                <a:gd name="f627" fmla="*/ f452 1 3110154"/>
                <a:gd name="f628" fmla="*/ f453 1 7772400"/>
                <a:gd name="f629" fmla="*/ f454 1 3110154"/>
                <a:gd name="f630" fmla="*/ f455 1 7772400"/>
                <a:gd name="f631" fmla="*/ f456 1 3110154"/>
                <a:gd name="f632" fmla="*/ f457 1 7772400"/>
                <a:gd name="f633" fmla="*/ f458 1 3110154"/>
                <a:gd name="f634" fmla="*/ f459 1 7772400"/>
                <a:gd name="f635" fmla="*/ f460 1 3110154"/>
                <a:gd name="f636" fmla="*/ f461 1 7772400"/>
                <a:gd name="f637" fmla="*/ f462 1 3110154"/>
                <a:gd name="f638" fmla="*/ f463 1 7772400"/>
                <a:gd name="f639" fmla="*/ f464 1 3110154"/>
                <a:gd name="f640" fmla="*/ f465 1 7772400"/>
                <a:gd name="f641" fmla="*/ f466 1 3110154"/>
                <a:gd name="f642" fmla="*/ f467 1 7772400"/>
                <a:gd name="f643" fmla="*/ f468 1 3110154"/>
                <a:gd name="f644" fmla="*/ f469 1 7772400"/>
                <a:gd name="f645" fmla="*/ f470 1 3110154"/>
                <a:gd name="f646" fmla="*/ f471 1 7772400"/>
                <a:gd name="f647" fmla="*/ f472 1 3110154"/>
                <a:gd name="f648" fmla="*/ f473 1 7772400"/>
                <a:gd name="f649" fmla="*/ f474 1 3110154"/>
                <a:gd name="f650" fmla="*/ f475 1 7772400"/>
                <a:gd name="f651" fmla="*/ f476 1 3110154"/>
                <a:gd name="f652" fmla="*/ f477 1 7772400"/>
                <a:gd name="f653" fmla="*/ f478 1 3110154"/>
                <a:gd name="f654" fmla="*/ f479 1 7772400"/>
                <a:gd name="f655" fmla="*/ f480 1 3110154"/>
                <a:gd name="f656" fmla="*/ f481 1 7772400"/>
                <a:gd name="f657" fmla="*/ f482 1 3110154"/>
                <a:gd name="f658" fmla="*/ f483 1 7772400"/>
                <a:gd name="f659" fmla="*/ f484 1 3110154"/>
                <a:gd name="f660" fmla="*/ f485 1 7772400"/>
                <a:gd name="f661" fmla="*/ f486 1 3110154"/>
                <a:gd name="f662" fmla="*/ f487 1 7772400"/>
                <a:gd name="f663" fmla="*/ f488 1 3110154"/>
                <a:gd name="f664" fmla="*/ f489 1 7772400"/>
                <a:gd name="f665" fmla="*/ f490 1 3110154"/>
                <a:gd name="f666" fmla="*/ f491 1 7772400"/>
                <a:gd name="f667" fmla="*/ f492 1 3110154"/>
                <a:gd name="f668" fmla="*/ f493 1 7772400"/>
                <a:gd name="f669" fmla="*/ f494 1 3110154"/>
                <a:gd name="f670" fmla="*/ f495 1 7772400"/>
                <a:gd name="f671" fmla="*/ f496 1 3110154"/>
                <a:gd name="f672" fmla="*/ f497 1 7772400"/>
                <a:gd name="f673" fmla="*/ f498 1 3110154"/>
                <a:gd name="f674" fmla="*/ f499 1 7772400"/>
                <a:gd name="f675" fmla="*/ f5 1 f324"/>
                <a:gd name="f676" fmla="*/ f6 1 f324"/>
                <a:gd name="f677" fmla="*/ f5 1 f325"/>
                <a:gd name="f678" fmla="*/ f7 1 f325"/>
                <a:gd name="f679" fmla="+- f500 0 f1"/>
                <a:gd name="f680" fmla="*/ f501 1 f324"/>
                <a:gd name="f681" fmla="*/ f502 1 f325"/>
                <a:gd name="f682" fmla="*/ f503 1 f324"/>
                <a:gd name="f683" fmla="*/ f504 1 f325"/>
                <a:gd name="f684" fmla="*/ f505 1 f324"/>
                <a:gd name="f685" fmla="*/ f506 1 f325"/>
                <a:gd name="f686" fmla="*/ f507 1 f324"/>
                <a:gd name="f687" fmla="*/ f508 1 f325"/>
                <a:gd name="f688" fmla="*/ f509 1 f324"/>
                <a:gd name="f689" fmla="*/ f510 1 f325"/>
                <a:gd name="f690" fmla="*/ f511 1 f324"/>
                <a:gd name="f691" fmla="*/ f512 1 f325"/>
                <a:gd name="f692" fmla="*/ f513 1 f324"/>
                <a:gd name="f693" fmla="*/ f514 1 f325"/>
                <a:gd name="f694" fmla="*/ f515 1 f324"/>
                <a:gd name="f695" fmla="*/ f516 1 f325"/>
                <a:gd name="f696" fmla="*/ f517 1 f324"/>
                <a:gd name="f697" fmla="*/ f518 1 f325"/>
                <a:gd name="f698" fmla="*/ f519 1 f324"/>
                <a:gd name="f699" fmla="*/ f520 1 f325"/>
                <a:gd name="f700" fmla="*/ f521 1 f324"/>
                <a:gd name="f701" fmla="*/ f522 1 f325"/>
                <a:gd name="f702" fmla="*/ f523 1 f324"/>
                <a:gd name="f703" fmla="*/ f524 1 f325"/>
                <a:gd name="f704" fmla="*/ f525 1 f324"/>
                <a:gd name="f705" fmla="*/ f526 1 f324"/>
                <a:gd name="f706" fmla="*/ f527 1 f325"/>
                <a:gd name="f707" fmla="*/ f528 1 f324"/>
                <a:gd name="f708" fmla="*/ f529 1 f325"/>
                <a:gd name="f709" fmla="*/ f530 1 f324"/>
                <a:gd name="f710" fmla="*/ f531 1 f325"/>
                <a:gd name="f711" fmla="*/ f532 1 f324"/>
                <a:gd name="f712" fmla="*/ f533 1 f325"/>
                <a:gd name="f713" fmla="*/ f534 1 f324"/>
                <a:gd name="f714" fmla="*/ f535 1 f325"/>
                <a:gd name="f715" fmla="*/ f536 1 f324"/>
                <a:gd name="f716" fmla="*/ f537 1 f325"/>
                <a:gd name="f717" fmla="*/ f538 1 f324"/>
                <a:gd name="f718" fmla="*/ f539 1 f325"/>
                <a:gd name="f719" fmla="*/ f540 1 f324"/>
                <a:gd name="f720" fmla="*/ f541 1 f325"/>
                <a:gd name="f721" fmla="*/ f542 1 f324"/>
                <a:gd name="f722" fmla="*/ f543 1 f325"/>
                <a:gd name="f723" fmla="*/ f544 1 f324"/>
                <a:gd name="f724" fmla="*/ f545 1 f325"/>
                <a:gd name="f725" fmla="*/ f546 1 f324"/>
                <a:gd name="f726" fmla="*/ f547 1 f325"/>
                <a:gd name="f727" fmla="*/ f548 1 f324"/>
                <a:gd name="f728" fmla="*/ f549 1 f325"/>
                <a:gd name="f729" fmla="*/ f550 1 f324"/>
                <a:gd name="f730" fmla="*/ f551 1 f325"/>
                <a:gd name="f731" fmla="*/ f552 1 f324"/>
                <a:gd name="f732" fmla="*/ f553 1 f325"/>
                <a:gd name="f733" fmla="*/ f554 1 f324"/>
                <a:gd name="f734" fmla="*/ f555 1 f325"/>
                <a:gd name="f735" fmla="*/ f556 1 f324"/>
                <a:gd name="f736" fmla="*/ f557 1 f325"/>
                <a:gd name="f737" fmla="*/ f558 1 f324"/>
                <a:gd name="f738" fmla="*/ f559 1 f325"/>
                <a:gd name="f739" fmla="*/ f560 1 f324"/>
                <a:gd name="f740" fmla="*/ f561 1 f325"/>
                <a:gd name="f741" fmla="*/ f562 1 f324"/>
                <a:gd name="f742" fmla="*/ f563 1 f325"/>
                <a:gd name="f743" fmla="*/ f564 1 f324"/>
                <a:gd name="f744" fmla="*/ f565 1 f325"/>
                <a:gd name="f745" fmla="*/ f566 1 f324"/>
                <a:gd name="f746" fmla="*/ f567 1 f325"/>
                <a:gd name="f747" fmla="*/ f568 1 f324"/>
                <a:gd name="f748" fmla="*/ f569 1 f325"/>
                <a:gd name="f749" fmla="*/ f570 1 f324"/>
                <a:gd name="f750" fmla="*/ f571 1 f325"/>
                <a:gd name="f751" fmla="*/ f572 1 f324"/>
                <a:gd name="f752" fmla="*/ f573 1 f325"/>
                <a:gd name="f753" fmla="*/ f574 1 f324"/>
                <a:gd name="f754" fmla="*/ f575 1 f325"/>
                <a:gd name="f755" fmla="*/ f576 1 f324"/>
                <a:gd name="f756" fmla="*/ f577 1 f325"/>
                <a:gd name="f757" fmla="*/ f578 1 f324"/>
                <a:gd name="f758" fmla="*/ f579 1 f325"/>
                <a:gd name="f759" fmla="*/ f580 1 f324"/>
                <a:gd name="f760" fmla="*/ f581 1 f325"/>
                <a:gd name="f761" fmla="*/ f582 1 f324"/>
                <a:gd name="f762" fmla="*/ f583 1 f325"/>
                <a:gd name="f763" fmla="*/ f584 1 f324"/>
                <a:gd name="f764" fmla="*/ f585 1 f325"/>
                <a:gd name="f765" fmla="*/ f586 1 f324"/>
                <a:gd name="f766" fmla="*/ f587 1 f325"/>
                <a:gd name="f767" fmla="*/ f588 1 f324"/>
                <a:gd name="f768" fmla="*/ f589 1 f325"/>
                <a:gd name="f769" fmla="*/ f590 1 f324"/>
                <a:gd name="f770" fmla="*/ f591 1 f325"/>
                <a:gd name="f771" fmla="*/ f592 1 f324"/>
                <a:gd name="f772" fmla="*/ f593 1 f325"/>
                <a:gd name="f773" fmla="*/ f594 1 f324"/>
                <a:gd name="f774" fmla="*/ f595 1 f325"/>
                <a:gd name="f775" fmla="*/ f596 1 f324"/>
                <a:gd name="f776" fmla="*/ f597 1 f325"/>
                <a:gd name="f777" fmla="*/ f598 1 f324"/>
                <a:gd name="f778" fmla="*/ f599 1 f325"/>
                <a:gd name="f779" fmla="*/ f600 1 f324"/>
                <a:gd name="f780" fmla="*/ f601 1 f325"/>
                <a:gd name="f781" fmla="*/ f602 1 f324"/>
                <a:gd name="f782" fmla="*/ f603 1 f325"/>
                <a:gd name="f783" fmla="*/ f604 1 f324"/>
                <a:gd name="f784" fmla="*/ f605 1 f325"/>
                <a:gd name="f785" fmla="*/ f606 1 f324"/>
                <a:gd name="f786" fmla="*/ f607 1 f325"/>
                <a:gd name="f787" fmla="*/ f608 1 f324"/>
                <a:gd name="f788" fmla="*/ f609 1 f325"/>
                <a:gd name="f789" fmla="*/ f610 1 f324"/>
                <a:gd name="f790" fmla="*/ f611 1 f325"/>
                <a:gd name="f791" fmla="*/ f612 1 f324"/>
                <a:gd name="f792" fmla="*/ f613 1 f324"/>
                <a:gd name="f793" fmla="*/ f614 1 f325"/>
                <a:gd name="f794" fmla="*/ f615 1 f324"/>
                <a:gd name="f795" fmla="*/ f616 1 f325"/>
                <a:gd name="f796" fmla="*/ f617 1 f324"/>
                <a:gd name="f797" fmla="*/ f618 1 f325"/>
                <a:gd name="f798" fmla="*/ f619 1 f324"/>
                <a:gd name="f799" fmla="*/ f620 1 f325"/>
                <a:gd name="f800" fmla="*/ f621 1 f324"/>
                <a:gd name="f801" fmla="*/ f622 1 f325"/>
                <a:gd name="f802" fmla="*/ f623 1 f324"/>
                <a:gd name="f803" fmla="*/ f624 1 f325"/>
                <a:gd name="f804" fmla="*/ f625 1 f324"/>
                <a:gd name="f805" fmla="*/ f626 1 f325"/>
                <a:gd name="f806" fmla="*/ f627 1 f324"/>
                <a:gd name="f807" fmla="*/ f628 1 f325"/>
                <a:gd name="f808" fmla="*/ f629 1 f324"/>
                <a:gd name="f809" fmla="*/ f630 1 f325"/>
                <a:gd name="f810" fmla="*/ f631 1 f324"/>
                <a:gd name="f811" fmla="*/ f632 1 f325"/>
                <a:gd name="f812" fmla="*/ f633 1 f324"/>
                <a:gd name="f813" fmla="*/ f634 1 f325"/>
                <a:gd name="f814" fmla="*/ f635 1 f324"/>
                <a:gd name="f815" fmla="*/ f636 1 f325"/>
                <a:gd name="f816" fmla="*/ f637 1 f324"/>
                <a:gd name="f817" fmla="*/ f638 1 f325"/>
                <a:gd name="f818" fmla="*/ f639 1 f324"/>
                <a:gd name="f819" fmla="*/ f640 1 f325"/>
                <a:gd name="f820" fmla="*/ f641 1 f324"/>
                <a:gd name="f821" fmla="*/ f642 1 f325"/>
                <a:gd name="f822" fmla="*/ f643 1 f324"/>
                <a:gd name="f823" fmla="*/ f644 1 f325"/>
                <a:gd name="f824" fmla="*/ f645 1 f324"/>
                <a:gd name="f825" fmla="*/ f646 1 f325"/>
                <a:gd name="f826" fmla="*/ f647 1 f324"/>
                <a:gd name="f827" fmla="*/ f648 1 f325"/>
                <a:gd name="f828" fmla="*/ f649 1 f324"/>
                <a:gd name="f829" fmla="*/ f650 1 f325"/>
                <a:gd name="f830" fmla="*/ f651 1 f324"/>
                <a:gd name="f831" fmla="*/ f652 1 f325"/>
                <a:gd name="f832" fmla="*/ f653 1 f324"/>
                <a:gd name="f833" fmla="*/ f654 1 f325"/>
                <a:gd name="f834" fmla="*/ f655 1 f324"/>
                <a:gd name="f835" fmla="*/ f656 1 f325"/>
                <a:gd name="f836" fmla="*/ f657 1 f324"/>
                <a:gd name="f837" fmla="*/ f658 1 f325"/>
                <a:gd name="f838" fmla="*/ f659 1 f324"/>
                <a:gd name="f839" fmla="*/ f660 1 f325"/>
                <a:gd name="f840" fmla="*/ f661 1 f324"/>
                <a:gd name="f841" fmla="*/ f662 1 f325"/>
                <a:gd name="f842" fmla="*/ f663 1 f324"/>
                <a:gd name="f843" fmla="*/ f664 1 f325"/>
                <a:gd name="f844" fmla="*/ f665 1 f324"/>
                <a:gd name="f845" fmla="*/ f666 1 f325"/>
                <a:gd name="f846" fmla="*/ f667 1 f324"/>
                <a:gd name="f847" fmla="*/ f668 1 f325"/>
                <a:gd name="f848" fmla="*/ f669 1 f324"/>
                <a:gd name="f849" fmla="*/ f670 1 f325"/>
                <a:gd name="f850" fmla="*/ f671 1 f324"/>
                <a:gd name="f851" fmla="*/ f672 1 f325"/>
                <a:gd name="f852" fmla="*/ f673 1 f324"/>
                <a:gd name="f853" fmla="*/ f674 1 f325"/>
                <a:gd name="f854" fmla="*/ f675 f319 1"/>
                <a:gd name="f855" fmla="*/ f676 f319 1"/>
                <a:gd name="f856" fmla="*/ f678 f320 1"/>
                <a:gd name="f857" fmla="*/ f677 f320 1"/>
                <a:gd name="f858" fmla="*/ f680 f319 1"/>
                <a:gd name="f859" fmla="*/ f681 f320 1"/>
                <a:gd name="f860" fmla="*/ f682 f319 1"/>
                <a:gd name="f861" fmla="*/ f683 f320 1"/>
                <a:gd name="f862" fmla="*/ f684 f319 1"/>
                <a:gd name="f863" fmla="*/ f685 f320 1"/>
                <a:gd name="f864" fmla="*/ f686 f319 1"/>
                <a:gd name="f865" fmla="*/ f687 f320 1"/>
                <a:gd name="f866" fmla="*/ f688 f319 1"/>
                <a:gd name="f867" fmla="*/ f689 f320 1"/>
                <a:gd name="f868" fmla="*/ f690 f319 1"/>
                <a:gd name="f869" fmla="*/ f691 f320 1"/>
                <a:gd name="f870" fmla="*/ f692 f319 1"/>
                <a:gd name="f871" fmla="*/ f693 f320 1"/>
                <a:gd name="f872" fmla="*/ f694 f319 1"/>
                <a:gd name="f873" fmla="*/ f695 f320 1"/>
                <a:gd name="f874" fmla="*/ f696 f319 1"/>
                <a:gd name="f875" fmla="*/ f697 f320 1"/>
                <a:gd name="f876" fmla="*/ f698 f319 1"/>
                <a:gd name="f877" fmla="*/ f699 f320 1"/>
                <a:gd name="f878" fmla="*/ f700 f319 1"/>
                <a:gd name="f879" fmla="*/ f701 f320 1"/>
                <a:gd name="f880" fmla="*/ f702 f319 1"/>
                <a:gd name="f881" fmla="*/ f703 f320 1"/>
                <a:gd name="f882" fmla="*/ f704 f319 1"/>
                <a:gd name="f883" fmla="*/ f705 f319 1"/>
                <a:gd name="f884" fmla="*/ f706 f320 1"/>
                <a:gd name="f885" fmla="*/ f707 f319 1"/>
                <a:gd name="f886" fmla="*/ f708 f320 1"/>
                <a:gd name="f887" fmla="*/ f709 f319 1"/>
                <a:gd name="f888" fmla="*/ f710 f320 1"/>
                <a:gd name="f889" fmla="*/ f711 f319 1"/>
                <a:gd name="f890" fmla="*/ f712 f320 1"/>
                <a:gd name="f891" fmla="*/ f713 f319 1"/>
                <a:gd name="f892" fmla="*/ f714 f320 1"/>
                <a:gd name="f893" fmla="*/ f715 f319 1"/>
                <a:gd name="f894" fmla="*/ f716 f320 1"/>
                <a:gd name="f895" fmla="*/ f717 f319 1"/>
                <a:gd name="f896" fmla="*/ f718 f320 1"/>
                <a:gd name="f897" fmla="*/ f719 f319 1"/>
                <a:gd name="f898" fmla="*/ f720 f320 1"/>
                <a:gd name="f899" fmla="*/ f721 f319 1"/>
                <a:gd name="f900" fmla="*/ f722 f320 1"/>
                <a:gd name="f901" fmla="*/ f723 f319 1"/>
                <a:gd name="f902" fmla="*/ f724 f320 1"/>
                <a:gd name="f903" fmla="*/ f725 f319 1"/>
                <a:gd name="f904" fmla="*/ f726 f320 1"/>
                <a:gd name="f905" fmla="*/ f727 f319 1"/>
                <a:gd name="f906" fmla="*/ f728 f320 1"/>
                <a:gd name="f907" fmla="*/ f729 f319 1"/>
                <a:gd name="f908" fmla="*/ f730 f320 1"/>
                <a:gd name="f909" fmla="*/ f731 f319 1"/>
                <a:gd name="f910" fmla="*/ f732 f320 1"/>
                <a:gd name="f911" fmla="*/ f733 f319 1"/>
                <a:gd name="f912" fmla="*/ f734 f320 1"/>
                <a:gd name="f913" fmla="*/ f735 f319 1"/>
                <a:gd name="f914" fmla="*/ f736 f320 1"/>
                <a:gd name="f915" fmla="*/ f737 f319 1"/>
                <a:gd name="f916" fmla="*/ f738 f320 1"/>
                <a:gd name="f917" fmla="*/ f739 f319 1"/>
                <a:gd name="f918" fmla="*/ f740 f320 1"/>
                <a:gd name="f919" fmla="*/ f741 f319 1"/>
                <a:gd name="f920" fmla="*/ f742 f320 1"/>
                <a:gd name="f921" fmla="*/ f743 f319 1"/>
                <a:gd name="f922" fmla="*/ f744 f320 1"/>
                <a:gd name="f923" fmla="*/ f745 f319 1"/>
                <a:gd name="f924" fmla="*/ f746 f320 1"/>
                <a:gd name="f925" fmla="*/ f747 f319 1"/>
                <a:gd name="f926" fmla="*/ f748 f320 1"/>
                <a:gd name="f927" fmla="*/ f749 f319 1"/>
                <a:gd name="f928" fmla="*/ f750 f320 1"/>
                <a:gd name="f929" fmla="*/ f751 f319 1"/>
                <a:gd name="f930" fmla="*/ f752 f320 1"/>
                <a:gd name="f931" fmla="*/ f753 f319 1"/>
                <a:gd name="f932" fmla="*/ f754 f320 1"/>
                <a:gd name="f933" fmla="*/ f755 f319 1"/>
                <a:gd name="f934" fmla="*/ f756 f320 1"/>
                <a:gd name="f935" fmla="*/ f757 f319 1"/>
                <a:gd name="f936" fmla="*/ f758 f320 1"/>
                <a:gd name="f937" fmla="*/ f759 f319 1"/>
                <a:gd name="f938" fmla="*/ f760 f320 1"/>
                <a:gd name="f939" fmla="*/ f761 f319 1"/>
                <a:gd name="f940" fmla="*/ f762 f320 1"/>
                <a:gd name="f941" fmla="*/ f763 f319 1"/>
                <a:gd name="f942" fmla="*/ f764 f320 1"/>
                <a:gd name="f943" fmla="*/ f765 f319 1"/>
                <a:gd name="f944" fmla="*/ f766 f320 1"/>
                <a:gd name="f945" fmla="*/ f767 f319 1"/>
                <a:gd name="f946" fmla="*/ f768 f320 1"/>
                <a:gd name="f947" fmla="*/ f769 f319 1"/>
                <a:gd name="f948" fmla="*/ f770 f320 1"/>
                <a:gd name="f949" fmla="*/ f771 f319 1"/>
                <a:gd name="f950" fmla="*/ f772 f320 1"/>
                <a:gd name="f951" fmla="*/ f773 f319 1"/>
                <a:gd name="f952" fmla="*/ f774 f320 1"/>
                <a:gd name="f953" fmla="*/ f775 f319 1"/>
                <a:gd name="f954" fmla="*/ f776 f320 1"/>
                <a:gd name="f955" fmla="*/ f777 f319 1"/>
                <a:gd name="f956" fmla="*/ f778 f320 1"/>
                <a:gd name="f957" fmla="*/ f779 f319 1"/>
                <a:gd name="f958" fmla="*/ f780 f320 1"/>
                <a:gd name="f959" fmla="*/ f781 f319 1"/>
                <a:gd name="f960" fmla="*/ f782 f320 1"/>
                <a:gd name="f961" fmla="*/ f783 f319 1"/>
                <a:gd name="f962" fmla="*/ f784 f320 1"/>
                <a:gd name="f963" fmla="*/ f785 f319 1"/>
                <a:gd name="f964" fmla="*/ f786 f320 1"/>
                <a:gd name="f965" fmla="*/ f787 f319 1"/>
                <a:gd name="f966" fmla="*/ f788 f320 1"/>
                <a:gd name="f967" fmla="*/ f789 f319 1"/>
                <a:gd name="f968" fmla="*/ f790 f320 1"/>
                <a:gd name="f969" fmla="*/ f791 f319 1"/>
                <a:gd name="f970" fmla="*/ f792 f319 1"/>
                <a:gd name="f971" fmla="*/ f793 f320 1"/>
                <a:gd name="f972" fmla="*/ f794 f319 1"/>
                <a:gd name="f973" fmla="*/ f795 f320 1"/>
                <a:gd name="f974" fmla="*/ f796 f319 1"/>
                <a:gd name="f975" fmla="*/ f797 f320 1"/>
                <a:gd name="f976" fmla="*/ f798 f319 1"/>
                <a:gd name="f977" fmla="*/ f799 f320 1"/>
                <a:gd name="f978" fmla="*/ f800 f319 1"/>
                <a:gd name="f979" fmla="*/ f801 f320 1"/>
                <a:gd name="f980" fmla="*/ f802 f319 1"/>
                <a:gd name="f981" fmla="*/ f803 f320 1"/>
                <a:gd name="f982" fmla="*/ f804 f319 1"/>
                <a:gd name="f983" fmla="*/ f805 f320 1"/>
                <a:gd name="f984" fmla="*/ f806 f319 1"/>
                <a:gd name="f985" fmla="*/ f807 f320 1"/>
                <a:gd name="f986" fmla="*/ f808 f319 1"/>
                <a:gd name="f987" fmla="*/ f809 f320 1"/>
                <a:gd name="f988" fmla="*/ f810 f319 1"/>
                <a:gd name="f989" fmla="*/ f811 f320 1"/>
                <a:gd name="f990" fmla="*/ f812 f319 1"/>
                <a:gd name="f991" fmla="*/ f813 f320 1"/>
                <a:gd name="f992" fmla="*/ f814 f319 1"/>
                <a:gd name="f993" fmla="*/ f815 f320 1"/>
                <a:gd name="f994" fmla="*/ f816 f319 1"/>
                <a:gd name="f995" fmla="*/ f817 f320 1"/>
                <a:gd name="f996" fmla="*/ f818 f319 1"/>
                <a:gd name="f997" fmla="*/ f819 f320 1"/>
                <a:gd name="f998" fmla="*/ f820 f319 1"/>
                <a:gd name="f999" fmla="*/ f821 f320 1"/>
                <a:gd name="f1000" fmla="*/ f822 f319 1"/>
                <a:gd name="f1001" fmla="*/ f823 f320 1"/>
                <a:gd name="f1002" fmla="*/ f824 f319 1"/>
                <a:gd name="f1003" fmla="*/ f825 f320 1"/>
                <a:gd name="f1004" fmla="*/ f826 f319 1"/>
                <a:gd name="f1005" fmla="*/ f827 f320 1"/>
                <a:gd name="f1006" fmla="*/ f828 f319 1"/>
                <a:gd name="f1007" fmla="*/ f829 f320 1"/>
                <a:gd name="f1008" fmla="*/ f830 f319 1"/>
                <a:gd name="f1009" fmla="*/ f831 f320 1"/>
                <a:gd name="f1010" fmla="*/ f832 f319 1"/>
                <a:gd name="f1011" fmla="*/ f833 f320 1"/>
                <a:gd name="f1012" fmla="*/ f834 f319 1"/>
                <a:gd name="f1013" fmla="*/ f835 f320 1"/>
                <a:gd name="f1014" fmla="*/ f836 f319 1"/>
                <a:gd name="f1015" fmla="*/ f837 f320 1"/>
                <a:gd name="f1016" fmla="*/ f838 f319 1"/>
                <a:gd name="f1017" fmla="*/ f839 f320 1"/>
                <a:gd name="f1018" fmla="*/ f840 f319 1"/>
                <a:gd name="f1019" fmla="*/ f841 f320 1"/>
                <a:gd name="f1020" fmla="*/ f842 f319 1"/>
                <a:gd name="f1021" fmla="*/ f843 f320 1"/>
                <a:gd name="f1022" fmla="*/ f844 f319 1"/>
                <a:gd name="f1023" fmla="*/ f845 f320 1"/>
                <a:gd name="f1024" fmla="*/ f846 f319 1"/>
                <a:gd name="f1025" fmla="*/ f847 f320 1"/>
                <a:gd name="f1026" fmla="*/ f848 f319 1"/>
                <a:gd name="f1027" fmla="*/ f849 f320 1"/>
                <a:gd name="f1028" fmla="*/ f850 f319 1"/>
                <a:gd name="f1029" fmla="*/ f851 f320 1"/>
                <a:gd name="f1030" fmla="*/ f852 f319 1"/>
                <a:gd name="f1031" fmla="*/ f853 f3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79">
                  <a:pos x="f858" y="f859"/>
                </a:cxn>
                <a:cxn ang="f679">
                  <a:pos x="f860" y="f861"/>
                </a:cxn>
                <a:cxn ang="f679">
                  <a:pos x="f862" y="f863"/>
                </a:cxn>
                <a:cxn ang="f679">
                  <a:pos x="f864" y="f865"/>
                </a:cxn>
                <a:cxn ang="f679">
                  <a:pos x="f866" y="f867"/>
                </a:cxn>
                <a:cxn ang="f679">
                  <a:pos x="f868" y="f869"/>
                </a:cxn>
                <a:cxn ang="f679">
                  <a:pos x="f870" y="f871"/>
                </a:cxn>
                <a:cxn ang="f679">
                  <a:pos x="f872" y="f873"/>
                </a:cxn>
                <a:cxn ang="f679">
                  <a:pos x="f874" y="f875"/>
                </a:cxn>
                <a:cxn ang="f679">
                  <a:pos x="f876" y="f877"/>
                </a:cxn>
                <a:cxn ang="f679">
                  <a:pos x="f878" y="f879"/>
                </a:cxn>
                <a:cxn ang="f679">
                  <a:pos x="f880" y="f881"/>
                </a:cxn>
                <a:cxn ang="f679">
                  <a:pos x="f882" y="f881"/>
                </a:cxn>
                <a:cxn ang="f679">
                  <a:pos x="f883" y="f884"/>
                </a:cxn>
                <a:cxn ang="f679">
                  <a:pos x="f885" y="f886"/>
                </a:cxn>
                <a:cxn ang="f679">
                  <a:pos x="f887" y="f888"/>
                </a:cxn>
                <a:cxn ang="f679">
                  <a:pos x="f889" y="f890"/>
                </a:cxn>
                <a:cxn ang="f679">
                  <a:pos x="f891" y="f892"/>
                </a:cxn>
                <a:cxn ang="f679">
                  <a:pos x="f893" y="f894"/>
                </a:cxn>
                <a:cxn ang="f679">
                  <a:pos x="f895" y="f896"/>
                </a:cxn>
                <a:cxn ang="f679">
                  <a:pos x="f897" y="f898"/>
                </a:cxn>
                <a:cxn ang="f679">
                  <a:pos x="f899" y="f900"/>
                </a:cxn>
                <a:cxn ang="f679">
                  <a:pos x="f901" y="f902"/>
                </a:cxn>
                <a:cxn ang="f679">
                  <a:pos x="f903" y="f904"/>
                </a:cxn>
                <a:cxn ang="f679">
                  <a:pos x="f905" y="f906"/>
                </a:cxn>
                <a:cxn ang="f679">
                  <a:pos x="f907" y="f908"/>
                </a:cxn>
                <a:cxn ang="f679">
                  <a:pos x="f909" y="f910"/>
                </a:cxn>
                <a:cxn ang="f679">
                  <a:pos x="f911" y="f912"/>
                </a:cxn>
                <a:cxn ang="f679">
                  <a:pos x="f913" y="f914"/>
                </a:cxn>
                <a:cxn ang="f679">
                  <a:pos x="f915" y="f916"/>
                </a:cxn>
                <a:cxn ang="f679">
                  <a:pos x="f917" y="f918"/>
                </a:cxn>
                <a:cxn ang="f679">
                  <a:pos x="f919" y="f920"/>
                </a:cxn>
                <a:cxn ang="f679">
                  <a:pos x="f921" y="f922"/>
                </a:cxn>
                <a:cxn ang="f679">
                  <a:pos x="f923" y="f924"/>
                </a:cxn>
                <a:cxn ang="f679">
                  <a:pos x="f925" y="f926"/>
                </a:cxn>
                <a:cxn ang="f679">
                  <a:pos x="f927" y="f928"/>
                </a:cxn>
                <a:cxn ang="f679">
                  <a:pos x="f929" y="f930"/>
                </a:cxn>
                <a:cxn ang="f679">
                  <a:pos x="f931" y="f932"/>
                </a:cxn>
                <a:cxn ang="f679">
                  <a:pos x="f933" y="f934"/>
                </a:cxn>
                <a:cxn ang="f679">
                  <a:pos x="f935" y="f936"/>
                </a:cxn>
                <a:cxn ang="f679">
                  <a:pos x="f937" y="f938"/>
                </a:cxn>
                <a:cxn ang="f679">
                  <a:pos x="f939" y="f940"/>
                </a:cxn>
                <a:cxn ang="f679">
                  <a:pos x="f941" y="f942"/>
                </a:cxn>
                <a:cxn ang="f679">
                  <a:pos x="f943" y="f944"/>
                </a:cxn>
                <a:cxn ang="f679">
                  <a:pos x="f945" y="f946"/>
                </a:cxn>
                <a:cxn ang="f679">
                  <a:pos x="f947" y="f948"/>
                </a:cxn>
                <a:cxn ang="f679">
                  <a:pos x="f949" y="f950"/>
                </a:cxn>
                <a:cxn ang="f679">
                  <a:pos x="f951" y="f952"/>
                </a:cxn>
                <a:cxn ang="f679">
                  <a:pos x="f953" y="f954"/>
                </a:cxn>
                <a:cxn ang="f679">
                  <a:pos x="f955" y="f956"/>
                </a:cxn>
                <a:cxn ang="f679">
                  <a:pos x="f957" y="f958"/>
                </a:cxn>
                <a:cxn ang="f679">
                  <a:pos x="f959" y="f960"/>
                </a:cxn>
                <a:cxn ang="f679">
                  <a:pos x="f961" y="f962"/>
                </a:cxn>
                <a:cxn ang="f679">
                  <a:pos x="f963" y="f964"/>
                </a:cxn>
                <a:cxn ang="f679">
                  <a:pos x="f965" y="f966"/>
                </a:cxn>
                <a:cxn ang="f679">
                  <a:pos x="f967" y="f968"/>
                </a:cxn>
                <a:cxn ang="f679">
                  <a:pos x="f969" y="f968"/>
                </a:cxn>
                <a:cxn ang="f679">
                  <a:pos x="f970" y="f971"/>
                </a:cxn>
                <a:cxn ang="f679">
                  <a:pos x="f972" y="f973"/>
                </a:cxn>
                <a:cxn ang="f679">
                  <a:pos x="f974" y="f975"/>
                </a:cxn>
                <a:cxn ang="f679">
                  <a:pos x="f976" y="f977"/>
                </a:cxn>
                <a:cxn ang="f679">
                  <a:pos x="f978" y="f979"/>
                </a:cxn>
                <a:cxn ang="f679">
                  <a:pos x="f980" y="f981"/>
                </a:cxn>
                <a:cxn ang="f679">
                  <a:pos x="f982" y="f983"/>
                </a:cxn>
                <a:cxn ang="f679">
                  <a:pos x="f984" y="f985"/>
                </a:cxn>
                <a:cxn ang="f679">
                  <a:pos x="f986" y="f987"/>
                </a:cxn>
                <a:cxn ang="f679">
                  <a:pos x="f988" y="f989"/>
                </a:cxn>
                <a:cxn ang="f679">
                  <a:pos x="f990" y="f991"/>
                </a:cxn>
                <a:cxn ang="f679">
                  <a:pos x="f992" y="f993"/>
                </a:cxn>
                <a:cxn ang="f679">
                  <a:pos x="f994" y="f995"/>
                </a:cxn>
                <a:cxn ang="f679">
                  <a:pos x="f996" y="f997"/>
                </a:cxn>
                <a:cxn ang="f679">
                  <a:pos x="f998" y="f999"/>
                </a:cxn>
                <a:cxn ang="f679">
                  <a:pos x="f998" y="f999"/>
                </a:cxn>
                <a:cxn ang="f679">
                  <a:pos x="f1000" y="f1001"/>
                </a:cxn>
                <a:cxn ang="f679">
                  <a:pos x="f1002" y="f1003"/>
                </a:cxn>
                <a:cxn ang="f679">
                  <a:pos x="f1004" y="f1005"/>
                </a:cxn>
                <a:cxn ang="f679">
                  <a:pos x="f1006" y="f1007"/>
                </a:cxn>
                <a:cxn ang="f679">
                  <a:pos x="f1008" y="f1009"/>
                </a:cxn>
                <a:cxn ang="f679">
                  <a:pos x="f1010" y="f1011"/>
                </a:cxn>
                <a:cxn ang="f679">
                  <a:pos x="f1012" y="f1013"/>
                </a:cxn>
                <a:cxn ang="f679">
                  <a:pos x="f1014" y="f1015"/>
                </a:cxn>
                <a:cxn ang="f679">
                  <a:pos x="f1016" y="f1017"/>
                </a:cxn>
                <a:cxn ang="f679">
                  <a:pos x="f1018" y="f1019"/>
                </a:cxn>
                <a:cxn ang="f679">
                  <a:pos x="f1020" y="f1021"/>
                </a:cxn>
                <a:cxn ang="f679">
                  <a:pos x="f1022" y="f1023"/>
                </a:cxn>
                <a:cxn ang="f679">
                  <a:pos x="f1024" y="f1025"/>
                </a:cxn>
                <a:cxn ang="f679">
                  <a:pos x="f1026" y="f1027"/>
                </a:cxn>
                <a:cxn ang="f679">
                  <a:pos x="f1028" y="f1029"/>
                </a:cxn>
                <a:cxn ang="f679">
                  <a:pos x="f1030" y="f1031"/>
                </a:cxn>
                <a:cxn ang="f679">
                  <a:pos x="f858" y="f859"/>
                </a:cxn>
              </a:cxnLst>
              <a:rect l="f854" t="f857" r="f855" b="f856"/>
              <a:pathLst>
                <a:path w="3110154" h="777240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7"/>
                  </a:lnTo>
                  <a:lnTo>
                    <a:pt x="f51" y="f7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cubicBezTo>
                    <a:pt x="f60" y="f61"/>
                    <a:pt x="f62" y="f63"/>
                    <a:pt x="f64" y="f65"/>
                  </a:cubicBezTo>
                  <a:lnTo>
                    <a:pt x="f66" y="f67"/>
                  </a:lnTo>
                  <a:cubicBezTo>
                    <a:pt x="f68" y="f69"/>
                    <a:pt x="f70" y="f71"/>
                    <a:pt x="f72" y="f73"/>
                  </a:cubicBezTo>
                  <a:lnTo>
                    <a:pt x="f74" y="f75"/>
                  </a:lnTo>
                  <a:cubicBezTo>
                    <a:pt x="f76" y="f77"/>
                    <a:pt x="f78" y="f79"/>
                    <a:pt x="f80" y="f81"/>
                  </a:cubicBezTo>
                  <a:lnTo>
                    <a:pt x="f82" y="f83"/>
                  </a:lnTo>
                  <a:cubicBezTo>
                    <a:pt x="f84" y="f85"/>
                    <a:pt x="f86" y="f87"/>
                    <a:pt x="f88" y="f89"/>
                  </a:cubicBezTo>
                  <a:cubicBezTo>
                    <a:pt x="f90" y="f91"/>
                    <a:pt x="f92" y="f93"/>
                    <a:pt x="f94" y="f95"/>
                  </a:cubicBezTo>
                  <a:cubicBezTo>
                    <a:pt x="f96" y="f97"/>
                    <a:pt x="f98" y="f99"/>
                    <a:pt x="f100" y="f101"/>
                  </a:cubicBezTo>
                  <a:cubicBezTo>
                    <a:pt x="f102" y="f103"/>
                    <a:pt x="f104" y="f105"/>
                    <a:pt x="f106" y="f107"/>
                  </a:cubicBezTo>
                  <a:lnTo>
                    <a:pt x="f108" y="f109"/>
                  </a:lnTo>
                  <a:cubicBezTo>
                    <a:pt x="f110" y="f111"/>
                    <a:pt x="f54" y="f112"/>
                    <a:pt x="f113" y="f114"/>
                  </a:cubicBezTo>
                  <a:lnTo>
                    <a:pt x="f115" y="f116"/>
                  </a:ln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cubicBezTo>
                    <a:pt x="f131" y="f132"/>
                    <a:pt x="f133" y="f134"/>
                    <a:pt x="f135" y="f136"/>
                  </a:cubicBezTo>
                  <a:cubicBezTo>
                    <a:pt x="f137" y="f138"/>
                    <a:pt x="f139" y="f140"/>
                    <a:pt x="f141" y="f142"/>
                  </a:cubicBezTo>
                  <a:lnTo>
                    <a:pt x="f143" y="f144"/>
                  </a:lnTo>
                  <a:lnTo>
                    <a:pt x="f145" y="f146"/>
                  </a:lnTo>
                  <a:lnTo>
                    <a:pt x="f147" y="f148"/>
                  </a:lnTo>
                  <a:lnTo>
                    <a:pt x="f149" y="f150"/>
                  </a:lnTo>
                  <a:lnTo>
                    <a:pt x="f151" y="f152"/>
                  </a:lnTo>
                  <a:cubicBezTo>
                    <a:pt x="f153" y="f154"/>
                    <a:pt x="f155" y="f156"/>
                    <a:pt x="f157" y="f158"/>
                  </a:cubicBezTo>
                  <a:cubicBezTo>
                    <a:pt x="f159" y="f160"/>
                    <a:pt x="f161" y="f162"/>
                    <a:pt x="f163" y="f164"/>
                  </a:cubicBezTo>
                  <a:cubicBezTo>
                    <a:pt x="f165" y="f166"/>
                    <a:pt x="f167" y="f168"/>
                    <a:pt x="f169" y="f170"/>
                  </a:cubicBezTo>
                  <a:cubicBezTo>
                    <a:pt x="f171" y="f172"/>
                    <a:pt x="f173" y="f174"/>
                    <a:pt x="f175" y="f176"/>
                  </a:cubicBezTo>
                  <a:cubicBezTo>
                    <a:pt x="f177" y="f178"/>
                    <a:pt x="f179" y="f180"/>
                    <a:pt x="f181" y="f182"/>
                  </a:cubicBezTo>
                  <a:cubicBezTo>
                    <a:pt x="f183" y="f184"/>
                    <a:pt x="f185" y="f186"/>
                    <a:pt x="f187" y="f188"/>
                  </a:cubicBezTo>
                  <a:cubicBezTo>
                    <a:pt x="f189" y="f190"/>
                    <a:pt x="f191" y="f192"/>
                    <a:pt x="f193" y="f194"/>
                  </a:cubicBezTo>
                  <a:lnTo>
                    <a:pt x="f195" y="f196"/>
                  </a:lnTo>
                  <a:lnTo>
                    <a:pt x="f197" y="f198"/>
                  </a:lnTo>
                  <a:lnTo>
                    <a:pt x="f199" y="f200"/>
                  </a:lnTo>
                  <a:lnTo>
                    <a:pt x="f201" y="f202"/>
                  </a:lnTo>
                  <a:lnTo>
                    <a:pt x="f203" y="f204"/>
                  </a:lnTo>
                  <a:lnTo>
                    <a:pt x="f205" y="f206"/>
                  </a:lnTo>
                  <a:cubicBezTo>
                    <a:pt x="f207" y="f208"/>
                    <a:pt x="f209" y="f210"/>
                    <a:pt x="f211" y="f5"/>
                  </a:cubicBezTo>
                  <a:lnTo>
                    <a:pt x="f212" y="f5"/>
                  </a:lnTo>
                  <a:lnTo>
                    <a:pt x="f213" y="f214"/>
                  </a:lnTo>
                  <a:lnTo>
                    <a:pt x="f215" y="f216"/>
                  </a:lnTo>
                  <a:lnTo>
                    <a:pt x="f217" y="f218"/>
                  </a:lnTo>
                  <a:lnTo>
                    <a:pt x="f219" y="f220"/>
                  </a:lnTo>
                  <a:lnTo>
                    <a:pt x="f221" y="f222"/>
                  </a:lnTo>
                  <a:lnTo>
                    <a:pt x="f223" y="f224"/>
                  </a:lnTo>
                  <a:lnTo>
                    <a:pt x="f225" y="f226"/>
                  </a:lnTo>
                  <a:lnTo>
                    <a:pt x="f227" y="f228"/>
                  </a:lnTo>
                  <a:lnTo>
                    <a:pt x="f229" y="f230"/>
                  </a:lnTo>
                  <a:lnTo>
                    <a:pt x="f231" y="f232"/>
                  </a:lnTo>
                  <a:lnTo>
                    <a:pt x="f233" y="f234"/>
                  </a:lnTo>
                  <a:cubicBezTo>
                    <a:pt x="f235" y="f236"/>
                    <a:pt x="f237" y="f238"/>
                    <a:pt x="f239" y="f240"/>
                  </a:cubicBezTo>
                  <a:cubicBezTo>
                    <a:pt x="f241" y="f242"/>
                    <a:pt x="f243" y="f244"/>
                    <a:pt x="f245" y="f246"/>
                  </a:cubicBezTo>
                  <a:cubicBezTo>
                    <a:pt x="f247" y="f248"/>
                    <a:pt x="f249" y="f250"/>
                    <a:pt x="f251" y="f252"/>
                  </a:cubicBezTo>
                  <a:lnTo>
                    <a:pt x="f253" y="f254"/>
                  </a:lnTo>
                  <a:cubicBezTo>
                    <a:pt x="f253" y="f254"/>
                    <a:pt x="f253" y="f254"/>
                    <a:pt x="f253" y="f254"/>
                  </a:cubicBezTo>
                  <a:lnTo>
                    <a:pt x="f255" y="f256"/>
                  </a:lnTo>
                  <a:lnTo>
                    <a:pt x="f257" y="f258"/>
                  </a:lnTo>
                  <a:lnTo>
                    <a:pt x="f259" y="f260"/>
                  </a:lnTo>
                  <a:lnTo>
                    <a:pt x="f261" y="f262"/>
                  </a:lnTo>
                  <a:cubicBezTo>
                    <a:pt x="f263" y="f264"/>
                    <a:pt x="f265" y="f266"/>
                    <a:pt x="f267" y="f268"/>
                  </a:cubicBezTo>
                  <a:cubicBezTo>
                    <a:pt x="f269" y="f270"/>
                    <a:pt x="f271" y="f272"/>
                    <a:pt x="f273" y="f274"/>
                  </a:cubicBezTo>
                  <a:cubicBezTo>
                    <a:pt x="f275" y="f276"/>
                    <a:pt x="f277" y="f278"/>
                    <a:pt x="f279" y="f280"/>
                  </a:cubicBezTo>
                  <a:cubicBezTo>
                    <a:pt x="f281" y="f282"/>
                    <a:pt x="f283" y="f284"/>
                    <a:pt x="f285" y="f286"/>
                  </a:cubicBezTo>
                  <a:cubicBezTo>
                    <a:pt x="f287" y="f288"/>
                    <a:pt x="f289" y="f290"/>
                    <a:pt x="f291" y="f292"/>
                  </a:cubicBezTo>
                  <a:cubicBezTo>
                    <a:pt x="f293" y="f294"/>
                    <a:pt x="f295" y="f296"/>
                    <a:pt x="f297" y="f298"/>
                  </a:cubicBezTo>
                  <a:lnTo>
                    <a:pt x="f299" y="f300"/>
                  </a:lnTo>
                  <a:lnTo>
                    <a:pt x="f301" y="f302"/>
                  </a:lnTo>
                  <a:lnTo>
                    <a:pt x="f303" y="f304"/>
                  </a:lnTo>
                  <a:lnTo>
                    <a:pt x="f305" y="f306"/>
                  </a:lnTo>
                  <a:lnTo>
                    <a:pt x="f307" y="f308"/>
                  </a:lnTo>
                  <a:cubicBezTo>
                    <a:pt x="f16" y="f309"/>
                    <a:pt x="f310" y="f311"/>
                    <a:pt x="f312" y="f313"/>
                  </a:cubicBezTo>
                  <a:cubicBezTo>
                    <a:pt x="f314" y="f315"/>
                    <a:pt x="f316" y="f31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30">
              <a:extLst>
                <a:ext uri="{FF2B5EF4-FFF2-40B4-BE49-F238E27FC236}">
                  <a16:creationId xmlns:a16="http://schemas.microsoft.com/office/drawing/2014/main" id="{453CFCAB-ABF0-41DD-9F22-B3DC7B2270BC}"/>
                </a:ext>
              </a:extLst>
            </p:cNvPr>
            <p:cNvSpPr/>
            <p:nvPr/>
          </p:nvSpPr>
          <p:spPr>
            <a:xfrm>
              <a:off x="1395868" y="0"/>
              <a:ext cx="3328342" cy="77725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328345"/>
                <a:gd name="f7" fmla="val 7772527"/>
                <a:gd name="f8" fmla="val 3142222"/>
                <a:gd name="f9" fmla="val 6222111"/>
                <a:gd name="f10" fmla="val 3123807"/>
                <a:gd name="f11" fmla="val 6245098"/>
                <a:gd name="f12" fmla="val 2900922"/>
                <a:gd name="f13" fmla="val 6454140"/>
                <a:gd name="f14" fmla="val 2580628"/>
                <a:gd name="f15" fmla="val 6752336"/>
                <a:gd name="f16" fmla="val 2539353"/>
                <a:gd name="f17" fmla="val 6790436"/>
                <a:gd name="f18" fmla="val 2503031"/>
                <a:gd name="f19" fmla="val 6824726"/>
                <a:gd name="f20" fmla="val 2462010"/>
                <a:gd name="f21" fmla="val 6862826"/>
                <a:gd name="f22" fmla="val 2417433"/>
                <a:gd name="f23" fmla="val 6904101"/>
                <a:gd name="f24" fmla="val 2378317"/>
                <a:gd name="f25" fmla="val 6940423"/>
                <a:gd name="f26" fmla="val 2334756"/>
                <a:gd name="f27" fmla="val 6980809"/>
                <a:gd name="f28" fmla="val 2293989"/>
                <a:gd name="f29" fmla="val 7018909"/>
                <a:gd name="f30" fmla="val 2253730"/>
                <a:gd name="f31" fmla="val 7056247"/>
                <a:gd name="f32" fmla="val 2210550"/>
                <a:gd name="f33" fmla="val 7096125"/>
                <a:gd name="f34" fmla="val 1981950"/>
                <a:gd name="f35" fmla="val 7308469"/>
                <a:gd name="f36" fmla="val 1729601"/>
                <a:gd name="f37" fmla="val 7540625"/>
                <a:gd name="f38" fmla="val 1479030"/>
                <a:gd name="f39" fmla="val 1399528"/>
                <a:gd name="f40" fmla="val 2175371"/>
                <a:gd name="f41" fmla="val 7058152"/>
                <a:gd name="f42" fmla="val 2189849"/>
                <a:gd name="f43" fmla="val 7044690"/>
                <a:gd name="f44" fmla="val 2204327"/>
                <a:gd name="f45" fmla="val 7031482"/>
                <a:gd name="f46" fmla="val 2218551"/>
                <a:gd name="f47" fmla="val 7018401"/>
                <a:gd name="f48" fmla="val 2258937"/>
                <a:gd name="f49" fmla="val 6981190"/>
                <a:gd name="f50" fmla="val 2299831"/>
                <a:gd name="f51" fmla="val 6943090"/>
                <a:gd name="f52" fmla="val 2343519"/>
                <a:gd name="f53" fmla="val 6902958"/>
                <a:gd name="f54" fmla="val 2356219"/>
                <a:gd name="f55" fmla="val 6890258"/>
                <a:gd name="f56" fmla="val 2369808"/>
                <a:gd name="f57" fmla="val 6878701"/>
                <a:gd name="f58" fmla="val 2382762"/>
                <a:gd name="f59" fmla="val 6866763"/>
                <a:gd name="f60" fmla="val 2427339"/>
                <a:gd name="f61" fmla="val 6825743"/>
                <a:gd name="f62" fmla="val 2468614"/>
                <a:gd name="f63" fmla="val 6787643"/>
                <a:gd name="f64" fmla="val 2505317"/>
                <a:gd name="f65" fmla="val 6753860"/>
                <a:gd name="f66" fmla="val 2546846"/>
                <a:gd name="f67" fmla="val 6715760"/>
                <a:gd name="f68" fmla="val 2794623"/>
                <a:gd name="f69" fmla="val 6487922"/>
                <a:gd name="f70" fmla="val 2960358"/>
                <a:gd name="f71" fmla="val 6335649"/>
                <a:gd name="f72" fmla="val 2976360"/>
                <a:gd name="f73" fmla="val 6322060"/>
                <a:gd name="f74" fmla="val 3362567"/>
                <a:gd name="f75" fmla="val 5982589"/>
                <a:gd name="f76" fmla="val 3357360"/>
                <a:gd name="f77" fmla="val 5436870"/>
                <a:gd name="f78" fmla="val 3027160"/>
                <a:gd name="f79" fmla="val 5096891"/>
                <a:gd name="f80" fmla="val 2896731"/>
                <a:gd name="f81" fmla="val 4962906"/>
                <a:gd name="f82" fmla="val 2526907"/>
                <a:gd name="f83" fmla="val 4574540"/>
                <a:gd name="f84" fmla="val 2259064"/>
                <a:gd name="f85" fmla="val 4292600"/>
                <a:gd name="f86" fmla="val 2222234"/>
                <a:gd name="f87" fmla="val 4253865"/>
                <a:gd name="f88" fmla="val 2188960"/>
                <a:gd name="f89" fmla="val 4218686"/>
                <a:gd name="f90" fmla="val 2151495"/>
                <a:gd name="f91" fmla="val 4179443"/>
                <a:gd name="f92" fmla="val 2109331"/>
                <a:gd name="f93" fmla="val 4134993"/>
                <a:gd name="f94" fmla="val 2097266"/>
                <a:gd name="f95" fmla="val 4122293"/>
                <a:gd name="f96" fmla="val 2085709"/>
                <a:gd name="f97" fmla="val 4110228"/>
                <a:gd name="f98" fmla="val 2074914"/>
                <a:gd name="f99" fmla="val 4098671"/>
                <a:gd name="f100" fmla="val 2045831"/>
                <a:gd name="f101" fmla="val 4067810"/>
                <a:gd name="f102" fmla="val 2011922"/>
                <a:gd name="f103" fmla="val 4032123"/>
                <a:gd name="f104" fmla="val 1978521"/>
                <a:gd name="f105" fmla="val 3996944"/>
                <a:gd name="f106" fmla="val 1960487"/>
                <a:gd name="f107" fmla="val 3977894"/>
                <a:gd name="f108" fmla="val 1945755"/>
                <a:gd name="f109" fmla="val 3991737"/>
                <a:gd name="f110" fmla="val 1935087"/>
                <a:gd name="f111" fmla="val 3999611"/>
                <a:gd name="f112" fmla="val 1919085"/>
                <a:gd name="f113" fmla="val 4014216"/>
                <a:gd name="f114" fmla="val 1937500"/>
                <a:gd name="f115" fmla="val 4033393"/>
                <a:gd name="f116" fmla="val 1971282"/>
                <a:gd name="f117" fmla="val 4068318"/>
                <a:gd name="f118" fmla="val 2005445"/>
                <a:gd name="f119" fmla="val 4103751"/>
                <a:gd name="f120" fmla="val 2035163"/>
                <a:gd name="f121" fmla="val 4134612"/>
                <a:gd name="f122" fmla="val 2069961"/>
                <a:gd name="f123" fmla="val 4170680"/>
                <a:gd name="f124" fmla="val 2112125"/>
                <a:gd name="f125" fmla="val 4214495"/>
                <a:gd name="f126" fmla="val 2149590"/>
                <a:gd name="f127" fmla="val 4253484"/>
                <a:gd name="f128" fmla="val 2160639"/>
                <a:gd name="f129" fmla="val 4264914"/>
                <a:gd name="f130" fmla="val 2171942"/>
                <a:gd name="f131" fmla="val 4276598"/>
                <a:gd name="f132" fmla="val 2183372"/>
                <a:gd name="f133" fmla="val 4288663"/>
                <a:gd name="f134" fmla="val 2220456"/>
                <a:gd name="f135" fmla="val 4326763"/>
                <a:gd name="f136" fmla="val 2505063"/>
                <a:gd name="f137" fmla="val 4623181"/>
                <a:gd name="f138" fmla="val 2902573"/>
                <a:gd name="f139" fmla="val 5039106"/>
                <a:gd name="f140" fmla="val 3021445"/>
                <a:gd name="f141" fmla="val 5173345"/>
                <a:gd name="f142" fmla="val 3303766"/>
                <a:gd name="f143" fmla="val 5492115"/>
                <a:gd name="f144" fmla="val 3294749"/>
                <a:gd name="f145" fmla="val 5969762"/>
                <a:gd name="f146" fmla="val 2930894"/>
                <a:gd name="f147" fmla="val 6293739"/>
                <a:gd name="f148" fmla="val 2915781"/>
                <a:gd name="f149" fmla="val 6306439"/>
                <a:gd name="f150" fmla="val 2754110"/>
                <a:gd name="f151" fmla="val 6455664"/>
                <a:gd name="f152" fmla="val 2511794"/>
                <a:gd name="f153" fmla="val 6678549"/>
                <a:gd name="f154" fmla="val 2470265"/>
                <a:gd name="f155" fmla="val 6716649"/>
                <a:gd name="f156" fmla="val 2433562"/>
                <a:gd name="f157" fmla="val 6750304"/>
                <a:gd name="f158" fmla="val 2392160"/>
                <a:gd name="f159" fmla="val 6788404"/>
                <a:gd name="f160" fmla="val 2347837"/>
                <a:gd name="f161" fmla="val 6829171"/>
                <a:gd name="f162" fmla="val 2308467"/>
                <a:gd name="f163" fmla="val 6865239"/>
                <a:gd name="f164" fmla="val 2264906"/>
                <a:gd name="f165" fmla="val 6905371"/>
                <a:gd name="f166" fmla="val 2223885"/>
                <a:gd name="f167" fmla="val 6943471"/>
                <a:gd name="f168" fmla="val 2183499"/>
                <a:gd name="f169" fmla="val 6980682"/>
                <a:gd name="f170" fmla="val 2140319"/>
                <a:gd name="f171" fmla="val 7020433"/>
                <a:gd name="f172" fmla="val 1890129"/>
                <a:gd name="f173" fmla="val 7250303"/>
                <a:gd name="f174" fmla="val 1604760"/>
                <a:gd name="f175" fmla="val 7512558"/>
                <a:gd name="f176" fmla="val 1322058"/>
                <a:gd name="f177" fmla="val 1238111"/>
                <a:gd name="f178" fmla="val 1533005"/>
                <a:gd name="f179" fmla="val 7501890"/>
                <a:gd name="f180" fmla="val 1835011"/>
                <a:gd name="f181" fmla="val 7224903"/>
                <a:gd name="f182" fmla="val 2101711"/>
                <a:gd name="f183" fmla="val 6978650"/>
                <a:gd name="f184" fmla="val 2144891"/>
                <a:gd name="f185" fmla="val 6938899"/>
                <a:gd name="f186" fmla="val 2185150"/>
                <a:gd name="f187" fmla="val 6901815"/>
                <a:gd name="f188" fmla="val 2226171"/>
                <a:gd name="f189" fmla="val 6863715"/>
                <a:gd name="f190" fmla="val 2269605"/>
                <a:gd name="f191" fmla="val 6823710"/>
                <a:gd name="f192" fmla="val 2308848"/>
                <a:gd name="f193" fmla="val 6787515"/>
                <a:gd name="f194" fmla="val 2352917"/>
                <a:gd name="f195" fmla="val 6746875"/>
                <a:gd name="f196" fmla="val 2394319"/>
                <a:gd name="f197" fmla="val 6708775"/>
                <a:gd name="f198" fmla="val 2431022"/>
                <a:gd name="f199" fmla="val 6674994"/>
                <a:gd name="f200" fmla="val 2472424"/>
                <a:gd name="f201" fmla="val 6636894"/>
                <a:gd name="f202" fmla="val 2764524"/>
                <a:gd name="f203" fmla="val 6367272"/>
                <a:gd name="f204" fmla="val 2963533"/>
                <a:gd name="f205" fmla="val 6182233"/>
                <a:gd name="f206" fmla="val 2978392"/>
                <a:gd name="f207" fmla="val 6165088"/>
                <a:gd name="f208" fmla="val 3222994"/>
                <a:gd name="f209" fmla="val 5883148"/>
                <a:gd name="f210" fmla="val 3227312"/>
                <a:gd name="f211" fmla="val 5498719"/>
                <a:gd name="f212" fmla="val 2983472"/>
                <a:gd name="f213" fmla="val 5215001"/>
                <a:gd name="f214" fmla="val 2880729"/>
                <a:gd name="f215" fmla="val 5095494"/>
                <a:gd name="f216" fmla="val 2472297"/>
                <a:gd name="f217" fmla="val 4668012"/>
                <a:gd name="f218" fmla="val 2180324"/>
                <a:gd name="f219" fmla="val 4364101"/>
                <a:gd name="f220" fmla="val 2175752"/>
                <a:gd name="f221" fmla="val 4359402"/>
                <a:gd name="f222" fmla="val 2150352"/>
                <a:gd name="f223" fmla="val 4332351"/>
                <a:gd name="f224" fmla="val 2144002"/>
                <a:gd name="f225" fmla="val 4325620"/>
                <a:gd name="f226" fmla="val 4289806"/>
                <a:gd name="f227" fmla="val 2105648"/>
                <a:gd name="f228" fmla="val 4285869"/>
                <a:gd name="f229" fmla="val 2072501"/>
                <a:gd name="f230" fmla="val 4251325"/>
                <a:gd name="f231" fmla="val 2030337"/>
                <a:gd name="f232" fmla="val 4207510"/>
                <a:gd name="f233" fmla="val 1995031"/>
                <a:gd name="f234" fmla="val 1965440"/>
                <a:gd name="f235" fmla="val 4140200"/>
                <a:gd name="f236" fmla="val 1931531"/>
                <a:gd name="f237" fmla="val 4103878"/>
                <a:gd name="f238" fmla="val 1897876"/>
                <a:gd name="f239" fmla="val 4068826"/>
                <a:gd name="f240" fmla="val 1881493"/>
                <a:gd name="f241" fmla="val 4051300"/>
                <a:gd name="f242" fmla="val 1866761"/>
                <a:gd name="f243" fmla="val 4064000"/>
                <a:gd name="f244" fmla="val 1852537"/>
                <a:gd name="f245" fmla="val 4071112"/>
                <a:gd name="f246" fmla="val 1839964"/>
                <a:gd name="f247" fmla="val 4081653"/>
                <a:gd name="f248" fmla="val 1859395"/>
                <a:gd name="f249" fmla="val 4102354"/>
                <a:gd name="f250" fmla="val 1892923"/>
                <a:gd name="f251" fmla="val 4137660"/>
                <a:gd name="f252" fmla="val 1903083"/>
                <a:gd name="f253" fmla="val 4148201"/>
                <a:gd name="f254" fmla="val 1914386"/>
                <a:gd name="f255" fmla="val 4160266"/>
                <a:gd name="f256" fmla="val 1926959"/>
                <a:gd name="f257" fmla="val 4173474"/>
                <a:gd name="f258" fmla="val 1956804"/>
                <a:gd name="f259" fmla="val 4204843"/>
                <a:gd name="f260" fmla="val 1991348"/>
                <a:gd name="f261" fmla="val 4241038"/>
                <a:gd name="f262" fmla="val 2033258"/>
                <a:gd name="f263" fmla="val 4285234"/>
                <a:gd name="f264" fmla="val 2063484"/>
                <a:gd name="f265" fmla="val 4316857"/>
                <a:gd name="f266" fmla="val 2065516"/>
                <a:gd name="f267" fmla="val 4319016"/>
                <a:gd name="f268" fmla="val 2067548"/>
                <a:gd name="f269" fmla="val 4321048"/>
                <a:gd name="f270" fmla="val 2069453"/>
                <a:gd name="f271" fmla="val 4323207"/>
                <a:gd name="f272" fmla="val 2070469"/>
                <a:gd name="f273" fmla="val 4324223"/>
                <a:gd name="f274" fmla="val 2104378"/>
                <a:gd name="f275" fmla="val 4359910"/>
                <a:gd name="f276" fmla="val 2110474"/>
                <a:gd name="f277" fmla="val 4366260"/>
                <a:gd name="f278" fmla="val 2135874"/>
                <a:gd name="f279" fmla="val 4393311"/>
                <a:gd name="f280" fmla="val 2140827"/>
                <a:gd name="f281" fmla="val 4398518"/>
                <a:gd name="f282" fmla="val 2385556"/>
                <a:gd name="f283" fmla="val 4655566"/>
                <a:gd name="f284" fmla="val 2711311"/>
                <a:gd name="f285" fmla="val 4998085"/>
                <a:gd name="f286" fmla="val 2845550"/>
                <a:gd name="f287" fmla="val 5141341"/>
                <a:gd name="f288" fmla="val 2905367"/>
                <a:gd name="f289" fmla="val 5204841"/>
                <a:gd name="f290" fmla="val 2968359"/>
                <a:gd name="f291" fmla="val 5269357"/>
                <a:gd name="f292" fmla="val 3011412"/>
                <a:gd name="f293" fmla="val 5343525"/>
                <a:gd name="f294" fmla="val 3184005"/>
                <a:gd name="f295" fmla="val 5640578"/>
                <a:gd name="f296" fmla="val 3121140"/>
                <a:gd name="f297" fmla="val 5983351"/>
                <a:gd name="f298" fmla="val 2859774"/>
                <a:gd name="f299" fmla="val 6211951"/>
                <a:gd name="f300" fmla="val 2844534"/>
                <a:gd name="f301" fmla="val 6224651"/>
                <a:gd name="f302" fmla="val 2681339"/>
                <a:gd name="f303" fmla="val 6373114"/>
                <a:gd name="f304" fmla="val 2434578"/>
                <a:gd name="f305" fmla="val 6596761"/>
                <a:gd name="f306" fmla="val 2392922"/>
                <a:gd name="f307" fmla="val 6634861"/>
                <a:gd name="f308" fmla="val 2355965"/>
                <a:gd name="f309" fmla="val 6668389"/>
                <a:gd name="f310" fmla="val 2314182"/>
                <a:gd name="f311" fmla="val 6706489"/>
                <a:gd name="f312" fmla="val 2269859"/>
                <a:gd name="f313" fmla="val 6746621"/>
                <a:gd name="f314" fmla="val 2230362"/>
                <a:gd name="f315" fmla="val 6782562"/>
                <a:gd name="f316" fmla="val 2216011"/>
                <a:gd name="f317" fmla="val 6795262"/>
                <a:gd name="f318" fmla="val 2201406"/>
                <a:gd name="f319" fmla="val 6808724"/>
                <a:gd name="f320" fmla="val 2186674"/>
                <a:gd name="f321" fmla="val 6822059"/>
                <a:gd name="f322" fmla="val 2145399"/>
                <a:gd name="f323" fmla="val 6859397"/>
                <a:gd name="f324" fmla="val 2104886"/>
                <a:gd name="f325" fmla="val 6896227"/>
                <a:gd name="f326" fmla="val 2061452"/>
                <a:gd name="f327" fmla="val 6935597"/>
                <a:gd name="f328" fmla="val 1139559"/>
                <a:gd name="f329" fmla="val 7772400"/>
                <a:gd name="f330" fmla="val 1059803"/>
                <a:gd name="f331" fmla="val 1392924"/>
                <a:gd name="f332" fmla="val 7469759"/>
                <a:gd name="f333" fmla="val 1732903"/>
                <a:gd name="f334" fmla="val 7161403"/>
                <a:gd name="f335" fmla="val 2025003"/>
                <a:gd name="f336" fmla="val 6896100"/>
                <a:gd name="f337" fmla="val 2068437"/>
                <a:gd name="f338" fmla="val 6856603"/>
                <a:gd name="f339" fmla="val 2108823"/>
                <a:gd name="f340" fmla="val 6819773"/>
                <a:gd name="f341" fmla="val 2149971"/>
                <a:gd name="f342" fmla="val 6782435"/>
                <a:gd name="f343" fmla="val 2193532"/>
                <a:gd name="f344" fmla="val 6742811"/>
                <a:gd name="f345" fmla="val 2233029"/>
                <a:gd name="f346" fmla="val 6706997"/>
                <a:gd name="f347" fmla="val 2277098"/>
                <a:gd name="f348" fmla="val 6666865"/>
                <a:gd name="f349" fmla="val 2318881"/>
                <a:gd name="f350" fmla="val 6628765"/>
                <a:gd name="f351" fmla="val 2355838"/>
                <a:gd name="f352" fmla="val 6595237"/>
                <a:gd name="f353" fmla="val 2369935"/>
                <a:gd name="f354" fmla="val 6582537"/>
                <a:gd name="f355" fmla="val 2383905"/>
                <a:gd name="f356" fmla="val 6569837"/>
                <a:gd name="f357" fmla="val 2397494"/>
                <a:gd name="f358" fmla="val 6557137"/>
                <a:gd name="f359" fmla="val 2657336"/>
                <a:gd name="f360" fmla="val 6320917"/>
                <a:gd name="f361" fmla="val 2830945"/>
                <a:gd name="f362" fmla="val 6163437"/>
                <a:gd name="f363" fmla="val 2848090"/>
                <a:gd name="f364" fmla="val 6146800"/>
                <a:gd name="f365" fmla="val 3114790"/>
                <a:gd name="f366" fmla="val 5897753"/>
                <a:gd name="f367" fmla="val 3121521"/>
                <a:gd name="f368" fmla="val 5517642"/>
                <a:gd name="f369" fmla="val 2872220"/>
                <a:gd name="f370" fmla="val 5248910"/>
                <a:gd name="f371" fmla="val 2771890"/>
                <a:gd name="f372" fmla="val 5140706"/>
                <a:gd name="f373" fmla="val 2385302"/>
                <a:gd name="f374" fmla="val 4734052"/>
                <a:gd name="f375" fmla="val 2101584"/>
                <a:gd name="f376" fmla="val 4436110"/>
                <a:gd name="f377" fmla="val 2096123"/>
                <a:gd name="f378" fmla="val 4430395"/>
                <a:gd name="f379" fmla="val 2070723"/>
                <a:gd name="f380" fmla="val 4403344"/>
                <a:gd name="f381" fmla="val 2065008"/>
                <a:gd name="f382" fmla="val 4397375"/>
                <a:gd name="f383" fmla="val 2030972"/>
                <a:gd name="f384" fmla="val 4361561"/>
                <a:gd name="f385" fmla="val 2029575"/>
                <a:gd name="f386" fmla="val 4360164"/>
                <a:gd name="f387" fmla="val 2021574"/>
                <a:gd name="f388" fmla="val 4351655"/>
                <a:gd name="f389" fmla="val 2012049"/>
                <a:gd name="f390" fmla="val 4341749"/>
                <a:gd name="f391" fmla="val 2002905"/>
                <a:gd name="f392" fmla="val 4331970"/>
                <a:gd name="f393" fmla="val 1993888"/>
                <a:gd name="f394" fmla="val 4322445"/>
                <a:gd name="f395" fmla="val 1951851"/>
                <a:gd name="f396" fmla="val 4278249"/>
                <a:gd name="f397" fmla="val 1917434"/>
                <a:gd name="f398" fmla="val 4242054"/>
                <a:gd name="f399" fmla="val 1887462"/>
                <a:gd name="f400" fmla="val 4210431"/>
                <a:gd name="f401" fmla="val 1853426"/>
                <a:gd name="f402" fmla="val 4174617"/>
                <a:gd name="f403" fmla="val 1819898"/>
                <a:gd name="f404" fmla="val 4139184"/>
                <a:gd name="f405" fmla="val 1808595"/>
                <a:gd name="f406" fmla="val 4127373"/>
                <a:gd name="f407" fmla="val 1799959"/>
                <a:gd name="f408" fmla="val 4118102"/>
                <a:gd name="f409" fmla="val 1794498"/>
                <a:gd name="f410" fmla="val 4111752"/>
                <a:gd name="f411" fmla="val 1779258"/>
                <a:gd name="f412" fmla="val 4122674"/>
                <a:gd name="f413" fmla="val 1763307"/>
                <a:gd name="f414" fmla="val 4132567"/>
                <a:gd name="f415" fmla="val 1746746"/>
                <a:gd name="f416" fmla="val 4141343"/>
                <a:gd name="f417" fmla="val 1786116"/>
                <a:gd name="f418" fmla="val 4106545"/>
                <a:gd name="f419" fmla="val 1785176"/>
                <a:gd name="f420" fmla="val 4105377"/>
                <a:gd name="f421" fmla="val 1784160"/>
                <a:gd name="f422" fmla="val 4104272"/>
                <a:gd name="f423" fmla="val 1783068"/>
                <a:gd name="f424" fmla="val 4103243"/>
                <a:gd name="f425" fmla="val 1721981"/>
                <a:gd name="f426" fmla="val 4036949"/>
                <a:gd name="f427" fmla="val 762877"/>
                <a:gd name="f428" fmla="val 3023743"/>
                <a:gd name="f429" fmla="val 284468"/>
                <a:gd name="f430" fmla="val 2518410"/>
                <a:gd name="f431" fmla="val 231547"/>
                <a:gd name="f432" fmla="val 2464727"/>
                <a:gd name="f433" fmla="val 181445"/>
                <a:gd name="f434" fmla="val 2408352"/>
                <a:gd name="f435" fmla="val 134354"/>
                <a:gd name="f436" fmla="val 2349500"/>
                <a:gd name="f437" fmla="+- 0 0 69989"/>
                <a:gd name="f438" fmla="val 2082800"/>
                <a:gd name="f439" fmla="+- 0 0 36969"/>
                <a:gd name="f440" fmla="val 1686179"/>
                <a:gd name="f441" fmla="val 204331"/>
                <a:gd name="f442" fmla="val 1467358"/>
                <a:gd name="f443" fmla="val 327267"/>
                <a:gd name="f444" fmla="val 1356360"/>
                <a:gd name="f445" fmla="val 450838"/>
                <a:gd name="f446" fmla="val 1246039"/>
                <a:gd name="f447" fmla="val 575044"/>
                <a:gd name="f448" fmla="val 1136396"/>
                <a:gd name="f449" fmla="val 665811"/>
                <a:gd name="f450" fmla="val 1056132"/>
                <a:gd name="f451" fmla="val 756527"/>
                <a:gd name="f452" fmla="val 976207"/>
                <a:gd name="f453" fmla="val 847205"/>
                <a:gd name="f454" fmla="val 896620"/>
                <a:gd name="f455" fmla="val 859905"/>
                <a:gd name="f456" fmla="val 885063"/>
                <a:gd name="f457" fmla="val 872605"/>
                <a:gd name="f458" fmla="val 873506"/>
                <a:gd name="f459" fmla="val 886194"/>
                <a:gd name="f460" fmla="val 862076"/>
                <a:gd name="f461" fmla="val 925564"/>
                <a:gd name="f462" fmla="val 827405"/>
                <a:gd name="f463" fmla="val 963664"/>
                <a:gd name="f464" fmla="val 793369"/>
                <a:gd name="f465" fmla="val 1002526"/>
                <a:gd name="f466" fmla="val 759079"/>
                <a:gd name="f467" fmla="val 1042531"/>
                <a:gd name="f468" fmla="val 724535"/>
                <a:gd name="f469" fmla="val 1074027"/>
                <a:gd name="f470" fmla="val 696849"/>
                <a:gd name="f471" fmla="val 1112889"/>
                <a:gd name="f472" fmla="val 662432"/>
                <a:gd name="f473" fmla="val 1150989"/>
                <a:gd name="f474" fmla="val 629158"/>
                <a:gd name="f475" fmla="val 1189724"/>
                <a:gd name="f476" fmla="val 594995"/>
                <a:gd name="f477" fmla="val 1414171"/>
                <a:gd name="f478" fmla="val 396621"/>
                <a:gd name="f479" fmla="val 1638961"/>
                <a:gd name="f480" fmla="val 198289"/>
                <a:gd name="f481" fmla="val 1864094"/>
                <a:gd name="f482" fmla="val 1947025"/>
                <a:gd name="f483" fmla="val 1224268"/>
                <a:gd name="f484" fmla="val 637921"/>
                <a:gd name="f485" fmla="val 1186168"/>
                <a:gd name="f486" fmla="val 672084"/>
                <a:gd name="f487" fmla="val 1148068"/>
                <a:gd name="f488" fmla="val 705358"/>
                <a:gd name="f489" fmla="val 1109079"/>
                <a:gd name="f490" fmla="val 739775"/>
                <a:gd name="f491" fmla="val 1077456"/>
                <a:gd name="f492" fmla="val 767715"/>
                <a:gd name="f493" fmla="val 1038467"/>
                <a:gd name="f494" fmla="val 802132"/>
                <a:gd name="f495" fmla="val 1000367"/>
                <a:gd name="f496" fmla="val 836295"/>
                <a:gd name="f497" fmla="val 962267"/>
                <a:gd name="f498" fmla="val 870458"/>
                <a:gd name="f499" fmla="val 922897"/>
                <a:gd name="f500" fmla="val 905129"/>
                <a:gd name="f501" fmla="val 882638"/>
                <a:gd name="f502" fmla="val 939800"/>
                <a:gd name="f503" fmla="val 415532"/>
                <a:gd name="f504" fmla="val 1352550"/>
                <a:gd name="f505" fmla="val 338316"/>
                <a:gd name="f506" fmla="val 1421003"/>
                <a:gd name="f507" fmla="val 254623"/>
                <a:gd name="f508" fmla="val 1485646"/>
                <a:gd name="f509" fmla="val 190869"/>
                <a:gd name="f510" fmla="val 1564767"/>
                <a:gd name="f511" fmla="val 369"/>
                <a:gd name="f512" fmla="val 1801495"/>
                <a:gd name="f513" fmla="val 8116"/>
                <a:gd name="f514" fmla="val 2123567"/>
                <a:gd name="f515" fmla="val 209030"/>
                <a:gd name="f516" fmla="val 2354453"/>
                <a:gd name="f517" fmla="val 332347"/>
                <a:gd name="f518" fmla="val 2496185"/>
                <a:gd name="f519" fmla="val 466078"/>
                <a:gd name="f520" fmla="val 2629535"/>
                <a:gd name="f521" fmla="val 595618"/>
                <a:gd name="f522" fmla="val 2766314"/>
                <a:gd name="f523" fmla="val 932041"/>
                <a:gd name="f524" fmla="val 3121914"/>
                <a:gd name="f525" fmla="val 1740777"/>
                <a:gd name="f526" fmla="val 3979037"/>
                <a:gd name="f527" fmla="val 1822184"/>
                <a:gd name="f528" fmla="val 4066921"/>
                <a:gd name="f529" fmla="val 1822578"/>
                <a:gd name="f530" fmla="val 4067531"/>
                <a:gd name="f531" fmla="val 1823047"/>
                <a:gd name="f532" fmla="val 4068077"/>
                <a:gd name="f533" fmla="val 1823581"/>
                <a:gd name="f534" fmla="val 4068572"/>
                <a:gd name="f535" fmla="val 1857363"/>
                <a:gd name="f536" fmla="val 4035679"/>
                <a:gd name="f537" fmla="val 1863332"/>
                <a:gd name="f538" fmla="val 4029837"/>
                <a:gd name="f539" fmla="val 1850632"/>
                <a:gd name="f540" fmla="val 4015867"/>
                <a:gd name="f541" fmla="val 1045198"/>
                <a:gd name="f542" fmla="val 3164205"/>
                <a:gd name="f543" fmla="val 651879"/>
                <a:gd name="f544" fmla="val 2748661"/>
                <a:gd name="f545" fmla="val 512179"/>
                <a:gd name="f546" fmla="val 2601595"/>
                <a:gd name="f547" fmla="val 369304"/>
                <a:gd name="f548" fmla="val 2457831"/>
                <a:gd name="f549" fmla="val 237351"/>
                <a:gd name="f550" fmla="val 2304923"/>
                <a:gd name="f551" fmla="val 27928"/>
                <a:gd name="f552" fmla="val 2062480"/>
                <a:gd name="f553" fmla="val 94730"/>
                <a:gd name="f554" fmla="val 1700276"/>
                <a:gd name="f555" fmla="val 300851"/>
                <a:gd name="f556" fmla="val 1523111"/>
                <a:gd name="f557" fmla="val 506972"/>
                <a:gd name="f558" fmla="val 1345946"/>
                <a:gd name="f559" fmla="val 712966"/>
                <a:gd name="f560" fmla="val 1163320"/>
                <a:gd name="f561" fmla="val 917055"/>
                <a:gd name="f562" fmla="val 981456"/>
                <a:gd name="f563" fmla="val 955917"/>
                <a:gd name="f564" fmla="val 946785"/>
                <a:gd name="f565" fmla="val 995033"/>
                <a:gd name="f566" fmla="val 911987"/>
                <a:gd name="f567" fmla="val 1033133"/>
                <a:gd name="f568" fmla="val 877697"/>
                <a:gd name="f569" fmla="val 1071233"/>
                <a:gd name="f570" fmla="val 843407"/>
                <a:gd name="f571" fmla="val 1110095"/>
                <a:gd name="f572" fmla="val 808736"/>
                <a:gd name="f573" fmla="val 1141718"/>
                <a:gd name="f574" fmla="val 780669"/>
                <a:gd name="f575" fmla="val 1180580"/>
                <a:gd name="f576" fmla="val 746125"/>
                <a:gd name="f577" fmla="val 1218680"/>
                <a:gd name="f578" fmla="val 712724"/>
                <a:gd name="f579" fmla="val 1256780"/>
                <a:gd name="f580" fmla="val 678561"/>
                <a:gd name="f581" fmla="val 1324725"/>
                <a:gd name="f582" fmla="val 618363"/>
                <a:gd name="f583" fmla="val 1558748"/>
                <a:gd name="f584" fmla="val 411861"/>
                <a:gd name="f585" fmla="val 1792720"/>
                <a:gd name="f586" fmla="val 205740"/>
                <a:gd name="f587" fmla="val 2026654"/>
                <a:gd name="f588" fmla="val 1292467"/>
                <a:gd name="f589" fmla="val 720598"/>
                <a:gd name="f590" fmla="val 1253732"/>
                <a:gd name="f591" fmla="val 754761"/>
                <a:gd name="f592" fmla="val 1215632"/>
                <a:gd name="f593" fmla="val 787908"/>
                <a:gd name="f594" fmla="val 1176516"/>
                <a:gd name="f595" fmla="val 822452"/>
                <a:gd name="f596" fmla="val 1144766"/>
                <a:gd name="f597" fmla="val 850392"/>
                <a:gd name="f598" fmla="val 1106031"/>
                <a:gd name="f599" fmla="val 884936"/>
                <a:gd name="f600" fmla="val 1067931"/>
                <a:gd name="f601" fmla="val 918972"/>
                <a:gd name="f602" fmla="val 1029831"/>
                <a:gd name="f603" fmla="val 953135"/>
                <a:gd name="f604" fmla="val 990715"/>
                <a:gd name="f605" fmla="val 987679"/>
                <a:gd name="f606" fmla="val 951599"/>
                <a:gd name="f607" fmla="val 1022096"/>
                <a:gd name="f608" fmla="val 561836"/>
                <a:gd name="f609" fmla="val 1366139"/>
                <a:gd name="f610" fmla="val 470523"/>
                <a:gd name="f611" fmla="val 1446784"/>
                <a:gd name="f612" fmla="val 373622"/>
                <a:gd name="f613" fmla="val 1522984"/>
                <a:gd name="f614" fmla="val 292088"/>
                <a:gd name="f615" fmla="val 1612011"/>
                <a:gd name="f616" fmla="val 110986"/>
                <a:gd name="f617" fmla="val 1809496"/>
                <a:gd name="f618" fmla="val 127750"/>
                <a:gd name="f619" fmla="val 2116709"/>
                <a:gd name="f620" fmla="val 317488"/>
                <a:gd name="f621" fmla="val 2316861"/>
                <a:gd name="f622" fmla="val 763766"/>
                <a:gd name="f623" fmla="val 2785910"/>
                <a:gd name="f624" fmla="val 1209193"/>
                <a:gd name="f625" fmla="val 3255810"/>
                <a:gd name="f626" fmla="val 1653782"/>
                <a:gd name="f627" fmla="val 3726561"/>
                <a:gd name="f628" fmla="val 1737221"/>
                <a:gd name="f629" fmla="val 3814572"/>
                <a:gd name="f630" fmla="val 1819644"/>
                <a:gd name="f631" fmla="val 3903472"/>
                <a:gd name="f632" fmla="val 1904607"/>
                <a:gd name="f633" fmla="val 3994404"/>
                <a:gd name="f634" fmla="val 1905496"/>
                <a:gd name="f635" fmla="val 3995293"/>
                <a:gd name="f636" fmla="val 1920609"/>
                <a:gd name="f637" fmla="val 3981196"/>
                <a:gd name="f638" fmla="val 1930896"/>
                <a:gd name="f639" fmla="val 3971036"/>
                <a:gd name="f640" fmla="val 1943596"/>
                <a:gd name="f641" fmla="val 3959606"/>
                <a:gd name="f642" fmla="val 1934452"/>
                <a:gd name="f643" fmla="val 3948811"/>
                <a:gd name="f644" fmla="val 1306818"/>
                <a:gd name="f645" fmla="val 3284474"/>
                <a:gd name="f646" fmla="val 1000240"/>
                <a:gd name="f647" fmla="val 2960624"/>
                <a:gd name="f648" fmla="val 782219"/>
                <a:gd name="f649" fmla="val 2730500"/>
                <a:gd name="f650" fmla="val 564249"/>
                <a:gd name="f651" fmla="val 2500287"/>
                <a:gd name="f652" fmla="val 346317"/>
                <a:gd name="f653" fmla="val 2269998"/>
                <a:gd name="f654" fmla="val 153531"/>
                <a:gd name="f655" fmla="val 2065655"/>
                <a:gd name="f656" fmla="val 191504"/>
                <a:gd name="f657" fmla="val 1751330"/>
                <a:gd name="f658" fmla="val 384417"/>
                <a:gd name="f659" fmla="val 1592453"/>
                <a:gd name="f660" fmla="val 525514"/>
                <a:gd name="f661" fmla="val 1476248"/>
                <a:gd name="f662" fmla="val 658102"/>
                <a:gd name="f663" fmla="val 1350264"/>
                <a:gd name="f664" fmla="val 795008"/>
                <a:gd name="f665" fmla="val 1229360"/>
                <a:gd name="f666" fmla="val 983730"/>
                <a:gd name="f667" fmla="val 1062736"/>
                <a:gd name="f668" fmla="val 1022846"/>
                <a:gd name="f669" fmla="val 1028319"/>
                <a:gd name="f670" fmla="val 1061962"/>
                <a:gd name="f671" fmla="val 993775"/>
                <a:gd name="f672" fmla="val 1100062"/>
                <a:gd name="f673" fmla="val 959739"/>
                <a:gd name="f674" fmla="val 1138162"/>
                <a:gd name="f675" fmla="val 925703"/>
                <a:gd name="f676" fmla="val 1177278"/>
                <a:gd name="f677" fmla="val 891286"/>
                <a:gd name="f678" fmla="val 1209155"/>
                <a:gd name="f679" fmla="val 863092"/>
                <a:gd name="f680" fmla="val 1248271"/>
                <a:gd name="f681" fmla="val 828675"/>
                <a:gd name="f682" fmla="val 1286371"/>
                <a:gd name="f683" fmla="val 795401"/>
                <a:gd name="f684" fmla="val 1324471"/>
                <a:gd name="f685" fmla="val 761238"/>
                <a:gd name="f686" fmla="val 2187944"/>
                <a:gd name="f687" fmla="val 2271002"/>
                <a:gd name="f688" fmla="val 1892542"/>
                <a:gd name="f689" fmla="val 333883"/>
                <a:gd name="f690" fmla="val 1715339"/>
                <a:gd name="f691" fmla="val 490347"/>
                <a:gd name="f692" fmla="val 1537831"/>
                <a:gd name="f693" fmla="val 646726"/>
                <a:gd name="f694" fmla="val 1360031"/>
                <a:gd name="f695" fmla="val 803021"/>
                <a:gd name="f696" fmla="val 1321931"/>
                <a:gd name="f697" fmla="val 837184"/>
                <a:gd name="f698" fmla="val 1283831"/>
                <a:gd name="f699" fmla="val 870331"/>
                <a:gd name="f700" fmla="val 1244842"/>
                <a:gd name="f701" fmla="val 904748"/>
                <a:gd name="f702" fmla="val 1212838"/>
                <a:gd name="f703" fmla="val 932942"/>
                <a:gd name="f704" fmla="val 1173722"/>
                <a:gd name="f705" fmla="val 967486"/>
                <a:gd name="f706" fmla="val 1135622"/>
                <a:gd name="f707" fmla="val 1001268"/>
                <a:gd name="f708" fmla="val 1097522"/>
                <a:gd name="f709" fmla="val 1035431"/>
                <a:gd name="f710" fmla="val 1084822"/>
                <a:gd name="f711" fmla="val 1046734"/>
                <a:gd name="f712" fmla="val 1071487"/>
                <a:gd name="f713" fmla="val 1058291"/>
                <a:gd name="f714" fmla="val 1058533"/>
                <a:gd name="f715" fmla="val 1069848"/>
                <a:gd name="f716" fmla="val 1045579"/>
                <a:gd name="f717" fmla="val 1081405"/>
                <a:gd name="f718" fmla="val 1092708"/>
                <a:gd name="f719" fmla="val 1019417"/>
                <a:gd name="f720" fmla="val 1104392"/>
                <a:gd name="f721" fmla="val 822059"/>
                <a:gd name="f722" fmla="val 1278293"/>
                <a:gd name="f723" fmla="val 624866"/>
                <a:gd name="f724" fmla="val 1452537"/>
                <a:gd name="f725" fmla="val 427851"/>
                <a:gd name="f726" fmla="val 1627124"/>
                <a:gd name="f727" fmla="val 231001"/>
                <a:gd name="f728" fmla="val 1801622"/>
                <a:gd name="f729" fmla="val 223254"/>
                <a:gd name="f730" fmla="val 2061337"/>
                <a:gd name="f731" fmla="val 403975"/>
                <a:gd name="f732" fmla="val 2251837"/>
                <a:gd name="f733" fmla="val 928231"/>
                <a:gd name="f734" fmla="val 2805049"/>
                <a:gd name="f735" fmla="val 929628"/>
                <a:gd name="f736" fmla="val 2806573"/>
                <a:gd name="f737" fmla="val 1087362"/>
                <a:gd name="f738" fmla="val 2972689"/>
                <a:gd name="f739" fmla="val 1537577"/>
                <a:gd name="f740" fmla="val 3447288"/>
                <a:gd name="f741" fmla="val 1986776"/>
                <a:gd name="f742" fmla="val 3920998"/>
                <a:gd name="f743" fmla="val 2022209"/>
                <a:gd name="f744" fmla="val 3958463"/>
                <a:gd name="f745" fmla="val 2055610"/>
                <a:gd name="f746" fmla="val 3993642"/>
                <a:gd name="f747" fmla="val 2089519"/>
                <a:gd name="f748" fmla="val 4029202"/>
                <a:gd name="f749" fmla="val 2118602"/>
                <a:gd name="f750" fmla="val 4060063"/>
                <a:gd name="f751" fmla="val 2130159"/>
                <a:gd name="f752" fmla="val 4072128"/>
                <a:gd name="f753" fmla="val 2141589"/>
                <a:gd name="f754" fmla="val 4084320"/>
                <a:gd name="f755" fmla="val 2153019"/>
                <a:gd name="f756" fmla="val 4096385"/>
                <a:gd name="f757" fmla="val 2167116"/>
                <a:gd name="f758" fmla="val 4111117"/>
                <a:gd name="f759" fmla="val 2180959"/>
                <a:gd name="f760" fmla="val 4125722"/>
                <a:gd name="f761" fmla="val 2194802"/>
                <a:gd name="f762" fmla="val 4140454"/>
                <a:gd name="f763" fmla="val 2208645"/>
                <a:gd name="f764" fmla="val 4155186"/>
                <a:gd name="f765" fmla="val 2220202"/>
                <a:gd name="f766" fmla="val 4166743"/>
                <a:gd name="f767" fmla="val 2232902"/>
                <a:gd name="f768" fmla="val 4179824"/>
                <a:gd name="f769" fmla="val 2266049"/>
                <a:gd name="f770" fmla="val 4214876"/>
                <a:gd name="f771" fmla="val 2302879"/>
                <a:gd name="f772" fmla="val 4253611"/>
                <a:gd name="f773" fmla="val 2668893"/>
                <a:gd name="f774" fmla="val 4639564"/>
                <a:gd name="f775" fmla="val 2984488"/>
                <a:gd name="f776" fmla="val 4972304"/>
                <a:gd name="f777" fmla="val 3071864"/>
                <a:gd name="f778" fmla="val 5064633"/>
                <a:gd name="f779" fmla="val 3383395"/>
                <a:gd name="f780" fmla="val 5394452"/>
                <a:gd name="f781" fmla="val 3416288"/>
                <a:gd name="f782" fmla="val 5880100"/>
                <a:gd name="f783" fmla="+- 0 0 -90"/>
                <a:gd name="f784" fmla="*/ f3 1 3328345"/>
                <a:gd name="f785" fmla="*/ f4 1 7772527"/>
                <a:gd name="f786" fmla="+- f7 0 f5"/>
                <a:gd name="f787" fmla="+- f6 0 f5"/>
                <a:gd name="f788" fmla="*/ f783 f0 1"/>
                <a:gd name="f789" fmla="*/ f787 1 3328345"/>
                <a:gd name="f790" fmla="*/ f786 1 7772527"/>
                <a:gd name="f791" fmla="*/ 3142222 f787 1"/>
                <a:gd name="f792" fmla="*/ 6222111 f786 1"/>
                <a:gd name="f793" fmla="*/ 2580628 f787 1"/>
                <a:gd name="f794" fmla="*/ 6752336 f786 1"/>
                <a:gd name="f795" fmla="*/ 2539353 f787 1"/>
                <a:gd name="f796" fmla="*/ 6790436 f786 1"/>
                <a:gd name="f797" fmla="*/ 2503031 f787 1"/>
                <a:gd name="f798" fmla="*/ 6824726 f786 1"/>
                <a:gd name="f799" fmla="*/ 2462010 f787 1"/>
                <a:gd name="f800" fmla="*/ 6862826 f786 1"/>
                <a:gd name="f801" fmla="*/ 2417433 f787 1"/>
                <a:gd name="f802" fmla="*/ 6904101 f786 1"/>
                <a:gd name="f803" fmla="*/ 2378317 f787 1"/>
                <a:gd name="f804" fmla="*/ 6940423 f786 1"/>
                <a:gd name="f805" fmla="*/ 2334756 f787 1"/>
                <a:gd name="f806" fmla="*/ 6980809 f786 1"/>
                <a:gd name="f807" fmla="*/ 2293989 f787 1"/>
                <a:gd name="f808" fmla="*/ 7018909 f786 1"/>
                <a:gd name="f809" fmla="*/ 2253730 f787 1"/>
                <a:gd name="f810" fmla="*/ 7056247 f786 1"/>
                <a:gd name="f811" fmla="*/ 2210550 f787 1"/>
                <a:gd name="f812" fmla="*/ 7096125 f786 1"/>
                <a:gd name="f813" fmla="*/ 1479030 f787 1"/>
                <a:gd name="f814" fmla="*/ 7772527 f786 1"/>
                <a:gd name="f815" fmla="*/ 1399528 f787 1"/>
                <a:gd name="f816" fmla="*/ 2175371 f787 1"/>
                <a:gd name="f817" fmla="*/ 7058152 f786 1"/>
                <a:gd name="f818" fmla="*/ 2218551 f787 1"/>
                <a:gd name="f819" fmla="*/ 7018401 f786 1"/>
                <a:gd name="f820" fmla="*/ 2258937 f787 1"/>
                <a:gd name="f821" fmla="*/ 6981190 f786 1"/>
                <a:gd name="f822" fmla="*/ 2299831 f787 1"/>
                <a:gd name="f823" fmla="*/ 6943090 f786 1"/>
                <a:gd name="f824" fmla="*/ 2343519 f787 1"/>
                <a:gd name="f825" fmla="*/ 6902958 f786 1"/>
                <a:gd name="f826" fmla="*/ 2382762 f787 1"/>
                <a:gd name="f827" fmla="*/ 6866763 f786 1"/>
                <a:gd name="f828" fmla="*/ 2427339 f787 1"/>
                <a:gd name="f829" fmla="*/ 6825743 f786 1"/>
                <a:gd name="f830" fmla="*/ 2468614 f787 1"/>
                <a:gd name="f831" fmla="*/ 6787643 f786 1"/>
                <a:gd name="f832" fmla="*/ 2505317 f787 1"/>
                <a:gd name="f833" fmla="*/ 6753860 f786 1"/>
                <a:gd name="f834" fmla="*/ 2546846 f787 1"/>
                <a:gd name="f835" fmla="*/ 6715760 f786 1"/>
                <a:gd name="f836" fmla="*/ 2976360 f787 1"/>
                <a:gd name="f837" fmla="*/ 6322060 f786 1"/>
                <a:gd name="f838" fmla="*/ 3027160 f787 1"/>
                <a:gd name="f839" fmla="*/ 5096891 f786 1"/>
                <a:gd name="f840" fmla="*/ 2259064 f787 1"/>
                <a:gd name="f841" fmla="*/ 4292600 f786 1"/>
                <a:gd name="f842" fmla="*/ 2222234 f787 1"/>
                <a:gd name="f843" fmla="*/ 4253865 f786 1"/>
                <a:gd name="f844" fmla="*/ 2188960 f787 1"/>
                <a:gd name="f845" fmla="*/ 4218686 f786 1"/>
                <a:gd name="f846" fmla="*/ 2151495 f787 1"/>
                <a:gd name="f847" fmla="*/ 4179443 f786 1"/>
                <a:gd name="f848" fmla="*/ 2109331 f787 1"/>
                <a:gd name="f849" fmla="*/ 4134993 f786 1"/>
                <a:gd name="f850" fmla="*/ 2074914 f787 1"/>
                <a:gd name="f851" fmla="*/ 4098671 f786 1"/>
                <a:gd name="f852" fmla="*/ 2045831 f787 1"/>
                <a:gd name="f853" fmla="*/ 4067810 f786 1"/>
                <a:gd name="f854" fmla="*/ 2011922 f787 1"/>
                <a:gd name="f855" fmla="*/ 4032123 f786 1"/>
                <a:gd name="f856" fmla="*/ 1978521 f787 1"/>
                <a:gd name="f857" fmla="*/ 3996944 f786 1"/>
                <a:gd name="f858" fmla="*/ 1960487 f787 1"/>
                <a:gd name="f859" fmla="*/ 3977894 f786 1"/>
                <a:gd name="f860" fmla="*/ 1919085 f787 1"/>
                <a:gd name="f861" fmla="*/ 4014216 f786 1"/>
                <a:gd name="f862" fmla="*/ 1937500 f787 1"/>
                <a:gd name="f863" fmla="*/ 4033393 f786 1"/>
                <a:gd name="f864" fmla="*/ 1971282 f787 1"/>
                <a:gd name="f865" fmla="*/ 4068318 f786 1"/>
                <a:gd name="f866" fmla="*/ 2005445 f787 1"/>
                <a:gd name="f867" fmla="*/ 4103751 f786 1"/>
                <a:gd name="f868" fmla="*/ 2035163 f787 1"/>
                <a:gd name="f869" fmla="*/ 4134612 f786 1"/>
                <a:gd name="f870" fmla="*/ 2069961 f787 1"/>
                <a:gd name="f871" fmla="*/ 4170680 f786 1"/>
                <a:gd name="f872" fmla="*/ 2112125 f787 1"/>
                <a:gd name="f873" fmla="*/ 4214495 f786 1"/>
                <a:gd name="f874" fmla="*/ 2149590 f787 1"/>
                <a:gd name="f875" fmla="*/ 4253484 f786 1"/>
                <a:gd name="f876" fmla="*/ 2183372 f787 1"/>
                <a:gd name="f877" fmla="*/ 4288663 f786 1"/>
                <a:gd name="f878" fmla="*/ 2220456 f787 1"/>
                <a:gd name="f879" fmla="*/ 4326763 f786 1"/>
                <a:gd name="f880" fmla="*/ 3021445 f787 1"/>
                <a:gd name="f881" fmla="*/ 5173345 f786 1"/>
                <a:gd name="f882" fmla="*/ 2930894 f787 1"/>
                <a:gd name="f883" fmla="*/ 6293739 f786 1"/>
                <a:gd name="f884" fmla="*/ 2511794 f787 1"/>
                <a:gd name="f885" fmla="*/ 6678549 f786 1"/>
                <a:gd name="f886" fmla="*/ 2470265 f787 1"/>
                <a:gd name="f887" fmla="*/ 6716649 f786 1"/>
                <a:gd name="f888" fmla="*/ 2433562 f787 1"/>
                <a:gd name="f889" fmla="*/ 6750304 f786 1"/>
                <a:gd name="f890" fmla="*/ 2392160 f787 1"/>
                <a:gd name="f891" fmla="*/ 6788404 f786 1"/>
                <a:gd name="f892" fmla="*/ 2347837 f787 1"/>
                <a:gd name="f893" fmla="*/ 6829171 f786 1"/>
                <a:gd name="f894" fmla="*/ 2308467 f787 1"/>
                <a:gd name="f895" fmla="*/ 6865239 f786 1"/>
                <a:gd name="f896" fmla="*/ 2264906 f787 1"/>
                <a:gd name="f897" fmla="*/ 6905371 f786 1"/>
                <a:gd name="f898" fmla="*/ 2223885 f787 1"/>
                <a:gd name="f899" fmla="*/ 6943471 f786 1"/>
                <a:gd name="f900" fmla="*/ 2183499 f787 1"/>
                <a:gd name="f901" fmla="*/ 6980682 f786 1"/>
                <a:gd name="f902" fmla="*/ 2140319 f787 1"/>
                <a:gd name="f903" fmla="*/ 7020433 f786 1"/>
                <a:gd name="f904" fmla="*/ 1322058 f787 1"/>
                <a:gd name="f905" fmla="*/ 1238111 f787 1"/>
                <a:gd name="f906" fmla="*/ 2101711 f787 1"/>
                <a:gd name="f907" fmla="*/ 6978650 f786 1"/>
                <a:gd name="f908" fmla="*/ 2144891 f787 1"/>
                <a:gd name="f909" fmla="*/ 6938899 f786 1"/>
                <a:gd name="f910" fmla="*/ 2185150 f787 1"/>
                <a:gd name="f911" fmla="*/ 6901815 f786 1"/>
                <a:gd name="f912" fmla="*/ 2226171 f787 1"/>
                <a:gd name="f913" fmla="*/ 6863715 f786 1"/>
                <a:gd name="f914" fmla="*/ 2269605 f787 1"/>
                <a:gd name="f915" fmla="*/ 6823710 f786 1"/>
                <a:gd name="f916" fmla="*/ 2308848 f787 1"/>
                <a:gd name="f917" fmla="*/ 6787515 f786 1"/>
                <a:gd name="f918" fmla="*/ 2352917 f787 1"/>
                <a:gd name="f919" fmla="*/ 6746875 f786 1"/>
                <a:gd name="f920" fmla="*/ 2394319 f787 1"/>
                <a:gd name="f921" fmla="*/ 6708775 f786 1"/>
                <a:gd name="f922" fmla="*/ 2431022 f787 1"/>
                <a:gd name="f923" fmla="*/ 6674994 f786 1"/>
                <a:gd name="f924" fmla="*/ 2472424 f787 1"/>
                <a:gd name="f925" fmla="*/ 6636894 f786 1"/>
                <a:gd name="f926" fmla="*/ 2978392 f787 1"/>
                <a:gd name="f927" fmla="*/ 6165088 f786 1"/>
                <a:gd name="f928" fmla="*/ 2983472 f787 1"/>
                <a:gd name="f929" fmla="*/ 5215001 f786 1"/>
                <a:gd name="f930" fmla="*/ 2180324 f787 1"/>
                <a:gd name="f931" fmla="*/ 4364101 f786 1"/>
                <a:gd name="f932" fmla="*/ 2175752 f787 1"/>
                <a:gd name="f933" fmla="*/ 4359402 f786 1"/>
                <a:gd name="f934" fmla="*/ 2150352 f787 1"/>
                <a:gd name="f935" fmla="*/ 4332351 f786 1"/>
                <a:gd name="f936" fmla="*/ 2144002 f787 1"/>
                <a:gd name="f937" fmla="*/ 4325620 f786 1"/>
                <a:gd name="f938" fmla="*/ 4289806 f786 1"/>
                <a:gd name="f939" fmla="*/ 2105648 f787 1"/>
                <a:gd name="f940" fmla="*/ 4285869 f786 1"/>
                <a:gd name="f941" fmla="*/ 2072501 f787 1"/>
                <a:gd name="f942" fmla="*/ 4251325 f786 1"/>
                <a:gd name="f943" fmla="*/ 2030337 f787 1"/>
                <a:gd name="f944" fmla="*/ 4207510 f786 1"/>
                <a:gd name="f945" fmla="*/ 1995031 f787 1"/>
                <a:gd name="f946" fmla="*/ 1965440 f787 1"/>
                <a:gd name="f947" fmla="*/ 4140200 f786 1"/>
                <a:gd name="f948" fmla="*/ 1931531 f787 1"/>
                <a:gd name="f949" fmla="*/ 4103878 f786 1"/>
                <a:gd name="f950" fmla="*/ 1897876 f787 1"/>
                <a:gd name="f951" fmla="*/ 4068826 f786 1"/>
                <a:gd name="f952" fmla="*/ 1881493 f787 1"/>
                <a:gd name="f953" fmla="*/ 4051300 f786 1"/>
                <a:gd name="f954" fmla="*/ 1839964 f787 1"/>
                <a:gd name="f955" fmla="*/ 4081653 f786 1"/>
                <a:gd name="f956" fmla="*/ 1859395 f787 1"/>
                <a:gd name="f957" fmla="*/ 4102354 f786 1"/>
                <a:gd name="f958" fmla="*/ 1892923 f787 1"/>
                <a:gd name="f959" fmla="*/ 4137660 f786 1"/>
                <a:gd name="f960" fmla="*/ 1926959 f787 1"/>
                <a:gd name="f961" fmla="*/ 4173474 f786 1"/>
                <a:gd name="f962" fmla="*/ 1956804 f787 1"/>
                <a:gd name="f963" fmla="*/ 4204843 f786 1"/>
                <a:gd name="f964" fmla="*/ 1991348 f787 1"/>
                <a:gd name="f965" fmla="*/ 4241038 f786 1"/>
                <a:gd name="f966" fmla="*/ 2033258 f787 1"/>
                <a:gd name="f967" fmla="*/ 4285234 f786 1"/>
                <a:gd name="f968" fmla="*/ 2063484 f787 1"/>
                <a:gd name="f969" fmla="*/ 4316857 f786 1"/>
                <a:gd name="f970" fmla="*/ 2069453 f787 1"/>
                <a:gd name="f971" fmla="*/ 4323207 f786 1"/>
                <a:gd name="f972" fmla="*/ 2070469 f787 1"/>
                <a:gd name="f973" fmla="*/ 4324223 f786 1"/>
                <a:gd name="f974" fmla="*/ 2104378 f787 1"/>
                <a:gd name="f975" fmla="*/ 4359910 f786 1"/>
                <a:gd name="f976" fmla="*/ 2110474 f787 1"/>
                <a:gd name="f977" fmla="*/ 4366260 f786 1"/>
                <a:gd name="f978" fmla="*/ 2135874 f787 1"/>
                <a:gd name="f979" fmla="*/ 4393311 f786 1"/>
                <a:gd name="f980" fmla="*/ 2140827 f787 1"/>
                <a:gd name="f981" fmla="*/ 4398518 f786 1"/>
                <a:gd name="f982" fmla="*/ 2845550 f787 1"/>
                <a:gd name="f983" fmla="*/ 5141341 f786 1"/>
                <a:gd name="f984" fmla="*/ 3011412 f787 1"/>
                <a:gd name="f985" fmla="*/ 5343525 f786 1"/>
                <a:gd name="f986" fmla="*/ 2859774 f787 1"/>
                <a:gd name="f987" fmla="*/ 6211951 f786 1"/>
                <a:gd name="f988" fmla="*/ 2434578 f787 1"/>
                <a:gd name="f989" fmla="*/ 6596761 f786 1"/>
                <a:gd name="f990" fmla="*/ 2392922 f787 1"/>
                <a:gd name="f991" fmla="*/ 6634861 f786 1"/>
                <a:gd name="f992" fmla="*/ 2355965 f787 1"/>
                <a:gd name="f993" fmla="*/ 6668389 f786 1"/>
                <a:gd name="f994" fmla="*/ 2314182 f787 1"/>
                <a:gd name="f995" fmla="*/ 6706489 f786 1"/>
                <a:gd name="f996" fmla="*/ 2269859 f787 1"/>
                <a:gd name="f997" fmla="*/ 6746621 f786 1"/>
                <a:gd name="f998" fmla="*/ 2230362 f787 1"/>
                <a:gd name="f999" fmla="*/ 6782562 f786 1"/>
                <a:gd name="f1000" fmla="*/ 2186674 f787 1"/>
                <a:gd name="f1001" fmla="*/ 6822059 f786 1"/>
                <a:gd name="f1002" fmla="*/ 2145399 f787 1"/>
                <a:gd name="f1003" fmla="*/ 6859397 f786 1"/>
                <a:gd name="f1004" fmla="*/ 2104886 f787 1"/>
                <a:gd name="f1005" fmla="*/ 6896227 f786 1"/>
                <a:gd name="f1006" fmla="*/ 2061452 f787 1"/>
                <a:gd name="f1007" fmla="*/ 6935597 f786 1"/>
                <a:gd name="f1008" fmla="*/ 1139559 f787 1"/>
                <a:gd name="f1009" fmla="*/ 7772400 f786 1"/>
                <a:gd name="f1010" fmla="*/ 1059803 f787 1"/>
                <a:gd name="f1011" fmla="*/ 2025003 f787 1"/>
                <a:gd name="f1012" fmla="*/ 6896100 f786 1"/>
                <a:gd name="f1013" fmla="*/ 2068437 f787 1"/>
                <a:gd name="f1014" fmla="*/ 6856603 f786 1"/>
                <a:gd name="f1015" fmla="*/ 2108823 f787 1"/>
                <a:gd name="f1016" fmla="*/ 6819773 f786 1"/>
                <a:gd name="f1017" fmla="*/ 2149971 f787 1"/>
                <a:gd name="f1018" fmla="*/ 6782435 f786 1"/>
                <a:gd name="f1019" fmla="*/ 2193532 f787 1"/>
                <a:gd name="f1020" fmla="*/ 6742811 f786 1"/>
                <a:gd name="f1021" fmla="*/ 2233029 f787 1"/>
                <a:gd name="f1022" fmla="*/ 6706997 f786 1"/>
                <a:gd name="f1023" fmla="*/ 2277098 f787 1"/>
                <a:gd name="f1024" fmla="*/ 6666865 f786 1"/>
                <a:gd name="f1025" fmla="*/ 2318881 f787 1"/>
                <a:gd name="f1026" fmla="*/ 6628765 f786 1"/>
                <a:gd name="f1027" fmla="*/ 2355838 f787 1"/>
                <a:gd name="f1028" fmla="*/ 6595237 f786 1"/>
                <a:gd name="f1029" fmla="*/ 2397494 f787 1"/>
                <a:gd name="f1030" fmla="*/ 6557137 f786 1"/>
                <a:gd name="f1031" fmla="*/ 2848090 f787 1"/>
                <a:gd name="f1032" fmla="*/ 6146800 f786 1"/>
                <a:gd name="f1033" fmla="*/ 2872220 f787 1"/>
                <a:gd name="f1034" fmla="*/ 5248910 f786 1"/>
                <a:gd name="f1035" fmla="*/ 2101584 f787 1"/>
                <a:gd name="f1036" fmla="*/ 4436110 f786 1"/>
                <a:gd name="f1037" fmla="*/ 2096123 f787 1"/>
                <a:gd name="f1038" fmla="*/ 4430395 f786 1"/>
                <a:gd name="f1039" fmla="*/ 2070723 f787 1"/>
                <a:gd name="f1040" fmla="*/ 4403344 f786 1"/>
                <a:gd name="f1041" fmla="*/ 2065008 f787 1"/>
                <a:gd name="f1042" fmla="*/ 4397375 f786 1"/>
                <a:gd name="f1043" fmla="*/ 2030972 f787 1"/>
                <a:gd name="f1044" fmla="*/ 4361561 f786 1"/>
                <a:gd name="f1045" fmla="*/ 2029575 f787 1"/>
                <a:gd name="f1046" fmla="*/ 4360164 f786 1"/>
                <a:gd name="f1047" fmla="*/ 2021574 f787 1"/>
                <a:gd name="f1048" fmla="*/ 4351655 f786 1"/>
                <a:gd name="f1049" fmla="*/ 1993888 f787 1"/>
                <a:gd name="f1050" fmla="*/ 4322445 f786 1"/>
                <a:gd name="f1051" fmla="*/ 1951851 f787 1"/>
                <a:gd name="f1052" fmla="*/ 4278249 f786 1"/>
                <a:gd name="f1053" fmla="*/ 1917434 f787 1"/>
                <a:gd name="f1054" fmla="*/ 4242054 f786 1"/>
                <a:gd name="f1055" fmla="*/ 1887462 f787 1"/>
                <a:gd name="f1056" fmla="*/ 4210431 f786 1"/>
                <a:gd name="f1057" fmla="*/ 1853426 f787 1"/>
                <a:gd name="f1058" fmla="*/ 4174617 f786 1"/>
                <a:gd name="f1059" fmla="*/ 1819898 f787 1"/>
                <a:gd name="f1060" fmla="*/ 4139184 f786 1"/>
                <a:gd name="f1061" fmla="*/ 1794498 f787 1"/>
                <a:gd name="f1062" fmla="*/ 4111752 f786 1"/>
                <a:gd name="f1063" fmla="*/ 1746746 f787 1"/>
                <a:gd name="f1064" fmla="*/ 4141343 f786 1"/>
                <a:gd name="f1065" fmla="*/ 1786116 f787 1"/>
                <a:gd name="f1066" fmla="*/ 4106545 f786 1"/>
                <a:gd name="f1067" fmla="*/ 1783068 f787 1"/>
                <a:gd name="f1068" fmla="*/ 4103243 f786 1"/>
                <a:gd name="f1069" fmla="*/ 284468 f787 1"/>
                <a:gd name="f1070" fmla="*/ 2518410 f786 1"/>
                <a:gd name="f1071" fmla="*/ 134354 f787 1"/>
                <a:gd name="f1072" fmla="*/ 2349500 f786 1"/>
                <a:gd name="f1073" fmla="*/ 204331 f787 1"/>
                <a:gd name="f1074" fmla="*/ 1467358 f786 1"/>
                <a:gd name="f1075" fmla="*/ 575044 f787 1"/>
                <a:gd name="f1076" fmla="*/ 1136396 f786 1"/>
                <a:gd name="f1077" fmla="*/ 847205 f787 1"/>
                <a:gd name="f1078" fmla="*/ 896620 f786 1"/>
                <a:gd name="f1079" fmla="*/ 886194 f787 1"/>
                <a:gd name="f1080" fmla="*/ 862076 f786 1"/>
                <a:gd name="f1081" fmla="*/ 925564 f787 1"/>
                <a:gd name="f1082" fmla="*/ 827405 f786 1"/>
                <a:gd name="f1083" fmla="*/ 963664 f787 1"/>
                <a:gd name="f1084" fmla="*/ 793369 f786 1"/>
                <a:gd name="f1085" fmla="*/ 1002526 f787 1"/>
                <a:gd name="f1086" fmla="*/ 759079 f786 1"/>
                <a:gd name="f1087" fmla="*/ 1042531 f787 1"/>
                <a:gd name="f1088" fmla="*/ 724535 f786 1"/>
                <a:gd name="f1089" fmla="*/ 1074027 f787 1"/>
                <a:gd name="f1090" fmla="*/ 696849 f786 1"/>
                <a:gd name="f1091" fmla="*/ 1112889 f787 1"/>
                <a:gd name="f1092" fmla="*/ 662432 f786 1"/>
                <a:gd name="f1093" fmla="*/ 1150989 f787 1"/>
                <a:gd name="f1094" fmla="*/ 629158 f786 1"/>
                <a:gd name="f1095" fmla="*/ 1189724 f787 1"/>
                <a:gd name="f1096" fmla="*/ 594995 f786 1"/>
                <a:gd name="f1097" fmla="*/ 1864094 f787 1"/>
                <a:gd name="f1098" fmla="*/ 0 f786 1"/>
                <a:gd name="f1099" fmla="*/ 1947025 f787 1"/>
                <a:gd name="f1100" fmla="*/ 1224268 f787 1"/>
                <a:gd name="f1101" fmla="*/ 637921 f786 1"/>
                <a:gd name="f1102" fmla="*/ 1186168 f787 1"/>
                <a:gd name="f1103" fmla="*/ 672084 f786 1"/>
                <a:gd name="f1104" fmla="*/ 1148068 f787 1"/>
                <a:gd name="f1105" fmla="*/ 705358 f786 1"/>
                <a:gd name="f1106" fmla="*/ 1109079 f787 1"/>
                <a:gd name="f1107" fmla="*/ 739775 f786 1"/>
                <a:gd name="f1108" fmla="*/ 1077456 f787 1"/>
                <a:gd name="f1109" fmla="*/ 767715 f786 1"/>
                <a:gd name="f1110" fmla="*/ 1038467 f787 1"/>
                <a:gd name="f1111" fmla="*/ 802132 f786 1"/>
                <a:gd name="f1112" fmla="*/ 1000367 f787 1"/>
                <a:gd name="f1113" fmla="*/ 836295 f786 1"/>
                <a:gd name="f1114" fmla="*/ 962267 f787 1"/>
                <a:gd name="f1115" fmla="*/ 870458 f786 1"/>
                <a:gd name="f1116" fmla="*/ 922897 f787 1"/>
                <a:gd name="f1117" fmla="*/ 905129 f786 1"/>
                <a:gd name="f1118" fmla="*/ 882638 f787 1"/>
                <a:gd name="f1119" fmla="*/ 939800 f786 1"/>
                <a:gd name="f1120" fmla="*/ 415532 f787 1"/>
                <a:gd name="f1121" fmla="*/ 1352550 f786 1"/>
                <a:gd name="f1122" fmla="*/ 190869 f787 1"/>
                <a:gd name="f1123" fmla="*/ 1564767 f786 1"/>
                <a:gd name="f1124" fmla="*/ 209030 f787 1"/>
                <a:gd name="f1125" fmla="*/ 2354453 f786 1"/>
                <a:gd name="f1126" fmla="*/ 595618 f787 1"/>
                <a:gd name="f1127" fmla="*/ 2766314 f786 1"/>
                <a:gd name="f1128" fmla="*/ 1822184 f787 1"/>
                <a:gd name="f1129" fmla="*/ 4066921 f786 1"/>
                <a:gd name="f1130" fmla="*/ 1823581 f787 1"/>
                <a:gd name="f1131" fmla="*/ 4068572 f786 1"/>
                <a:gd name="f1132" fmla="*/ 1857363 f787 1"/>
                <a:gd name="f1133" fmla="*/ 4035679 f786 1"/>
                <a:gd name="f1134" fmla="*/ 1863332 f787 1"/>
                <a:gd name="f1135" fmla="*/ 4029837 f786 1"/>
                <a:gd name="f1136" fmla="*/ 651879 f787 1"/>
                <a:gd name="f1137" fmla="*/ 2748661 f786 1"/>
                <a:gd name="f1138" fmla="*/ 237351 f787 1"/>
                <a:gd name="f1139" fmla="*/ 2304923 f786 1"/>
                <a:gd name="f1140" fmla="*/ 300851 f787 1"/>
                <a:gd name="f1141" fmla="*/ 1523111 f786 1"/>
                <a:gd name="f1142" fmla="*/ 917055 f787 1"/>
                <a:gd name="f1143" fmla="*/ 981456 f786 1"/>
                <a:gd name="f1144" fmla="*/ 955917 f787 1"/>
                <a:gd name="f1145" fmla="*/ 946785 f786 1"/>
                <a:gd name="f1146" fmla="*/ 995033 f787 1"/>
                <a:gd name="f1147" fmla="*/ 911987 f786 1"/>
                <a:gd name="f1148" fmla="*/ 1033133 f787 1"/>
                <a:gd name="f1149" fmla="*/ 877697 f786 1"/>
                <a:gd name="f1150" fmla="*/ 1071233 f787 1"/>
                <a:gd name="f1151" fmla="*/ 843407 f786 1"/>
                <a:gd name="f1152" fmla="*/ 1110095 f787 1"/>
                <a:gd name="f1153" fmla="*/ 808736 f786 1"/>
                <a:gd name="f1154" fmla="*/ 1141718 f787 1"/>
                <a:gd name="f1155" fmla="*/ 780669 f786 1"/>
                <a:gd name="f1156" fmla="*/ 1180580 f787 1"/>
                <a:gd name="f1157" fmla="*/ 746125 f786 1"/>
                <a:gd name="f1158" fmla="*/ 1218680 f787 1"/>
                <a:gd name="f1159" fmla="*/ 712724 f786 1"/>
                <a:gd name="f1160" fmla="*/ 1256780 f787 1"/>
                <a:gd name="f1161" fmla="*/ 678561 f786 1"/>
                <a:gd name="f1162" fmla="*/ 1324725 f787 1"/>
                <a:gd name="f1163" fmla="*/ 618363 f786 1"/>
                <a:gd name="f1164" fmla="*/ 2026654 f787 1"/>
                <a:gd name="f1165" fmla="*/ 1292467 f787 1"/>
                <a:gd name="f1166" fmla="*/ 720598 f786 1"/>
                <a:gd name="f1167" fmla="*/ 1253732 f787 1"/>
                <a:gd name="f1168" fmla="*/ 754761 f786 1"/>
                <a:gd name="f1169" fmla="*/ 1215632 f787 1"/>
                <a:gd name="f1170" fmla="*/ 787908 f786 1"/>
                <a:gd name="f1171" fmla="*/ 1176516 f787 1"/>
                <a:gd name="f1172" fmla="*/ 822452 f786 1"/>
                <a:gd name="f1173" fmla="*/ 1144766 f787 1"/>
                <a:gd name="f1174" fmla="*/ 850392 f786 1"/>
                <a:gd name="f1175" fmla="*/ 1106031 f787 1"/>
                <a:gd name="f1176" fmla="*/ 884936 f786 1"/>
                <a:gd name="f1177" fmla="*/ 1067931 f787 1"/>
                <a:gd name="f1178" fmla="*/ 918972 f786 1"/>
                <a:gd name="f1179" fmla="*/ 1029831 f787 1"/>
                <a:gd name="f1180" fmla="*/ 953135 f786 1"/>
                <a:gd name="f1181" fmla="*/ 990715 f787 1"/>
                <a:gd name="f1182" fmla="*/ 987679 f786 1"/>
                <a:gd name="f1183" fmla="*/ 951599 f787 1"/>
                <a:gd name="f1184" fmla="*/ 1022096 f786 1"/>
                <a:gd name="f1185" fmla="*/ 561836 f787 1"/>
                <a:gd name="f1186" fmla="*/ 1366139 f786 1"/>
                <a:gd name="f1187" fmla="*/ 292088 f787 1"/>
                <a:gd name="f1188" fmla="*/ 1612011 f786 1"/>
                <a:gd name="f1189" fmla="*/ 317488 f787 1"/>
                <a:gd name="f1190" fmla="*/ 2316861 f786 1"/>
                <a:gd name="f1191" fmla="*/ 1653782 f787 1"/>
                <a:gd name="f1192" fmla="*/ 3726561 f786 1"/>
                <a:gd name="f1193" fmla="*/ 1904607 f787 1"/>
                <a:gd name="f1194" fmla="*/ 3994404 f786 1"/>
                <a:gd name="f1195" fmla="*/ 1905496 f787 1"/>
                <a:gd name="f1196" fmla="*/ 3995293 f786 1"/>
                <a:gd name="f1197" fmla="*/ 1943596 f787 1"/>
                <a:gd name="f1198" fmla="*/ 3959606 f786 1"/>
                <a:gd name="f1199" fmla="*/ 1000240 f787 1"/>
                <a:gd name="f1200" fmla="*/ 2960624 f786 1"/>
                <a:gd name="f1201" fmla="*/ 346317 f787 1"/>
                <a:gd name="f1202" fmla="*/ 2269998 f786 1"/>
                <a:gd name="f1203" fmla="*/ 384417 f787 1"/>
                <a:gd name="f1204" fmla="*/ 1592453 f786 1"/>
                <a:gd name="f1205" fmla="*/ 795008 f787 1"/>
                <a:gd name="f1206" fmla="*/ 1229360 f786 1"/>
                <a:gd name="f1207" fmla="*/ 983730 f787 1"/>
                <a:gd name="f1208" fmla="*/ 1062736 f786 1"/>
                <a:gd name="f1209" fmla="*/ 1022846 f787 1"/>
                <a:gd name="f1210" fmla="*/ 1028319 f786 1"/>
                <a:gd name="f1211" fmla="*/ 1061962 f787 1"/>
                <a:gd name="f1212" fmla="*/ 993775 f786 1"/>
                <a:gd name="f1213" fmla="*/ 1100062 f787 1"/>
                <a:gd name="f1214" fmla="*/ 959739 f786 1"/>
                <a:gd name="f1215" fmla="*/ 1138162 f787 1"/>
                <a:gd name="f1216" fmla="*/ 925703 f786 1"/>
                <a:gd name="f1217" fmla="*/ 1177278 f787 1"/>
                <a:gd name="f1218" fmla="*/ 891286 f786 1"/>
                <a:gd name="f1219" fmla="*/ 1209155 f787 1"/>
                <a:gd name="f1220" fmla="*/ 863092 f786 1"/>
                <a:gd name="f1221" fmla="*/ 1248271 f787 1"/>
                <a:gd name="f1222" fmla="*/ 828675 f786 1"/>
                <a:gd name="f1223" fmla="*/ 1286371 f787 1"/>
                <a:gd name="f1224" fmla="*/ 795401 f786 1"/>
                <a:gd name="f1225" fmla="*/ 1324471 f787 1"/>
                <a:gd name="f1226" fmla="*/ 761238 f786 1"/>
                <a:gd name="f1227" fmla="*/ 2187944 f787 1"/>
                <a:gd name="f1228" fmla="*/ 2271002 f787 1"/>
                <a:gd name="f1229" fmla="*/ 1892542 f787 1"/>
                <a:gd name="f1230" fmla="*/ 333883 f786 1"/>
                <a:gd name="f1231" fmla="*/ 1360031 f787 1"/>
                <a:gd name="f1232" fmla="*/ 803021 f786 1"/>
                <a:gd name="f1233" fmla="*/ 1321931 f787 1"/>
                <a:gd name="f1234" fmla="*/ 837184 f786 1"/>
                <a:gd name="f1235" fmla="*/ 1283831 f787 1"/>
                <a:gd name="f1236" fmla="*/ 870331 f786 1"/>
                <a:gd name="f1237" fmla="*/ 1244842 f787 1"/>
                <a:gd name="f1238" fmla="*/ 904748 f786 1"/>
                <a:gd name="f1239" fmla="*/ 1212838 f787 1"/>
                <a:gd name="f1240" fmla="*/ 932942 f786 1"/>
                <a:gd name="f1241" fmla="*/ 1173722 f787 1"/>
                <a:gd name="f1242" fmla="*/ 967486 f786 1"/>
                <a:gd name="f1243" fmla="*/ 1135622 f787 1"/>
                <a:gd name="f1244" fmla="*/ 1001268 f786 1"/>
                <a:gd name="f1245" fmla="*/ 1097522 f787 1"/>
                <a:gd name="f1246" fmla="*/ 1035431 f786 1"/>
                <a:gd name="f1247" fmla="*/ 1058533 f787 1"/>
                <a:gd name="f1248" fmla="*/ 1069848 f786 1"/>
                <a:gd name="f1249" fmla="*/ 1019417 f787 1"/>
                <a:gd name="f1250" fmla="*/ 1104392 f786 1"/>
                <a:gd name="f1251" fmla="*/ 427851 f787 1"/>
                <a:gd name="f1252" fmla="*/ 1627124 f786 1"/>
                <a:gd name="f1253" fmla="*/ 403975 f787 1"/>
                <a:gd name="f1254" fmla="*/ 2251837 f786 1"/>
                <a:gd name="f1255" fmla="*/ 928231 f787 1"/>
                <a:gd name="f1256" fmla="*/ 2805049 f786 1"/>
                <a:gd name="f1257" fmla="*/ 929628 f787 1"/>
                <a:gd name="f1258" fmla="*/ 2806573 f786 1"/>
                <a:gd name="f1259" fmla="*/ 1986776 f787 1"/>
                <a:gd name="f1260" fmla="*/ 3920998 f786 1"/>
                <a:gd name="f1261" fmla="*/ 2022209 f787 1"/>
                <a:gd name="f1262" fmla="*/ 3958463 f786 1"/>
                <a:gd name="f1263" fmla="*/ 2055610 f787 1"/>
                <a:gd name="f1264" fmla="*/ 3993642 f786 1"/>
                <a:gd name="f1265" fmla="*/ 2089519 f787 1"/>
                <a:gd name="f1266" fmla="*/ 4029202 f786 1"/>
                <a:gd name="f1267" fmla="*/ 2118602 f787 1"/>
                <a:gd name="f1268" fmla="*/ 4060063 f786 1"/>
                <a:gd name="f1269" fmla="*/ 2153019 f787 1"/>
                <a:gd name="f1270" fmla="*/ 4096385 f786 1"/>
                <a:gd name="f1271" fmla="*/ 2194802 f787 1"/>
                <a:gd name="f1272" fmla="*/ 4140454 f786 1"/>
                <a:gd name="f1273" fmla="*/ 2232902 f787 1"/>
                <a:gd name="f1274" fmla="*/ 4179824 f786 1"/>
                <a:gd name="f1275" fmla="*/ 2266049 f787 1"/>
                <a:gd name="f1276" fmla="*/ 4214876 f786 1"/>
                <a:gd name="f1277" fmla="*/ 2302879 f787 1"/>
                <a:gd name="f1278" fmla="*/ 4253611 f786 1"/>
                <a:gd name="f1279" fmla="*/ 3071864 f787 1"/>
                <a:gd name="f1280" fmla="*/ 5064633 f786 1"/>
                <a:gd name="f1281" fmla="*/ f788 1 f2"/>
                <a:gd name="f1282" fmla="*/ f791 1 3328345"/>
                <a:gd name="f1283" fmla="*/ f792 1 7772527"/>
                <a:gd name="f1284" fmla="*/ f793 1 3328345"/>
                <a:gd name="f1285" fmla="*/ f794 1 7772527"/>
                <a:gd name="f1286" fmla="*/ f795 1 3328345"/>
                <a:gd name="f1287" fmla="*/ f796 1 7772527"/>
                <a:gd name="f1288" fmla="*/ f797 1 3328345"/>
                <a:gd name="f1289" fmla="*/ f798 1 7772527"/>
                <a:gd name="f1290" fmla="*/ f799 1 3328345"/>
                <a:gd name="f1291" fmla="*/ f800 1 7772527"/>
                <a:gd name="f1292" fmla="*/ f801 1 3328345"/>
                <a:gd name="f1293" fmla="*/ f802 1 7772527"/>
                <a:gd name="f1294" fmla="*/ f803 1 3328345"/>
                <a:gd name="f1295" fmla="*/ f804 1 7772527"/>
                <a:gd name="f1296" fmla="*/ f805 1 3328345"/>
                <a:gd name="f1297" fmla="*/ f806 1 7772527"/>
                <a:gd name="f1298" fmla="*/ f807 1 3328345"/>
                <a:gd name="f1299" fmla="*/ f808 1 7772527"/>
                <a:gd name="f1300" fmla="*/ f809 1 3328345"/>
                <a:gd name="f1301" fmla="*/ f810 1 7772527"/>
                <a:gd name="f1302" fmla="*/ f811 1 3328345"/>
                <a:gd name="f1303" fmla="*/ f812 1 7772527"/>
                <a:gd name="f1304" fmla="*/ f813 1 3328345"/>
                <a:gd name="f1305" fmla="*/ f814 1 7772527"/>
                <a:gd name="f1306" fmla="*/ f815 1 3328345"/>
                <a:gd name="f1307" fmla="*/ f816 1 3328345"/>
                <a:gd name="f1308" fmla="*/ f817 1 7772527"/>
                <a:gd name="f1309" fmla="*/ f818 1 3328345"/>
                <a:gd name="f1310" fmla="*/ f819 1 7772527"/>
                <a:gd name="f1311" fmla="*/ f820 1 3328345"/>
                <a:gd name="f1312" fmla="*/ f821 1 7772527"/>
                <a:gd name="f1313" fmla="*/ f822 1 3328345"/>
                <a:gd name="f1314" fmla="*/ f823 1 7772527"/>
                <a:gd name="f1315" fmla="*/ f824 1 3328345"/>
                <a:gd name="f1316" fmla="*/ f825 1 7772527"/>
                <a:gd name="f1317" fmla="*/ f826 1 3328345"/>
                <a:gd name="f1318" fmla="*/ f827 1 7772527"/>
                <a:gd name="f1319" fmla="*/ f828 1 3328345"/>
                <a:gd name="f1320" fmla="*/ f829 1 7772527"/>
                <a:gd name="f1321" fmla="*/ f830 1 3328345"/>
                <a:gd name="f1322" fmla="*/ f831 1 7772527"/>
                <a:gd name="f1323" fmla="*/ f832 1 3328345"/>
                <a:gd name="f1324" fmla="*/ f833 1 7772527"/>
                <a:gd name="f1325" fmla="*/ f834 1 3328345"/>
                <a:gd name="f1326" fmla="*/ f835 1 7772527"/>
                <a:gd name="f1327" fmla="*/ f836 1 3328345"/>
                <a:gd name="f1328" fmla="*/ f837 1 7772527"/>
                <a:gd name="f1329" fmla="*/ f838 1 3328345"/>
                <a:gd name="f1330" fmla="*/ f839 1 7772527"/>
                <a:gd name="f1331" fmla="*/ f840 1 3328345"/>
                <a:gd name="f1332" fmla="*/ f841 1 7772527"/>
                <a:gd name="f1333" fmla="*/ f842 1 3328345"/>
                <a:gd name="f1334" fmla="*/ f843 1 7772527"/>
                <a:gd name="f1335" fmla="*/ f844 1 3328345"/>
                <a:gd name="f1336" fmla="*/ f845 1 7772527"/>
                <a:gd name="f1337" fmla="*/ f846 1 3328345"/>
                <a:gd name="f1338" fmla="*/ f847 1 7772527"/>
                <a:gd name="f1339" fmla="*/ f848 1 3328345"/>
                <a:gd name="f1340" fmla="*/ f849 1 7772527"/>
                <a:gd name="f1341" fmla="*/ f850 1 3328345"/>
                <a:gd name="f1342" fmla="*/ f851 1 7772527"/>
                <a:gd name="f1343" fmla="*/ f852 1 3328345"/>
                <a:gd name="f1344" fmla="*/ f853 1 7772527"/>
                <a:gd name="f1345" fmla="*/ f854 1 3328345"/>
                <a:gd name="f1346" fmla="*/ f855 1 7772527"/>
                <a:gd name="f1347" fmla="*/ f856 1 3328345"/>
                <a:gd name="f1348" fmla="*/ f857 1 7772527"/>
                <a:gd name="f1349" fmla="*/ f858 1 3328345"/>
                <a:gd name="f1350" fmla="*/ f859 1 7772527"/>
                <a:gd name="f1351" fmla="*/ f860 1 3328345"/>
                <a:gd name="f1352" fmla="*/ f861 1 7772527"/>
                <a:gd name="f1353" fmla="*/ f862 1 3328345"/>
                <a:gd name="f1354" fmla="*/ f863 1 7772527"/>
                <a:gd name="f1355" fmla="*/ f864 1 3328345"/>
                <a:gd name="f1356" fmla="*/ f865 1 7772527"/>
                <a:gd name="f1357" fmla="*/ f866 1 3328345"/>
                <a:gd name="f1358" fmla="*/ f867 1 7772527"/>
                <a:gd name="f1359" fmla="*/ f868 1 3328345"/>
                <a:gd name="f1360" fmla="*/ f869 1 7772527"/>
                <a:gd name="f1361" fmla="*/ f870 1 3328345"/>
                <a:gd name="f1362" fmla="*/ f871 1 7772527"/>
                <a:gd name="f1363" fmla="*/ f872 1 3328345"/>
                <a:gd name="f1364" fmla="*/ f873 1 7772527"/>
                <a:gd name="f1365" fmla="*/ f874 1 3328345"/>
                <a:gd name="f1366" fmla="*/ f875 1 7772527"/>
                <a:gd name="f1367" fmla="*/ f876 1 3328345"/>
                <a:gd name="f1368" fmla="*/ f877 1 7772527"/>
                <a:gd name="f1369" fmla="*/ f878 1 3328345"/>
                <a:gd name="f1370" fmla="*/ f879 1 7772527"/>
                <a:gd name="f1371" fmla="*/ f880 1 3328345"/>
                <a:gd name="f1372" fmla="*/ f881 1 7772527"/>
                <a:gd name="f1373" fmla="*/ f882 1 3328345"/>
                <a:gd name="f1374" fmla="*/ f883 1 7772527"/>
                <a:gd name="f1375" fmla="*/ f884 1 3328345"/>
                <a:gd name="f1376" fmla="*/ f885 1 7772527"/>
                <a:gd name="f1377" fmla="*/ f886 1 3328345"/>
                <a:gd name="f1378" fmla="*/ f887 1 7772527"/>
                <a:gd name="f1379" fmla="*/ f888 1 3328345"/>
                <a:gd name="f1380" fmla="*/ f889 1 7772527"/>
                <a:gd name="f1381" fmla="*/ f890 1 3328345"/>
                <a:gd name="f1382" fmla="*/ f891 1 7772527"/>
                <a:gd name="f1383" fmla="*/ f892 1 3328345"/>
                <a:gd name="f1384" fmla="*/ f893 1 7772527"/>
                <a:gd name="f1385" fmla="*/ f894 1 3328345"/>
                <a:gd name="f1386" fmla="*/ f895 1 7772527"/>
                <a:gd name="f1387" fmla="*/ f896 1 3328345"/>
                <a:gd name="f1388" fmla="*/ f897 1 7772527"/>
                <a:gd name="f1389" fmla="*/ f898 1 3328345"/>
                <a:gd name="f1390" fmla="*/ f899 1 7772527"/>
                <a:gd name="f1391" fmla="*/ f900 1 3328345"/>
                <a:gd name="f1392" fmla="*/ f901 1 7772527"/>
                <a:gd name="f1393" fmla="*/ f902 1 3328345"/>
                <a:gd name="f1394" fmla="*/ f903 1 7772527"/>
                <a:gd name="f1395" fmla="*/ f904 1 3328345"/>
                <a:gd name="f1396" fmla="*/ f905 1 3328345"/>
                <a:gd name="f1397" fmla="*/ f906 1 3328345"/>
                <a:gd name="f1398" fmla="*/ f907 1 7772527"/>
                <a:gd name="f1399" fmla="*/ f908 1 3328345"/>
                <a:gd name="f1400" fmla="*/ f909 1 7772527"/>
                <a:gd name="f1401" fmla="*/ f910 1 3328345"/>
                <a:gd name="f1402" fmla="*/ f911 1 7772527"/>
                <a:gd name="f1403" fmla="*/ f912 1 3328345"/>
                <a:gd name="f1404" fmla="*/ f913 1 7772527"/>
                <a:gd name="f1405" fmla="*/ f914 1 3328345"/>
                <a:gd name="f1406" fmla="*/ f915 1 7772527"/>
                <a:gd name="f1407" fmla="*/ f916 1 3328345"/>
                <a:gd name="f1408" fmla="*/ f917 1 7772527"/>
                <a:gd name="f1409" fmla="*/ f918 1 3328345"/>
                <a:gd name="f1410" fmla="*/ f919 1 7772527"/>
                <a:gd name="f1411" fmla="*/ f920 1 3328345"/>
                <a:gd name="f1412" fmla="*/ f921 1 7772527"/>
                <a:gd name="f1413" fmla="*/ f922 1 3328345"/>
                <a:gd name="f1414" fmla="*/ f923 1 7772527"/>
                <a:gd name="f1415" fmla="*/ f924 1 3328345"/>
                <a:gd name="f1416" fmla="*/ f925 1 7772527"/>
                <a:gd name="f1417" fmla="*/ f926 1 3328345"/>
                <a:gd name="f1418" fmla="*/ f927 1 7772527"/>
                <a:gd name="f1419" fmla="*/ f928 1 3328345"/>
                <a:gd name="f1420" fmla="*/ f929 1 7772527"/>
                <a:gd name="f1421" fmla="*/ f930 1 3328345"/>
                <a:gd name="f1422" fmla="*/ f931 1 7772527"/>
                <a:gd name="f1423" fmla="*/ f932 1 3328345"/>
                <a:gd name="f1424" fmla="*/ f933 1 7772527"/>
                <a:gd name="f1425" fmla="*/ f934 1 3328345"/>
                <a:gd name="f1426" fmla="*/ f935 1 7772527"/>
                <a:gd name="f1427" fmla="*/ f936 1 3328345"/>
                <a:gd name="f1428" fmla="*/ f937 1 7772527"/>
                <a:gd name="f1429" fmla="*/ f938 1 7772527"/>
                <a:gd name="f1430" fmla="*/ f939 1 3328345"/>
                <a:gd name="f1431" fmla="*/ f940 1 7772527"/>
                <a:gd name="f1432" fmla="*/ f941 1 3328345"/>
                <a:gd name="f1433" fmla="*/ f942 1 7772527"/>
                <a:gd name="f1434" fmla="*/ f943 1 3328345"/>
                <a:gd name="f1435" fmla="*/ f944 1 7772527"/>
                <a:gd name="f1436" fmla="*/ f945 1 3328345"/>
                <a:gd name="f1437" fmla="*/ f946 1 3328345"/>
                <a:gd name="f1438" fmla="*/ f947 1 7772527"/>
                <a:gd name="f1439" fmla="*/ f948 1 3328345"/>
                <a:gd name="f1440" fmla="*/ f949 1 7772527"/>
                <a:gd name="f1441" fmla="*/ f950 1 3328345"/>
                <a:gd name="f1442" fmla="*/ f951 1 7772527"/>
                <a:gd name="f1443" fmla="*/ f952 1 3328345"/>
                <a:gd name="f1444" fmla="*/ f953 1 7772527"/>
                <a:gd name="f1445" fmla="*/ f954 1 3328345"/>
                <a:gd name="f1446" fmla="*/ f955 1 7772527"/>
                <a:gd name="f1447" fmla="*/ f956 1 3328345"/>
                <a:gd name="f1448" fmla="*/ f957 1 7772527"/>
                <a:gd name="f1449" fmla="*/ f958 1 3328345"/>
                <a:gd name="f1450" fmla="*/ f959 1 7772527"/>
                <a:gd name="f1451" fmla="*/ f960 1 3328345"/>
                <a:gd name="f1452" fmla="*/ f961 1 7772527"/>
                <a:gd name="f1453" fmla="*/ f962 1 3328345"/>
                <a:gd name="f1454" fmla="*/ f963 1 7772527"/>
                <a:gd name="f1455" fmla="*/ f964 1 3328345"/>
                <a:gd name="f1456" fmla="*/ f965 1 7772527"/>
                <a:gd name="f1457" fmla="*/ f966 1 3328345"/>
                <a:gd name="f1458" fmla="*/ f967 1 7772527"/>
                <a:gd name="f1459" fmla="*/ f968 1 3328345"/>
                <a:gd name="f1460" fmla="*/ f969 1 7772527"/>
                <a:gd name="f1461" fmla="*/ f970 1 3328345"/>
                <a:gd name="f1462" fmla="*/ f971 1 7772527"/>
                <a:gd name="f1463" fmla="*/ f972 1 3328345"/>
                <a:gd name="f1464" fmla="*/ f973 1 7772527"/>
                <a:gd name="f1465" fmla="*/ f974 1 3328345"/>
                <a:gd name="f1466" fmla="*/ f975 1 7772527"/>
                <a:gd name="f1467" fmla="*/ f976 1 3328345"/>
                <a:gd name="f1468" fmla="*/ f977 1 7772527"/>
                <a:gd name="f1469" fmla="*/ f978 1 3328345"/>
                <a:gd name="f1470" fmla="*/ f979 1 7772527"/>
                <a:gd name="f1471" fmla="*/ f980 1 3328345"/>
                <a:gd name="f1472" fmla="*/ f981 1 7772527"/>
                <a:gd name="f1473" fmla="*/ f982 1 3328345"/>
                <a:gd name="f1474" fmla="*/ f983 1 7772527"/>
                <a:gd name="f1475" fmla="*/ f984 1 3328345"/>
                <a:gd name="f1476" fmla="*/ f985 1 7772527"/>
                <a:gd name="f1477" fmla="*/ f986 1 3328345"/>
                <a:gd name="f1478" fmla="*/ f987 1 7772527"/>
                <a:gd name="f1479" fmla="*/ f988 1 3328345"/>
                <a:gd name="f1480" fmla="*/ f989 1 7772527"/>
                <a:gd name="f1481" fmla="*/ f990 1 3328345"/>
                <a:gd name="f1482" fmla="*/ f991 1 7772527"/>
                <a:gd name="f1483" fmla="*/ f992 1 3328345"/>
                <a:gd name="f1484" fmla="*/ f993 1 7772527"/>
                <a:gd name="f1485" fmla="*/ f994 1 3328345"/>
                <a:gd name="f1486" fmla="*/ f995 1 7772527"/>
                <a:gd name="f1487" fmla="*/ f996 1 3328345"/>
                <a:gd name="f1488" fmla="*/ f997 1 7772527"/>
                <a:gd name="f1489" fmla="*/ f998 1 3328345"/>
                <a:gd name="f1490" fmla="*/ f999 1 7772527"/>
                <a:gd name="f1491" fmla="*/ f1000 1 3328345"/>
                <a:gd name="f1492" fmla="*/ f1001 1 7772527"/>
                <a:gd name="f1493" fmla="*/ f1002 1 3328345"/>
                <a:gd name="f1494" fmla="*/ f1003 1 7772527"/>
                <a:gd name="f1495" fmla="*/ f1004 1 3328345"/>
                <a:gd name="f1496" fmla="*/ f1005 1 7772527"/>
                <a:gd name="f1497" fmla="*/ f1006 1 3328345"/>
                <a:gd name="f1498" fmla="*/ f1007 1 7772527"/>
                <a:gd name="f1499" fmla="*/ f1008 1 3328345"/>
                <a:gd name="f1500" fmla="*/ f1009 1 7772527"/>
                <a:gd name="f1501" fmla="*/ f1010 1 3328345"/>
                <a:gd name="f1502" fmla="*/ f1011 1 3328345"/>
                <a:gd name="f1503" fmla="*/ f1012 1 7772527"/>
                <a:gd name="f1504" fmla="*/ f1013 1 3328345"/>
                <a:gd name="f1505" fmla="*/ f1014 1 7772527"/>
                <a:gd name="f1506" fmla="*/ f1015 1 3328345"/>
                <a:gd name="f1507" fmla="*/ f1016 1 7772527"/>
                <a:gd name="f1508" fmla="*/ f1017 1 3328345"/>
                <a:gd name="f1509" fmla="*/ f1018 1 7772527"/>
                <a:gd name="f1510" fmla="*/ f1019 1 3328345"/>
                <a:gd name="f1511" fmla="*/ f1020 1 7772527"/>
                <a:gd name="f1512" fmla="*/ f1021 1 3328345"/>
                <a:gd name="f1513" fmla="*/ f1022 1 7772527"/>
                <a:gd name="f1514" fmla="*/ f1023 1 3328345"/>
                <a:gd name="f1515" fmla="*/ f1024 1 7772527"/>
                <a:gd name="f1516" fmla="*/ f1025 1 3328345"/>
                <a:gd name="f1517" fmla="*/ f1026 1 7772527"/>
                <a:gd name="f1518" fmla="*/ f1027 1 3328345"/>
                <a:gd name="f1519" fmla="*/ f1028 1 7772527"/>
                <a:gd name="f1520" fmla="*/ f1029 1 3328345"/>
                <a:gd name="f1521" fmla="*/ f1030 1 7772527"/>
                <a:gd name="f1522" fmla="*/ f1031 1 3328345"/>
                <a:gd name="f1523" fmla="*/ f1032 1 7772527"/>
                <a:gd name="f1524" fmla="*/ f1033 1 3328345"/>
                <a:gd name="f1525" fmla="*/ f1034 1 7772527"/>
                <a:gd name="f1526" fmla="*/ f1035 1 3328345"/>
                <a:gd name="f1527" fmla="*/ f1036 1 7772527"/>
                <a:gd name="f1528" fmla="*/ f1037 1 3328345"/>
                <a:gd name="f1529" fmla="*/ f1038 1 7772527"/>
                <a:gd name="f1530" fmla="*/ f1039 1 3328345"/>
                <a:gd name="f1531" fmla="*/ f1040 1 7772527"/>
                <a:gd name="f1532" fmla="*/ f1041 1 3328345"/>
                <a:gd name="f1533" fmla="*/ f1042 1 7772527"/>
                <a:gd name="f1534" fmla="*/ f1043 1 3328345"/>
                <a:gd name="f1535" fmla="*/ f1044 1 7772527"/>
                <a:gd name="f1536" fmla="*/ f1045 1 3328345"/>
                <a:gd name="f1537" fmla="*/ f1046 1 7772527"/>
                <a:gd name="f1538" fmla="*/ f1047 1 3328345"/>
                <a:gd name="f1539" fmla="*/ f1048 1 7772527"/>
                <a:gd name="f1540" fmla="*/ f1049 1 3328345"/>
                <a:gd name="f1541" fmla="*/ f1050 1 7772527"/>
                <a:gd name="f1542" fmla="*/ f1051 1 3328345"/>
                <a:gd name="f1543" fmla="*/ f1052 1 7772527"/>
                <a:gd name="f1544" fmla="*/ f1053 1 3328345"/>
                <a:gd name="f1545" fmla="*/ f1054 1 7772527"/>
                <a:gd name="f1546" fmla="*/ f1055 1 3328345"/>
                <a:gd name="f1547" fmla="*/ f1056 1 7772527"/>
                <a:gd name="f1548" fmla="*/ f1057 1 3328345"/>
                <a:gd name="f1549" fmla="*/ f1058 1 7772527"/>
                <a:gd name="f1550" fmla="*/ f1059 1 3328345"/>
                <a:gd name="f1551" fmla="*/ f1060 1 7772527"/>
                <a:gd name="f1552" fmla="*/ f1061 1 3328345"/>
                <a:gd name="f1553" fmla="*/ f1062 1 7772527"/>
                <a:gd name="f1554" fmla="*/ f1063 1 3328345"/>
                <a:gd name="f1555" fmla="*/ f1064 1 7772527"/>
                <a:gd name="f1556" fmla="*/ f1065 1 3328345"/>
                <a:gd name="f1557" fmla="*/ f1066 1 7772527"/>
                <a:gd name="f1558" fmla="*/ f1067 1 3328345"/>
                <a:gd name="f1559" fmla="*/ f1068 1 7772527"/>
                <a:gd name="f1560" fmla="*/ f1069 1 3328345"/>
                <a:gd name="f1561" fmla="*/ f1070 1 7772527"/>
                <a:gd name="f1562" fmla="*/ f1071 1 3328345"/>
                <a:gd name="f1563" fmla="*/ f1072 1 7772527"/>
                <a:gd name="f1564" fmla="*/ f1073 1 3328345"/>
                <a:gd name="f1565" fmla="*/ f1074 1 7772527"/>
                <a:gd name="f1566" fmla="*/ f1075 1 3328345"/>
                <a:gd name="f1567" fmla="*/ f1076 1 7772527"/>
                <a:gd name="f1568" fmla="*/ f1077 1 3328345"/>
                <a:gd name="f1569" fmla="*/ f1078 1 7772527"/>
                <a:gd name="f1570" fmla="*/ f1079 1 3328345"/>
                <a:gd name="f1571" fmla="*/ f1080 1 7772527"/>
                <a:gd name="f1572" fmla="*/ f1081 1 3328345"/>
                <a:gd name="f1573" fmla="*/ f1082 1 7772527"/>
                <a:gd name="f1574" fmla="*/ f1083 1 3328345"/>
                <a:gd name="f1575" fmla="*/ f1084 1 7772527"/>
                <a:gd name="f1576" fmla="*/ f1085 1 3328345"/>
                <a:gd name="f1577" fmla="*/ f1086 1 7772527"/>
                <a:gd name="f1578" fmla="*/ f1087 1 3328345"/>
                <a:gd name="f1579" fmla="*/ f1088 1 7772527"/>
                <a:gd name="f1580" fmla="*/ f1089 1 3328345"/>
                <a:gd name="f1581" fmla="*/ f1090 1 7772527"/>
                <a:gd name="f1582" fmla="*/ f1091 1 3328345"/>
                <a:gd name="f1583" fmla="*/ f1092 1 7772527"/>
                <a:gd name="f1584" fmla="*/ f1093 1 3328345"/>
                <a:gd name="f1585" fmla="*/ f1094 1 7772527"/>
                <a:gd name="f1586" fmla="*/ f1095 1 3328345"/>
                <a:gd name="f1587" fmla="*/ f1096 1 7772527"/>
                <a:gd name="f1588" fmla="*/ f1097 1 3328345"/>
                <a:gd name="f1589" fmla="*/ f1098 1 7772527"/>
                <a:gd name="f1590" fmla="*/ f1099 1 3328345"/>
                <a:gd name="f1591" fmla="*/ f1100 1 3328345"/>
                <a:gd name="f1592" fmla="*/ f1101 1 7772527"/>
                <a:gd name="f1593" fmla="*/ f1102 1 3328345"/>
                <a:gd name="f1594" fmla="*/ f1103 1 7772527"/>
                <a:gd name="f1595" fmla="*/ f1104 1 3328345"/>
                <a:gd name="f1596" fmla="*/ f1105 1 7772527"/>
                <a:gd name="f1597" fmla="*/ f1106 1 3328345"/>
                <a:gd name="f1598" fmla="*/ f1107 1 7772527"/>
                <a:gd name="f1599" fmla="*/ f1108 1 3328345"/>
                <a:gd name="f1600" fmla="*/ f1109 1 7772527"/>
                <a:gd name="f1601" fmla="*/ f1110 1 3328345"/>
                <a:gd name="f1602" fmla="*/ f1111 1 7772527"/>
                <a:gd name="f1603" fmla="*/ f1112 1 3328345"/>
                <a:gd name="f1604" fmla="*/ f1113 1 7772527"/>
                <a:gd name="f1605" fmla="*/ f1114 1 3328345"/>
                <a:gd name="f1606" fmla="*/ f1115 1 7772527"/>
                <a:gd name="f1607" fmla="*/ f1116 1 3328345"/>
                <a:gd name="f1608" fmla="*/ f1117 1 7772527"/>
                <a:gd name="f1609" fmla="*/ f1118 1 3328345"/>
                <a:gd name="f1610" fmla="*/ f1119 1 7772527"/>
                <a:gd name="f1611" fmla="*/ f1120 1 3328345"/>
                <a:gd name="f1612" fmla="*/ f1121 1 7772527"/>
                <a:gd name="f1613" fmla="*/ f1122 1 3328345"/>
                <a:gd name="f1614" fmla="*/ f1123 1 7772527"/>
                <a:gd name="f1615" fmla="*/ f1124 1 3328345"/>
                <a:gd name="f1616" fmla="*/ f1125 1 7772527"/>
                <a:gd name="f1617" fmla="*/ f1126 1 3328345"/>
                <a:gd name="f1618" fmla="*/ f1127 1 7772527"/>
                <a:gd name="f1619" fmla="*/ f1128 1 3328345"/>
                <a:gd name="f1620" fmla="*/ f1129 1 7772527"/>
                <a:gd name="f1621" fmla="*/ f1130 1 3328345"/>
                <a:gd name="f1622" fmla="*/ f1131 1 7772527"/>
                <a:gd name="f1623" fmla="*/ f1132 1 3328345"/>
                <a:gd name="f1624" fmla="*/ f1133 1 7772527"/>
                <a:gd name="f1625" fmla="*/ f1134 1 3328345"/>
                <a:gd name="f1626" fmla="*/ f1135 1 7772527"/>
                <a:gd name="f1627" fmla="*/ f1136 1 3328345"/>
                <a:gd name="f1628" fmla="*/ f1137 1 7772527"/>
                <a:gd name="f1629" fmla="*/ f1138 1 3328345"/>
                <a:gd name="f1630" fmla="*/ f1139 1 7772527"/>
                <a:gd name="f1631" fmla="*/ f1140 1 3328345"/>
                <a:gd name="f1632" fmla="*/ f1141 1 7772527"/>
                <a:gd name="f1633" fmla="*/ f1142 1 3328345"/>
                <a:gd name="f1634" fmla="*/ f1143 1 7772527"/>
                <a:gd name="f1635" fmla="*/ f1144 1 3328345"/>
                <a:gd name="f1636" fmla="*/ f1145 1 7772527"/>
                <a:gd name="f1637" fmla="*/ f1146 1 3328345"/>
                <a:gd name="f1638" fmla="*/ f1147 1 7772527"/>
                <a:gd name="f1639" fmla="*/ f1148 1 3328345"/>
                <a:gd name="f1640" fmla="*/ f1149 1 7772527"/>
                <a:gd name="f1641" fmla="*/ f1150 1 3328345"/>
                <a:gd name="f1642" fmla="*/ f1151 1 7772527"/>
                <a:gd name="f1643" fmla="*/ f1152 1 3328345"/>
                <a:gd name="f1644" fmla="*/ f1153 1 7772527"/>
                <a:gd name="f1645" fmla="*/ f1154 1 3328345"/>
                <a:gd name="f1646" fmla="*/ f1155 1 7772527"/>
                <a:gd name="f1647" fmla="*/ f1156 1 3328345"/>
                <a:gd name="f1648" fmla="*/ f1157 1 7772527"/>
                <a:gd name="f1649" fmla="*/ f1158 1 3328345"/>
                <a:gd name="f1650" fmla="*/ f1159 1 7772527"/>
                <a:gd name="f1651" fmla="*/ f1160 1 3328345"/>
                <a:gd name="f1652" fmla="*/ f1161 1 7772527"/>
                <a:gd name="f1653" fmla="*/ f1162 1 3328345"/>
                <a:gd name="f1654" fmla="*/ f1163 1 7772527"/>
                <a:gd name="f1655" fmla="*/ f1164 1 3328345"/>
                <a:gd name="f1656" fmla="*/ f1165 1 3328345"/>
                <a:gd name="f1657" fmla="*/ f1166 1 7772527"/>
                <a:gd name="f1658" fmla="*/ f1167 1 3328345"/>
                <a:gd name="f1659" fmla="*/ f1168 1 7772527"/>
                <a:gd name="f1660" fmla="*/ f1169 1 3328345"/>
                <a:gd name="f1661" fmla="*/ f1170 1 7772527"/>
                <a:gd name="f1662" fmla="*/ f1171 1 3328345"/>
                <a:gd name="f1663" fmla="*/ f1172 1 7772527"/>
                <a:gd name="f1664" fmla="*/ f1173 1 3328345"/>
                <a:gd name="f1665" fmla="*/ f1174 1 7772527"/>
                <a:gd name="f1666" fmla="*/ f1175 1 3328345"/>
                <a:gd name="f1667" fmla="*/ f1176 1 7772527"/>
                <a:gd name="f1668" fmla="*/ f1177 1 3328345"/>
                <a:gd name="f1669" fmla="*/ f1178 1 7772527"/>
                <a:gd name="f1670" fmla="*/ f1179 1 3328345"/>
                <a:gd name="f1671" fmla="*/ f1180 1 7772527"/>
                <a:gd name="f1672" fmla="*/ f1181 1 3328345"/>
                <a:gd name="f1673" fmla="*/ f1182 1 7772527"/>
                <a:gd name="f1674" fmla="*/ f1183 1 3328345"/>
                <a:gd name="f1675" fmla="*/ f1184 1 7772527"/>
                <a:gd name="f1676" fmla="*/ f1185 1 3328345"/>
                <a:gd name="f1677" fmla="*/ f1186 1 7772527"/>
                <a:gd name="f1678" fmla="*/ f1187 1 3328345"/>
                <a:gd name="f1679" fmla="*/ f1188 1 7772527"/>
                <a:gd name="f1680" fmla="*/ f1189 1 3328345"/>
                <a:gd name="f1681" fmla="*/ f1190 1 7772527"/>
                <a:gd name="f1682" fmla="*/ f1191 1 3328345"/>
                <a:gd name="f1683" fmla="*/ f1192 1 7772527"/>
                <a:gd name="f1684" fmla="*/ f1193 1 3328345"/>
                <a:gd name="f1685" fmla="*/ f1194 1 7772527"/>
                <a:gd name="f1686" fmla="*/ f1195 1 3328345"/>
                <a:gd name="f1687" fmla="*/ f1196 1 7772527"/>
                <a:gd name="f1688" fmla="*/ f1197 1 3328345"/>
                <a:gd name="f1689" fmla="*/ f1198 1 7772527"/>
                <a:gd name="f1690" fmla="*/ f1199 1 3328345"/>
                <a:gd name="f1691" fmla="*/ f1200 1 7772527"/>
                <a:gd name="f1692" fmla="*/ f1201 1 3328345"/>
                <a:gd name="f1693" fmla="*/ f1202 1 7772527"/>
                <a:gd name="f1694" fmla="*/ f1203 1 3328345"/>
                <a:gd name="f1695" fmla="*/ f1204 1 7772527"/>
                <a:gd name="f1696" fmla="*/ f1205 1 3328345"/>
                <a:gd name="f1697" fmla="*/ f1206 1 7772527"/>
                <a:gd name="f1698" fmla="*/ f1207 1 3328345"/>
                <a:gd name="f1699" fmla="*/ f1208 1 7772527"/>
                <a:gd name="f1700" fmla="*/ f1209 1 3328345"/>
                <a:gd name="f1701" fmla="*/ f1210 1 7772527"/>
                <a:gd name="f1702" fmla="*/ f1211 1 3328345"/>
                <a:gd name="f1703" fmla="*/ f1212 1 7772527"/>
                <a:gd name="f1704" fmla="*/ f1213 1 3328345"/>
                <a:gd name="f1705" fmla="*/ f1214 1 7772527"/>
                <a:gd name="f1706" fmla="*/ f1215 1 3328345"/>
                <a:gd name="f1707" fmla="*/ f1216 1 7772527"/>
                <a:gd name="f1708" fmla="*/ f1217 1 3328345"/>
                <a:gd name="f1709" fmla="*/ f1218 1 7772527"/>
                <a:gd name="f1710" fmla="*/ f1219 1 3328345"/>
                <a:gd name="f1711" fmla="*/ f1220 1 7772527"/>
                <a:gd name="f1712" fmla="*/ f1221 1 3328345"/>
                <a:gd name="f1713" fmla="*/ f1222 1 7772527"/>
                <a:gd name="f1714" fmla="*/ f1223 1 3328345"/>
                <a:gd name="f1715" fmla="*/ f1224 1 7772527"/>
                <a:gd name="f1716" fmla="*/ f1225 1 3328345"/>
                <a:gd name="f1717" fmla="*/ f1226 1 7772527"/>
                <a:gd name="f1718" fmla="*/ f1227 1 3328345"/>
                <a:gd name="f1719" fmla="*/ f1228 1 3328345"/>
                <a:gd name="f1720" fmla="*/ f1229 1 3328345"/>
                <a:gd name="f1721" fmla="*/ f1230 1 7772527"/>
                <a:gd name="f1722" fmla="*/ f1231 1 3328345"/>
                <a:gd name="f1723" fmla="*/ f1232 1 7772527"/>
                <a:gd name="f1724" fmla="*/ f1233 1 3328345"/>
                <a:gd name="f1725" fmla="*/ f1234 1 7772527"/>
                <a:gd name="f1726" fmla="*/ f1235 1 3328345"/>
                <a:gd name="f1727" fmla="*/ f1236 1 7772527"/>
                <a:gd name="f1728" fmla="*/ f1237 1 3328345"/>
                <a:gd name="f1729" fmla="*/ f1238 1 7772527"/>
                <a:gd name="f1730" fmla="*/ f1239 1 3328345"/>
                <a:gd name="f1731" fmla="*/ f1240 1 7772527"/>
                <a:gd name="f1732" fmla="*/ f1241 1 3328345"/>
                <a:gd name="f1733" fmla="*/ f1242 1 7772527"/>
                <a:gd name="f1734" fmla="*/ f1243 1 3328345"/>
                <a:gd name="f1735" fmla="*/ f1244 1 7772527"/>
                <a:gd name="f1736" fmla="*/ f1245 1 3328345"/>
                <a:gd name="f1737" fmla="*/ f1246 1 7772527"/>
                <a:gd name="f1738" fmla="*/ f1247 1 3328345"/>
                <a:gd name="f1739" fmla="*/ f1248 1 7772527"/>
                <a:gd name="f1740" fmla="*/ f1249 1 3328345"/>
                <a:gd name="f1741" fmla="*/ f1250 1 7772527"/>
                <a:gd name="f1742" fmla="*/ f1251 1 3328345"/>
                <a:gd name="f1743" fmla="*/ f1252 1 7772527"/>
                <a:gd name="f1744" fmla="*/ f1253 1 3328345"/>
                <a:gd name="f1745" fmla="*/ f1254 1 7772527"/>
                <a:gd name="f1746" fmla="*/ f1255 1 3328345"/>
                <a:gd name="f1747" fmla="*/ f1256 1 7772527"/>
                <a:gd name="f1748" fmla="*/ f1257 1 3328345"/>
                <a:gd name="f1749" fmla="*/ f1258 1 7772527"/>
                <a:gd name="f1750" fmla="*/ f1259 1 3328345"/>
                <a:gd name="f1751" fmla="*/ f1260 1 7772527"/>
                <a:gd name="f1752" fmla="*/ f1261 1 3328345"/>
                <a:gd name="f1753" fmla="*/ f1262 1 7772527"/>
                <a:gd name="f1754" fmla="*/ f1263 1 3328345"/>
                <a:gd name="f1755" fmla="*/ f1264 1 7772527"/>
                <a:gd name="f1756" fmla="*/ f1265 1 3328345"/>
                <a:gd name="f1757" fmla="*/ f1266 1 7772527"/>
                <a:gd name="f1758" fmla="*/ f1267 1 3328345"/>
                <a:gd name="f1759" fmla="*/ f1268 1 7772527"/>
                <a:gd name="f1760" fmla="*/ f1269 1 3328345"/>
                <a:gd name="f1761" fmla="*/ f1270 1 7772527"/>
                <a:gd name="f1762" fmla="*/ f1271 1 3328345"/>
                <a:gd name="f1763" fmla="*/ f1272 1 7772527"/>
                <a:gd name="f1764" fmla="*/ f1273 1 3328345"/>
                <a:gd name="f1765" fmla="*/ f1274 1 7772527"/>
                <a:gd name="f1766" fmla="*/ f1275 1 3328345"/>
                <a:gd name="f1767" fmla="*/ f1276 1 7772527"/>
                <a:gd name="f1768" fmla="*/ f1277 1 3328345"/>
                <a:gd name="f1769" fmla="*/ f1278 1 7772527"/>
                <a:gd name="f1770" fmla="*/ f1279 1 3328345"/>
                <a:gd name="f1771" fmla="*/ f1280 1 7772527"/>
                <a:gd name="f1772" fmla="*/ f5 1 f789"/>
                <a:gd name="f1773" fmla="*/ f6 1 f789"/>
                <a:gd name="f1774" fmla="*/ f5 1 f790"/>
                <a:gd name="f1775" fmla="*/ f7 1 f790"/>
                <a:gd name="f1776" fmla="+- f1281 0 f1"/>
                <a:gd name="f1777" fmla="*/ f1282 1 f789"/>
                <a:gd name="f1778" fmla="*/ f1283 1 f790"/>
                <a:gd name="f1779" fmla="*/ f1284 1 f789"/>
                <a:gd name="f1780" fmla="*/ f1285 1 f790"/>
                <a:gd name="f1781" fmla="*/ f1286 1 f789"/>
                <a:gd name="f1782" fmla="*/ f1287 1 f790"/>
                <a:gd name="f1783" fmla="*/ f1288 1 f789"/>
                <a:gd name="f1784" fmla="*/ f1289 1 f790"/>
                <a:gd name="f1785" fmla="*/ f1290 1 f789"/>
                <a:gd name="f1786" fmla="*/ f1291 1 f790"/>
                <a:gd name="f1787" fmla="*/ f1292 1 f789"/>
                <a:gd name="f1788" fmla="*/ f1293 1 f790"/>
                <a:gd name="f1789" fmla="*/ f1294 1 f789"/>
                <a:gd name="f1790" fmla="*/ f1295 1 f790"/>
                <a:gd name="f1791" fmla="*/ f1296 1 f789"/>
                <a:gd name="f1792" fmla="*/ f1297 1 f790"/>
                <a:gd name="f1793" fmla="*/ f1298 1 f789"/>
                <a:gd name="f1794" fmla="*/ f1299 1 f790"/>
                <a:gd name="f1795" fmla="*/ f1300 1 f789"/>
                <a:gd name="f1796" fmla="*/ f1301 1 f790"/>
                <a:gd name="f1797" fmla="*/ f1302 1 f789"/>
                <a:gd name="f1798" fmla="*/ f1303 1 f790"/>
                <a:gd name="f1799" fmla="*/ f1304 1 f789"/>
                <a:gd name="f1800" fmla="*/ f1305 1 f790"/>
                <a:gd name="f1801" fmla="*/ f1306 1 f789"/>
                <a:gd name="f1802" fmla="*/ f1307 1 f789"/>
                <a:gd name="f1803" fmla="*/ f1308 1 f790"/>
                <a:gd name="f1804" fmla="*/ f1309 1 f789"/>
                <a:gd name="f1805" fmla="*/ f1310 1 f790"/>
                <a:gd name="f1806" fmla="*/ f1311 1 f789"/>
                <a:gd name="f1807" fmla="*/ f1312 1 f790"/>
                <a:gd name="f1808" fmla="*/ f1313 1 f789"/>
                <a:gd name="f1809" fmla="*/ f1314 1 f790"/>
                <a:gd name="f1810" fmla="*/ f1315 1 f789"/>
                <a:gd name="f1811" fmla="*/ f1316 1 f790"/>
                <a:gd name="f1812" fmla="*/ f1317 1 f789"/>
                <a:gd name="f1813" fmla="*/ f1318 1 f790"/>
                <a:gd name="f1814" fmla="*/ f1319 1 f789"/>
                <a:gd name="f1815" fmla="*/ f1320 1 f790"/>
                <a:gd name="f1816" fmla="*/ f1321 1 f789"/>
                <a:gd name="f1817" fmla="*/ f1322 1 f790"/>
                <a:gd name="f1818" fmla="*/ f1323 1 f789"/>
                <a:gd name="f1819" fmla="*/ f1324 1 f790"/>
                <a:gd name="f1820" fmla="*/ f1325 1 f789"/>
                <a:gd name="f1821" fmla="*/ f1326 1 f790"/>
                <a:gd name="f1822" fmla="*/ f1327 1 f789"/>
                <a:gd name="f1823" fmla="*/ f1328 1 f790"/>
                <a:gd name="f1824" fmla="*/ f1329 1 f789"/>
                <a:gd name="f1825" fmla="*/ f1330 1 f790"/>
                <a:gd name="f1826" fmla="*/ f1331 1 f789"/>
                <a:gd name="f1827" fmla="*/ f1332 1 f790"/>
                <a:gd name="f1828" fmla="*/ f1333 1 f789"/>
                <a:gd name="f1829" fmla="*/ f1334 1 f790"/>
                <a:gd name="f1830" fmla="*/ f1335 1 f789"/>
                <a:gd name="f1831" fmla="*/ f1336 1 f790"/>
                <a:gd name="f1832" fmla="*/ f1337 1 f789"/>
                <a:gd name="f1833" fmla="*/ f1338 1 f790"/>
                <a:gd name="f1834" fmla="*/ f1339 1 f789"/>
                <a:gd name="f1835" fmla="*/ f1340 1 f790"/>
                <a:gd name="f1836" fmla="*/ f1341 1 f789"/>
                <a:gd name="f1837" fmla="*/ f1342 1 f790"/>
                <a:gd name="f1838" fmla="*/ f1343 1 f789"/>
                <a:gd name="f1839" fmla="*/ f1344 1 f790"/>
                <a:gd name="f1840" fmla="*/ f1345 1 f789"/>
                <a:gd name="f1841" fmla="*/ f1346 1 f790"/>
                <a:gd name="f1842" fmla="*/ f1347 1 f789"/>
                <a:gd name="f1843" fmla="*/ f1348 1 f790"/>
                <a:gd name="f1844" fmla="*/ f1349 1 f789"/>
                <a:gd name="f1845" fmla="*/ f1350 1 f790"/>
                <a:gd name="f1846" fmla="*/ f1351 1 f789"/>
                <a:gd name="f1847" fmla="*/ f1352 1 f790"/>
                <a:gd name="f1848" fmla="*/ f1353 1 f789"/>
                <a:gd name="f1849" fmla="*/ f1354 1 f790"/>
                <a:gd name="f1850" fmla="*/ f1355 1 f789"/>
                <a:gd name="f1851" fmla="*/ f1356 1 f790"/>
                <a:gd name="f1852" fmla="*/ f1357 1 f789"/>
                <a:gd name="f1853" fmla="*/ f1358 1 f790"/>
                <a:gd name="f1854" fmla="*/ f1359 1 f789"/>
                <a:gd name="f1855" fmla="*/ f1360 1 f790"/>
                <a:gd name="f1856" fmla="*/ f1361 1 f789"/>
                <a:gd name="f1857" fmla="*/ f1362 1 f790"/>
                <a:gd name="f1858" fmla="*/ f1363 1 f789"/>
                <a:gd name="f1859" fmla="*/ f1364 1 f790"/>
                <a:gd name="f1860" fmla="*/ f1365 1 f789"/>
                <a:gd name="f1861" fmla="*/ f1366 1 f790"/>
                <a:gd name="f1862" fmla="*/ f1367 1 f789"/>
                <a:gd name="f1863" fmla="*/ f1368 1 f790"/>
                <a:gd name="f1864" fmla="*/ f1369 1 f789"/>
                <a:gd name="f1865" fmla="*/ f1370 1 f790"/>
                <a:gd name="f1866" fmla="*/ f1371 1 f789"/>
                <a:gd name="f1867" fmla="*/ f1372 1 f790"/>
                <a:gd name="f1868" fmla="*/ f1373 1 f789"/>
                <a:gd name="f1869" fmla="*/ f1374 1 f790"/>
                <a:gd name="f1870" fmla="*/ f1375 1 f789"/>
                <a:gd name="f1871" fmla="*/ f1376 1 f790"/>
                <a:gd name="f1872" fmla="*/ f1377 1 f789"/>
                <a:gd name="f1873" fmla="*/ f1378 1 f790"/>
                <a:gd name="f1874" fmla="*/ f1379 1 f789"/>
                <a:gd name="f1875" fmla="*/ f1380 1 f790"/>
                <a:gd name="f1876" fmla="*/ f1381 1 f789"/>
                <a:gd name="f1877" fmla="*/ f1382 1 f790"/>
                <a:gd name="f1878" fmla="*/ f1383 1 f789"/>
                <a:gd name="f1879" fmla="*/ f1384 1 f790"/>
                <a:gd name="f1880" fmla="*/ f1385 1 f789"/>
                <a:gd name="f1881" fmla="*/ f1386 1 f790"/>
                <a:gd name="f1882" fmla="*/ f1387 1 f789"/>
                <a:gd name="f1883" fmla="*/ f1388 1 f790"/>
                <a:gd name="f1884" fmla="*/ f1389 1 f789"/>
                <a:gd name="f1885" fmla="*/ f1390 1 f790"/>
                <a:gd name="f1886" fmla="*/ f1391 1 f789"/>
                <a:gd name="f1887" fmla="*/ f1392 1 f790"/>
                <a:gd name="f1888" fmla="*/ f1393 1 f789"/>
                <a:gd name="f1889" fmla="*/ f1394 1 f790"/>
                <a:gd name="f1890" fmla="*/ f1395 1 f789"/>
                <a:gd name="f1891" fmla="*/ f1396 1 f789"/>
                <a:gd name="f1892" fmla="*/ f1397 1 f789"/>
                <a:gd name="f1893" fmla="*/ f1398 1 f790"/>
                <a:gd name="f1894" fmla="*/ f1399 1 f789"/>
                <a:gd name="f1895" fmla="*/ f1400 1 f790"/>
                <a:gd name="f1896" fmla="*/ f1401 1 f789"/>
                <a:gd name="f1897" fmla="*/ f1402 1 f790"/>
                <a:gd name="f1898" fmla="*/ f1403 1 f789"/>
                <a:gd name="f1899" fmla="*/ f1404 1 f790"/>
                <a:gd name="f1900" fmla="*/ f1405 1 f789"/>
                <a:gd name="f1901" fmla="*/ f1406 1 f790"/>
                <a:gd name="f1902" fmla="*/ f1407 1 f789"/>
                <a:gd name="f1903" fmla="*/ f1408 1 f790"/>
                <a:gd name="f1904" fmla="*/ f1409 1 f789"/>
                <a:gd name="f1905" fmla="*/ f1410 1 f790"/>
                <a:gd name="f1906" fmla="*/ f1411 1 f789"/>
                <a:gd name="f1907" fmla="*/ f1412 1 f790"/>
                <a:gd name="f1908" fmla="*/ f1413 1 f789"/>
                <a:gd name="f1909" fmla="*/ f1414 1 f790"/>
                <a:gd name="f1910" fmla="*/ f1415 1 f789"/>
                <a:gd name="f1911" fmla="*/ f1416 1 f790"/>
                <a:gd name="f1912" fmla="*/ f1417 1 f789"/>
                <a:gd name="f1913" fmla="*/ f1418 1 f790"/>
                <a:gd name="f1914" fmla="*/ f1419 1 f789"/>
                <a:gd name="f1915" fmla="*/ f1420 1 f790"/>
                <a:gd name="f1916" fmla="*/ f1421 1 f789"/>
                <a:gd name="f1917" fmla="*/ f1422 1 f790"/>
                <a:gd name="f1918" fmla="*/ f1423 1 f789"/>
                <a:gd name="f1919" fmla="*/ f1424 1 f790"/>
                <a:gd name="f1920" fmla="*/ f1425 1 f789"/>
                <a:gd name="f1921" fmla="*/ f1426 1 f790"/>
                <a:gd name="f1922" fmla="*/ f1427 1 f789"/>
                <a:gd name="f1923" fmla="*/ f1428 1 f790"/>
                <a:gd name="f1924" fmla="*/ f1429 1 f790"/>
                <a:gd name="f1925" fmla="*/ f1430 1 f789"/>
                <a:gd name="f1926" fmla="*/ f1431 1 f790"/>
                <a:gd name="f1927" fmla="*/ f1432 1 f789"/>
                <a:gd name="f1928" fmla="*/ f1433 1 f790"/>
                <a:gd name="f1929" fmla="*/ f1434 1 f789"/>
                <a:gd name="f1930" fmla="*/ f1435 1 f790"/>
                <a:gd name="f1931" fmla="*/ f1436 1 f789"/>
                <a:gd name="f1932" fmla="*/ f1437 1 f789"/>
                <a:gd name="f1933" fmla="*/ f1438 1 f790"/>
                <a:gd name="f1934" fmla="*/ f1439 1 f789"/>
                <a:gd name="f1935" fmla="*/ f1440 1 f790"/>
                <a:gd name="f1936" fmla="*/ f1441 1 f789"/>
                <a:gd name="f1937" fmla="*/ f1442 1 f790"/>
                <a:gd name="f1938" fmla="*/ f1443 1 f789"/>
                <a:gd name="f1939" fmla="*/ f1444 1 f790"/>
                <a:gd name="f1940" fmla="*/ f1445 1 f789"/>
                <a:gd name="f1941" fmla="*/ f1446 1 f790"/>
                <a:gd name="f1942" fmla="*/ f1447 1 f789"/>
                <a:gd name="f1943" fmla="*/ f1448 1 f790"/>
                <a:gd name="f1944" fmla="*/ f1449 1 f789"/>
                <a:gd name="f1945" fmla="*/ f1450 1 f790"/>
                <a:gd name="f1946" fmla="*/ f1451 1 f789"/>
                <a:gd name="f1947" fmla="*/ f1452 1 f790"/>
                <a:gd name="f1948" fmla="*/ f1453 1 f789"/>
                <a:gd name="f1949" fmla="*/ f1454 1 f790"/>
                <a:gd name="f1950" fmla="*/ f1455 1 f789"/>
                <a:gd name="f1951" fmla="*/ f1456 1 f790"/>
                <a:gd name="f1952" fmla="*/ f1457 1 f789"/>
                <a:gd name="f1953" fmla="*/ f1458 1 f790"/>
                <a:gd name="f1954" fmla="*/ f1459 1 f789"/>
                <a:gd name="f1955" fmla="*/ f1460 1 f790"/>
                <a:gd name="f1956" fmla="*/ f1461 1 f789"/>
                <a:gd name="f1957" fmla="*/ f1462 1 f790"/>
                <a:gd name="f1958" fmla="*/ f1463 1 f789"/>
                <a:gd name="f1959" fmla="*/ f1464 1 f790"/>
                <a:gd name="f1960" fmla="*/ f1465 1 f789"/>
                <a:gd name="f1961" fmla="*/ f1466 1 f790"/>
                <a:gd name="f1962" fmla="*/ f1467 1 f789"/>
                <a:gd name="f1963" fmla="*/ f1468 1 f790"/>
                <a:gd name="f1964" fmla="*/ f1469 1 f789"/>
                <a:gd name="f1965" fmla="*/ f1470 1 f790"/>
                <a:gd name="f1966" fmla="*/ f1471 1 f789"/>
                <a:gd name="f1967" fmla="*/ f1472 1 f790"/>
                <a:gd name="f1968" fmla="*/ f1473 1 f789"/>
                <a:gd name="f1969" fmla="*/ f1474 1 f790"/>
                <a:gd name="f1970" fmla="*/ f1475 1 f789"/>
                <a:gd name="f1971" fmla="*/ f1476 1 f790"/>
                <a:gd name="f1972" fmla="*/ f1477 1 f789"/>
                <a:gd name="f1973" fmla="*/ f1478 1 f790"/>
                <a:gd name="f1974" fmla="*/ f1479 1 f789"/>
                <a:gd name="f1975" fmla="*/ f1480 1 f790"/>
                <a:gd name="f1976" fmla="*/ f1481 1 f789"/>
                <a:gd name="f1977" fmla="*/ f1482 1 f790"/>
                <a:gd name="f1978" fmla="*/ f1483 1 f789"/>
                <a:gd name="f1979" fmla="*/ f1484 1 f790"/>
                <a:gd name="f1980" fmla="*/ f1485 1 f789"/>
                <a:gd name="f1981" fmla="*/ f1486 1 f790"/>
                <a:gd name="f1982" fmla="*/ f1487 1 f789"/>
                <a:gd name="f1983" fmla="*/ f1488 1 f790"/>
                <a:gd name="f1984" fmla="*/ f1489 1 f789"/>
                <a:gd name="f1985" fmla="*/ f1490 1 f790"/>
                <a:gd name="f1986" fmla="*/ f1491 1 f789"/>
                <a:gd name="f1987" fmla="*/ f1492 1 f790"/>
                <a:gd name="f1988" fmla="*/ f1493 1 f789"/>
                <a:gd name="f1989" fmla="*/ f1494 1 f790"/>
                <a:gd name="f1990" fmla="*/ f1495 1 f789"/>
                <a:gd name="f1991" fmla="*/ f1496 1 f790"/>
                <a:gd name="f1992" fmla="*/ f1497 1 f789"/>
                <a:gd name="f1993" fmla="*/ f1498 1 f790"/>
                <a:gd name="f1994" fmla="*/ f1499 1 f789"/>
                <a:gd name="f1995" fmla="*/ f1500 1 f790"/>
                <a:gd name="f1996" fmla="*/ f1501 1 f789"/>
                <a:gd name="f1997" fmla="*/ f1502 1 f789"/>
                <a:gd name="f1998" fmla="*/ f1503 1 f790"/>
                <a:gd name="f1999" fmla="*/ f1504 1 f789"/>
                <a:gd name="f2000" fmla="*/ f1505 1 f790"/>
                <a:gd name="f2001" fmla="*/ f1506 1 f789"/>
                <a:gd name="f2002" fmla="*/ f1507 1 f790"/>
                <a:gd name="f2003" fmla="*/ f1508 1 f789"/>
                <a:gd name="f2004" fmla="*/ f1509 1 f790"/>
                <a:gd name="f2005" fmla="*/ f1510 1 f789"/>
                <a:gd name="f2006" fmla="*/ f1511 1 f790"/>
                <a:gd name="f2007" fmla="*/ f1512 1 f789"/>
                <a:gd name="f2008" fmla="*/ f1513 1 f790"/>
                <a:gd name="f2009" fmla="*/ f1514 1 f789"/>
                <a:gd name="f2010" fmla="*/ f1515 1 f790"/>
                <a:gd name="f2011" fmla="*/ f1516 1 f789"/>
                <a:gd name="f2012" fmla="*/ f1517 1 f790"/>
                <a:gd name="f2013" fmla="*/ f1518 1 f789"/>
                <a:gd name="f2014" fmla="*/ f1519 1 f790"/>
                <a:gd name="f2015" fmla="*/ f1520 1 f789"/>
                <a:gd name="f2016" fmla="*/ f1521 1 f790"/>
                <a:gd name="f2017" fmla="*/ f1522 1 f789"/>
                <a:gd name="f2018" fmla="*/ f1523 1 f790"/>
                <a:gd name="f2019" fmla="*/ f1524 1 f789"/>
                <a:gd name="f2020" fmla="*/ f1525 1 f790"/>
                <a:gd name="f2021" fmla="*/ f1526 1 f789"/>
                <a:gd name="f2022" fmla="*/ f1527 1 f790"/>
                <a:gd name="f2023" fmla="*/ f1528 1 f789"/>
                <a:gd name="f2024" fmla="*/ f1529 1 f790"/>
                <a:gd name="f2025" fmla="*/ f1530 1 f789"/>
                <a:gd name="f2026" fmla="*/ f1531 1 f790"/>
                <a:gd name="f2027" fmla="*/ f1532 1 f789"/>
                <a:gd name="f2028" fmla="*/ f1533 1 f790"/>
                <a:gd name="f2029" fmla="*/ f1534 1 f789"/>
                <a:gd name="f2030" fmla="*/ f1535 1 f790"/>
                <a:gd name="f2031" fmla="*/ f1536 1 f789"/>
                <a:gd name="f2032" fmla="*/ f1537 1 f790"/>
                <a:gd name="f2033" fmla="*/ f1538 1 f789"/>
                <a:gd name="f2034" fmla="*/ f1539 1 f790"/>
                <a:gd name="f2035" fmla="*/ f1540 1 f789"/>
                <a:gd name="f2036" fmla="*/ f1541 1 f790"/>
                <a:gd name="f2037" fmla="*/ f1542 1 f789"/>
                <a:gd name="f2038" fmla="*/ f1543 1 f790"/>
                <a:gd name="f2039" fmla="*/ f1544 1 f789"/>
                <a:gd name="f2040" fmla="*/ f1545 1 f790"/>
                <a:gd name="f2041" fmla="*/ f1546 1 f789"/>
                <a:gd name="f2042" fmla="*/ f1547 1 f790"/>
                <a:gd name="f2043" fmla="*/ f1548 1 f789"/>
                <a:gd name="f2044" fmla="*/ f1549 1 f790"/>
                <a:gd name="f2045" fmla="*/ f1550 1 f789"/>
                <a:gd name="f2046" fmla="*/ f1551 1 f790"/>
                <a:gd name="f2047" fmla="*/ f1552 1 f789"/>
                <a:gd name="f2048" fmla="*/ f1553 1 f790"/>
                <a:gd name="f2049" fmla="*/ f1554 1 f789"/>
                <a:gd name="f2050" fmla="*/ f1555 1 f790"/>
                <a:gd name="f2051" fmla="*/ f1556 1 f789"/>
                <a:gd name="f2052" fmla="*/ f1557 1 f790"/>
                <a:gd name="f2053" fmla="*/ f1558 1 f789"/>
                <a:gd name="f2054" fmla="*/ f1559 1 f790"/>
                <a:gd name="f2055" fmla="*/ f1560 1 f789"/>
                <a:gd name="f2056" fmla="*/ f1561 1 f790"/>
                <a:gd name="f2057" fmla="*/ f1562 1 f789"/>
                <a:gd name="f2058" fmla="*/ f1563 1 f790"/>
                <a:gd name="f2059" fmla="*/ f1564 1 f789"/>
                <a:gd name="f2060" fmla="*/ f1565 1 f790"/>
                <a:gd name="f2061" fmla="*/ f1566 1 f789"/>
                <a:gd name="f2062" fmla="*/ f1567 1 f790"/>
                <a:gd name="f2063" fmla="*/ f1568 1 f789"/>
                <a:gd name="f2064" fmla="*/ f1569 1 f790"/>
                <a:gd name="f2065" fmla="*/ f1570 1 f789"/>
                <a:gd name="f2066" fmla="*/ f1571 1 f790"/>
                <a:gd name="f2067" fmla="*/ f1572 1 f789"/>
                <a:gd name="f2068" fmla="*/ f1573 1 f790"/>
                <a:gd name="f2069" fmla="*/ f1574 1 f789"/>
                <a:gd name="f2070" fmla="*/ f1575 1 f790"/>
                <a:gd name="f2071" fmla="*/ f1576 1 f789"/>
                <a:gd name="f2072" fmla="*/ f1577 1 f790"/>
                <a:gd name="f2073" fmla="*/ f1578 1 f789"/>
                <a:gd name="f2074" fmla="*/ f1579 1 f790"/>
                <a:gd name="f2075" fmla="*/ f1580 1 f789"/>
                <a:gd name="f2076" fmla="*/ f1581 1 f790"/>
                <a:gd name="f2077" fmla="*/ f1582 1 f789"/>
                <a:gd name="f2078" fmla="*/ f1583 1 f790"/>
                <a:gd name="f2079" fmla="*/ f1584 1 f789"/>
                <a:gd name="f2080" fmla="*/ f1585 1 f790"/>
                <a:gd name="f2081" fmla="*/ f1586 1 f789"/>
                <a:gd name="f2082" fmla="*/ f1587 1 f790"/>
                <a:gd name="f2083" fmla="*/ f1588 1 f789"/>
                <a:gd name="f2084" fmla="*/ f1589 1 f790"/>
                <a:gd name="f2085" fmla="*/ f1590 1 f789"/>
                <a:gd name="f2086" fmla="*/ f1591 1 f789"/>
                <a:gd name="f2087" fmla="*/ f1592 1 f790"/>
                <a:gd name="f2088" fmla="*/ f1593 1 f789"/>
                <a:gd name="f2089" fmla="*/ f1594 1 f790"/>
                <a:gd name="f2090" fmla="*/ f1595 1 f789"/>
                <a:gd name="f2091" fmla="*/ f1596 1 f790"/>
                <a:gd name="f2092" fmla="*/ f1597 1 f789"/>
                <a:gd name="f2093" fmla="*/ f1598 1 f790"/>
                <a:gd name="f2094" fmla="*/ f1599 1 f789"/>
                <a:gd name="f2095" fmla="*/ f1600 1 f790"/>
                <a:gd name="f2096" fmla="*/ f1601 1 f789"/>
                <a:gd name="f2097" fmla="*/ f1602 1 f790"/>
                <a:gd name="f2098" fmla="*/ f1603 1 f789"/>
                <a:gd name="f2099" fmla="*/ f1604 1 f790"/>
                <a:gd name="f2100" fmla="*/ f1605 1 f789"/>
                <a:gd name="f2101" fmla="*/ f1606 1 f790"/>
                <a:gd name="f2102" fmla="*/ f1607 1 f789"/>
                <a:gd name="f2103" fmla="*/ f1608 1 f790"/>
                <a:gd name="f2104" fmla="*/ f1609 1 f789"/>
                <a:gd name="f2105" fmla="*/ f1610 1 f790"/>
                <a:gd name="f2106" fmla="*/ f1611 1 f789"/>
                <a:gd name="f2107" fmla="*/ f1612 1 f790"/>
                <a:gd name="f2108" fmla="*/ f1613 1 f789"/>
                <a:gd name="f2109" fmla="*/ f1614 1 f790"/>
                <a:gd name="f2110" fmla="*/ f1615 1 f789"/>
                <a:gd name="f2111" fmla="*/ f1616 1 f790"/>
                <a:gd name="f2112" fmla="*/ f1617 1 f789"/>
                <a:gd name="f2113" fmla="*/ f1618 1 f790"/>
                <a:gd name="f2114" fmla="*/ f1619 1 f789"/>
                <a:gd name="f2115" fmla="*/ f1620 1 f790"/>
                <a:gd name="f2116" fmla="*/ f1621 1 f789"/>
                <a:gd name="f2117" fmla="*/ f1622 1 f790"/>
                <a:gd name="f2118" fmla="*/ f1623 1 f789"/>
                <a:gd name="f2119" fmla="*/ f1624 1 f790"/>
                <a:gd name="f2120" fmla="*/ f1625 1 f789"/>
                <a:gd name="f2121" fmla="*/ f1626 1 f790"/>
                <a:gd name="f2122" fmla="*/ f1627 1 f789"/>
                <a:gd name="f2123" fmla="*/ f1628 1 f790"/>
                <a:gd name="f2124" fmla="*/ f1629 1 f789"/>
                <a:gd name="f2125" fmla="*/ f1630 1 f790"/>
                <a:gd name="f2126" fmla="*/ f1631 1 f789"/>
                <a:gd name="f2127" fmla="*/ f1632 1 f790"/>
                <a:gd name="f2128" fmla="*/ f1633 1 f789"/>
                <a:gd name="f2129" fmla="*/ f1634 1 f790"/>
                <a:gd name="f2130" fmla="*/ f1635 1 f789"/>
                <a:gd name="f2131" fmla="*/ f1636 1 f790"/>
                <a:gd name="f2132" fmla="*/ f1637 1 f789"/>
                <a:gd name="f2133" fmla="*/ f1638 1 f790"/>
                <a:gd name="f2134" fmla="*/ f1639 1 f789"/>
                <a:gd name="f2135" fmla="*/ f1640 1 f790"/>
                <a:gd name="f2136" fmla="*/ f1641 1 f789"/>
                <a:gd name="f2137" fmla="*/ f1642 1 f790"/>
                <a:gd name="f2138" fmla="*/ f1643 1 f789"/>
                <a:gd name="f2139" fmla="*/ f1644 1 f790"/>
                <a:gd name="f2140" fmla="*/ f1645 1 f789"/>
                <a:gd name="f2141" fmla="*/ f1646 1 f790"/>
                <a:gd name="f2142" fmla="*/ f1647 1 f789"/>
                <a:gd name="f2143" fmla="*/ f1648 1 f790"/>
                <a:gd name="f2144" fmla="*/ f1649 1 f789"/>
                <a:gd name="f2145" fmla="*/ f1650 1 f790"/>
                <a:gd name="f2146" fmla="*/ f1651 1 f789"/>
                <a:gd name="f2147" fmla="*/ f1652 1 f790"/>
                <a:gd name="f2148" fmla="*/ f1653 1 f789"/>
                <a:gd name="f2149" fmla="*/ f1654 1 f790"/>
                <a:gd name="f2150" fmla="*/ f1655 1 f789"/>
                <a:gd name="f2151" fmla="*/ f1656 1 f789"/>
                <a:gd name="f2152" fmla="*/ f1657 1 f790"/>
                <a:gd name="f2153" fmla="*/ f1658 1 f789"/>
                <a:gd name="f2154" fmla="*/ f1659 1 f790"/>
                <a:gd name="f2155" fmla="*/ f1660 1 f789"/>
                <a:gd name="f2156" fmla="*/ f1661 1 f790"/>
                <a:gd name="f2157" fmla="*/ f1662 1 f789"/>
                <a:gd name="f2158" fmla="*/ f1663 1 f790"/>
                <a:gd name="f2159" fmla="*/ f1664 1 f789"/>
                <a:gd name="f2160" fmla="*/ f1665 1 f790"/>
                <a:gd name="f2161" fmla="*/ f1666 1 f789"/>
                <a:gd name="f2162" fmla="*/ f1667 1 f790"/>
                <a:gd name="f2163" fmla="*/ f1668 1 f789"/>
                <a:gd name="f2164" fmla="*/ f1669 1 f790"/>
                <a:gd name="f2165" fmla="*/ f1670 1 f789"/>
                <a:gd name="f2166" fmla="*/ f1671 1 f790"/>
                <a:gd name="f2167" fmla="*/ f1672 1 f789"/>
                <a:gd name="f2168" fmla="*/ f1673 1 f790"/>
                <a:gd name="f2169" fmla="*/ f1674 1 f789"/>
                <a:gd name="f2170" fmla="*/ f1675 1 f790"/>
                <a:gd name="f2171" fmla="*/ f1676 1 f789"/>
                <a:gd name="f2172" fmla="*/ f1677 1 f790"/>
                <a:gd name="f2173" fmla="*/ f1678 1 f789"/>
                <a:gd name="f2174" fmla="*/ f1679 1 f790"/>
                <a:gd name="f2175" fmla="*/ f1680 1 f789"/>
                <a:gd name="f2176" fmla="*/ f1681 1 f790"/>
                <a:gd name="f2177" fmla="*/ f1682 1 f789"/>
                <a:gd name="f2178" fmla="*/ f1683 1 f790"/>
                <a:gd name="f2179" fmla="*/ f1684 1 f789"/>
                <a:gd name="f2180" fmla="*/ f1685 1 f790"/>
                <a:gd name="f2181" fmla="*/ f1686 1 f789"/>
                <a:gd name="f2182" fmla="*/ f1687 1 f790"/>
                <a:gd name="f2183" fmla="*/ f1688 1 f789"/>
                <a:gd name="f2184" fmla="*/ f1689 1 f790"/>
                <a:gd name="f2185" fmla="*/ f1690 1 f789"/>
                <a:gd name="f2186" fmla="*/ f1691 1 f790"/>
                <a:gd name="f2187" fmla="*/ f1692 1 f789"/>
                <a:gd name="f2188" fmla="*/ f1693 1 f790"/>
                <a:gd name="f2189" fmla="*/ f1694 1 f789"/>
                <a:gd name="f2190" fmla="*/ f1695 1 f790"/>
                <a:gd name="f2191" fmla="*/ f1696 1 f789"/>
                <a:gd name="f2192" fmla="*/ f1697 1 f790"/>
                <a:gd name="f2193" fmla="*/ f1698 1 f789"/>
                <a:gd name="f2194" fmla="*/ f1699 1 f790"/>
                <a:gd name="f2195" fmla="*/ f1700 1 f789"/>
                <a:gd name="f2196" fmla="*/ f1701 1 f790"/>
                <a:gd name="f2197" fmla="*/ f1702 1 f789"/>
                <a:gd name="f2198" fmla="*/ f1703 1 f790"/>
                <a:gd name="f2199" fmla="*/ f1704 1 f789"/>
                <a:gd name="f2200" fmla="*/ f1705 1 f790"/>
                <a:gd name="f2201" fmla="*/ f1706 1 f789"/>
                <a:gd name="f2202" fmla="*/ f1707 1 f790"/>
                <a:gd name="f2203" fmla="*/ f1708 1 f789"/>
                <a:gd name="f2204" fmla="*/ f1709 1 f790"/>
                <a:gd name="f2205" fmla="*/ f1710 1 f789"/>
                <a:gd name="f2206" fmla="*/ f1711 1 f790"/>
                <a:gd name="f2207" fmla="*/ f1712 1 f789"/>
                <a:gd name="f2208" fmla="*/ f1713 1 f790"/>
                <a:gd name="f2209" fmla="*/ f1714 1 f789"/>
                <a:gd name="f2210" fmla="*/ f1715 1 f790"/>
                <a:gd name="f2211" fmla="*/ f1716 1 f789"/>
                <a:gd name="f2212" fmla="*/ f1717 1 f790"/>
                <a:gd name="f2213" fmla="*/ f1718 1 f789"/>
                <a:gd name="f2214" fmla="*/ f1719 1 f789"/>
                <a:gd name="f2215" fmla="*/ f1720 1 f789"/>
                <a:gd name="f2216" fmla="*/ f1721 1 f790"/>
                <a:gd name="f2217" fmla="*/ f1722 1 f789"/>
                <a:gd name="f2218" fmla="*/ f1723 1 f790"/>
                <a:gd name="f2219" fmla="*/ f1724 1 f789"/>
                <a:gd name="f2220" fmla="*/ f1725 1 f790"/>
                <a:gd name="f2221" fmla="*/ f1726 1 f789"/>
                <a:gd name="f2222" fmla="*/ f1727 1 f790"/>
                <a:gd name="f2223" fmla="*/ f1728 1 f789"/>
                <a:gd name="f2224" fmla="*/ f1729 1 f790"/>
                <a:gd name="f2225" fmla="*/ f1730 1 f789"/>
                <a:gd name="f2226" fmla="*/ f1731 1 f790"/>
                <a:gd name="f2227" fmla="*/ f1732 1 f789"/>
                <a:gd name="f2228" fmla="*/ f1733 1 f790"/>
                <a:gd name="f2229" fmla="*/ f1734 1 f789"/>
                <a:gd name="f2230" fmla="*/ f1735 1 f790"/>
                <a:gd name="f2231" fmla="*/ f1736 1 f789"/>
                <a:gd name="f2232" fmla="*/ f1737 1 f790"/>
                <a:gd name="f2233" fmla="*/ f1738 1 f789"/>
                <a:gd name="f2234" fmla="*/ f1739 1 f790"/>
                <a:gd name="f2235" fmla="*/ f1740 1 f789"/>
                <a:gd name="f2236" fmla="*/ f1741 1 f790"/>
                <a:gd name="f2237" fmla="*/ f1742 1 f789"/>
                <a:gd name="f2238" fmla="*/ f1743 1 f790"/>
                <a:gd name="f2239" fmla="*/ f1744 1 f789"/>
                <a:gd name="f2240" fmla="*/ f1745 1 f790"/>
                <a:gd name="f2241" fmla="*/ f1746 1 f789"/>
                <a:gd name="f2242" fmla="*/ f1747 1 f790"/>
                <a:gd name="f2243" fmla="*/ f1748 1 f789"/>
                <a:gd name="f2244" fmla="*/ f1749 1 f790"/>
                <a:gd name="f2245" fmla="*/ f1750 1 f789"/>
                <a:gd name="f2246" fmla="*/ f1751 1 f790"/>
                <a:gd name="f2247" fmla="*/ f1752 1 f789"/>
                <a:gd name="f2248" fmla="*/ f1753 1 f790"/>
                <a:gd name="f2249" fmla="*/ f1754 1 f789"/>
                <a:gd name="f2250" fmla="*/ f1755 1 f790"/>
                <a:gd name="f2251" fmla="*/ f1756 1 f789"/>
                <a:gd name="f2252" fmla="*/ f1757 1 f790"/>
                <a:gd name="f2253" fmla="*/ f1758 1 f789"/>
                <a:gd name="f2254" fmla="*/ f1759 1 f790"/>
                <a:gd name="f2255" fmla="*/ f1760 1 f789"/>
                <a:gd name="f2256" fmla="*/ f1761 1 f790"/>
                <a:gd name="f2257" fmla="*/ f1762 1 f789"/>
                <a:gd name="f2258" fmla="*/ f1763 1 f790"/>
                <a:gd name="f2259" fmla="*/ f1764 1 f789"/>
                <a:gd name="f2260" fmla="*/ f1765 1 f790"/>
                <a:gd name="f2261" fmla="*/ f1766 1 f789"/>
                <a:gd name="f2262" fmla="*/ f1767 1 f790"/>
                <a:gd name="f2263" fmla="*/ f1768 1 f789"/>
                <a:gd name="f2264" fmla="*/ f1769 1 f790"/>
                <a:gd name="f2265" fmla="*/ f1770 1 f789"/>
                <a:gd name="f2266" fmla="*/ f1771 1 f790"/>
                <a:gd name="f2267" fmla="*/ f1772 f784 1"/>
                <a:gd name="f2268" fmla="*/ f1773 f784 1"/>
                <a:gd name="f2269" fmla="*/ f1775 f785 1"/>
                <a:gd name="f2270" fmla="*/ f1774 f785 1"/>
                <a:gd name="f2271" fmla="*/ f1777 f784 1"/>
                <a:gd name="f2272" fmla="*/ f1778 f785 1"/>
                <a:gd name="f2273" fmla="*/ f1779 f784 1"/>
                <a:gd name="f2274" fmla="*/ f1780 f785 1"/>
                <a:gd name="f2275" fmla="*/ f1781 f784 1"/>
                <a:gd name="f2276" fmla="*/ f1782 f785 1"/>
                <a:gd name="f2277" fmla="*/ f1783 f784 1"/>
                <a:gd name="f2278" fmla="*/ f1784 f785 1"/>
                <a:gd name="f2279" fmla="*/ f1785 f784 1"/>
                <a:gd name="f2280" fmla="*/ f1786 f785 1"/>
                <a:gd name="f2281" fmla="*/ f1787 f784 1"/>
                <a:gd name="f2282" fmla="*/ f1788 f785 1"/>
                <a:gd name="f2283" fmla="*/ f1789 f784 1"/>
                <a:gd name="f2284" fmla="*/ f1790 f785 1"/>
                <a:gd name="f2285" fmla="*/ f1791 f784 1"/>
                <a:gd name="f2286" fmla="*/ f1792 f785 1"/>
                <a:gd name="f2287" fmla="*/ f1793 f784 1"/>
                <a:gd name="f2288" fmla="*/ f1794 f785 1"/>
                <a:gd name="f2289" fmla="*/ f1795 f784 1"/>
                <a:gd name="f2290" fmla="*/ f1796 f785 1"/>
                <a:gd name="f2291" fmla="*/ f1797 f784 1"/>
                <a:gd name="f2292" fmla="*/ f1798 f785 1"/>
                <a:gd name="f2293" fmla="*/ f1799 f784 1"/>
                <a:gd name="f2294" fmla="*/ f1800 f785 1"/>
                <a:gd name="f2295" fmla="*/ f1801 f784 1"/>
                <a:gd name="f2296" fmla="*/ f1802 f784 1"/>
                <a:gd name="f2297" fmla="*/ f1803 f785 1"/>
                <a:gd name="f2298" fmla="*/ f1804 f784 1"/>
                <a:gd name="f2299" fmla="*/ f1805 f785 1"/>
                <a:gd name="f2300" fmla="*/ f1806 f784 1"/>
                <a:gd name="f2301" fmla="*/ f1807 f785 1"/>
                <a:gd name="f2302" fmla="*/ f1808 f784 1"/>
                <a:gd name="f2303" fmla="*/ f1809 f785 1"/>
                <a:gd name="f2304" fmla="*/ f1810 f784 1"/>
                <a:gd name="f2305" fmla="*/ f1811 f785 1"/>
                <a:gd name="f2306" fmla="*/ f1812 f784 1"/>
                <a:gd name="f2307" fmla="*/ f1813 f785 1"/>
                <a:gd name="f2308" fmla="*/ f1814 f784 1"/>
                <a:gd name="f2309" fmla="*/ f1815 f785 1"/>
                <a:gd name="f2310" fmla="*/ f1816 f784 1"/>
                <a:gd name="f2311" fmla="*/ f1817 f785 1"/>
                <a:gd name="f2312" fmla="*/ f1818 f784 1"/>
                <a:gd name="f2313" fmla="*/ f1819 f785 1"/>
                <a:gd name="f2314" fmla="*/ f1820 f784 1"/>
                <a:gd name="f2315" fmla="*/ f1821 f785 1"/>
                <a:gd name="f2316" fmla="*/ f1822 f784 1"/>
                <a:gd name="f2317" fmla="*/ f1823 f785 1"/>
                <a:gd name="f2318" fmla="*/ f1824 f784 1"/>
                <a:gd name="f2319" fmla="*/ f1825 f785 1"/>
                <a:gd name="f2320" fmla="*/ f1826 f784 1"/>
                <a:gd name="f2321" fmla="*/ f1827 f785 1"/>
                <a:gd name="f2322" fmla="*/ f1828 f784 1"/>
                <a:gd name="f2323" fmla="*/ f1829 f785 1"/>
                <a:gd name="f2324" fmla="*/ f1830 f784 1"/>
                <a:gd name="f2325" fmla="*/ f1831 f785 1"/>
                <a:gd name="f2326" fmla="*/ f1832 f784 1"/>
                <a:gd name="f2327" fmla="*/ f1833 f785 1"/>
                <a:gd name="f2328" fmla="*/ f1834 f784 1"/>
                <a:gd name="f2329" fmla="*/ f1835 f785 1"/>
                <a:gd name="f2330" fmla="*/ f1836 f784 1"/>
                <a:gd name="f2331" fmla="*/ f1837 f785 1"/>
                <a:gd name="f2332" fmla="*/ f1838 f784 1"/>
                <a:gd name="f2333" fmla="*/ f1839 f785 1"/>
                <a:gd name="f2334" fmla="*/ f1840 f784 1"/>
                <a:gd name="f2335" fmla="*/ f1841 f785 1"/>
                <a:gd name="f2336" fmla="*/ f1842 f784 1"/>
                <a:gd name="f2337" fmla="*/ f1843 f785 1"/>
                <a:gd name="f2338" fmla="*/ f1844 f784 1"/>
                <a:gd name="f2339" fmla="*/ f1845 f785 1"/>
                <a:gd name="f2340" fmla="*/ f1846 f784 1"/>
                <a:gd name="f2341" fmla="*/ f1847 f785 1"/>
                <a:gd name="f2342" fmla="*/ f1848 f784 1"/>
                <a:gd name="f2343" fmla="*/ f1849 f785 1"/>
                <a:gd name="f2344" fmla="*/ f1850 f784 1"/>
                <a:gd name="f2345" fmla="*/ f1851 f785 1"/>
                <a:gd name="f2346" fmla="*/ f1852 f784 1"/>
                <a:gd name="f2347" fmla="*/ f1853 f785 1"/>
                <a:gd name="f2348" fmla="*/ f1854 f784 1"/>
                <a:gd name="f2349" fmla="*/ f1855 f785 1"/>
                <a:gd name="f2350" fmla="*/ f1856 f784 1"/>
                <a:gd name="f2351" fmla="*/ f1857 f785 1"/>
                <a:gd name="f2352" fmla="*/ f1858 f784 1"/>
                <a:gd name="f2353" fmla="*/ f1859 f785 1"/>
                <a:gd name="f2354" fmla="*/ f1860 f784 1"/>
                <a:gd name="f2355" fmla="*/ f1861 f785 1"/>
                <a:gd name="f2356" fmla="*/ f1862 f784 1"/>
                <a:gd name="f2357" fmla="*/ f1863 f785 1"/>
                <a:gd name="f2358" fmla="*/ f1864 f784 1"/>
                <a:gd name="f2359" fmla="*/ f1865 f785 1"/>
                <a:gd name="f2360" fmla="*/ f1866 f784 1"/>
                <a:gd name="f2361" fmla="*/ f1867 f785 1"/>
                <a:gd name="f2362" fmla="*/ f1868 f784 1"/>
                <a:gd name="f2363" fmla="*/ f1869 f785 1"/>
                <a:gd name="f2364" fmla="*/ f1870 f784 1"/>
                <a:gd name="f2365" fmla="*/ f1871 f785 1"/>
                <a:gd name="f2366" fmla="*/ f1872 f784 1"/>
                <a:gd name="f2367" fmla="*/ f1873 f785 1"/>
                <a:gd name="f2368" fmla="*/ f1874 f784 1"/>
                <a:gd name="f2369" fmla="*/ f1875 f785 1"/>
                <a:gd name="f2370" fmla="*/ f1876 f784 1"/>
                <a:gd name="f2371" fmla="*/ f1877 f785 1"/>
                <a:gd name="f2372" fmla="*/ f1878 f784 1"/>
                <a:gd name="f2373" fmla="*/ f1879 f785 1"/>
                <a:gd name="f2374" fmla="*/ f1880 f784 1"/>
                <a:gd name="f2375" fmla="*/ f1881 f785 1"/>
                <a:gd name="f2376" fmla="*/ f1882 f784 1"/>
                <a:gd name="f2377" fmla="*/ f1883 f785 1"/>
                <a:gd name="f2378" fmla="*/ f1884 f784 1"/>
                <a:gd name="f2379" fmla="*/ f1885 f785 1"/>
                <a:gd name="f2380" fmla="*/ f1886 f784 1"/>
                <a:gd name="f2381" fmla="*/ f1887 f785 1"/>
                <a:gd name="f2382" fmla="*/ f1888 f784 1"/>
                <a:gd name="f2383" fmla="*/ f1889 f785 1"/>
                <a:gd name="f2384" fmla="*/ f1890 f784 1"/>
                <a:gd name="f2385" fmla="*/ f1891 f784 1"/>
                <a:gd name="f2386" fmla="*/ f1892 f784 1"/>
                <a:gd name="f2387" fmla="*/ f1893 f785 1"/>
                <a:gd name="f2388" fmla="*/ f1894 f784 1"/>
                <a:gd name="f2389" fmla="*/ f1895 f785 1"/>
                <a:gd name="f2390" fmla="*/ f1896 f784 1"/>
                <a:gd name="f2391" fmla="*/ f1897 f785 1"/>
                <a:gd name="f2392" fmla="*/ f1898 f784 1"/>
                <a:gd name="f2393" fmla="*/ f1899 f785 1"/>
                <a:gd name="f2394" fmla="*/ f1900 f784 1"/>
                <a:gd name="f2395" fmla="*/ f1901 f785 1"/>
                <a:gd name="f2396" fmla="*/ f1902 f784 1"/>
                <a:gd name="f2397" fmla="*/ f1903 f785 1"/>
                <a:gd name="f2398" fmla="*/ f1904 f784 1"/>
                <a:gd name="f2399" fmla="*/ f1905 f785 1"/>
                <a:gd name="f2400" fmla="*/ f1906 f784 1"/>
                <a:gd name="f2401" fmla="*/ f1907 f785 1"/>
                <a:gd name="f2402" fmla="*/ f1908 f784 1"/>
                <a:gd name="f2403" fmla="*/ f1909 f785 1"/>
                <a:gd name="f2404" fmla="*/ f1910 f784 1"/>
                <a:gd name="f2405" fmla="*/ f1911 f785 1"/>
                <a:gd name="f2406" fmla="*/ f1912 f784 1"/>
                <a:gd name="f2407" fmla="*/ f1913 f785 1"/>
                <a:gd name="f2408" fmla="*/ f1914 f784 1"/>
                <a:gd name="f2409" fmla="*/ f1915 f785 1"/>
                <a:gd name="f2410" fmla="*/ f1916 f784 1"/>
                <a:gd name="f2411" fmla="*/ f1917 f785 1"/>
                <a:gd name="f2412" fmla="*/ f1918 f784 1"/>
                <a:gd name="f2413" fmla="*/ f1919 f785 1"/>
                <a:gd name="f2414" fmla="*/ f1920 f784 1"/>
                <a:gd name="f2415" fmla="*/ f1921 f785 1"/>
                <a:gd name="f2416" fmla="*/ f1922 f784 1"/>
                <a:gd name="f2417" fmla="*/ f1923 f785 1"/>
                <a:gd name="f2418" fmla="*/ f1924 f785 1"/>
                <a:gd name="f2419" fmla="*/ f1925 f784 1"/>
                <a:gd name="f2420" fmla="*/ f1926 f785 1"/>
                <a:gd name="f2421" fmla="*/ f1927 f784 1"/>
                <a:gd name="f2422" fmla="*/ f1928 f785 1"/>
                <a:gd name="f2423" fmla="*/ f1929 f784 1"/>
                <a:gd name="f2424" fmla="*/ f1930 f785 1"/>
                <a:gd name="f2425" fmla="*/ f1931 f784 1"/>
                <a:gd name="f2426" fmla="*/ f1932 f784 1"/>
                <a:gd name="f2427" fmla="*/ f1933 f785 1"/>
                <a:gd name="f2428" fmla="*/ f1934 f784 1"/>
                <a:gd name="f2429" fmla="*/ f1935 f785 1"/>
                <a:gd name="f2430" fmla="*/ f1936 f784 1"/>
                <a:gd name="f2431" fmla="*/ f1937 f785 1"/>
                <a:gd name="f2432" fmla="*/ f1938 f784 1"/>
                <a:gd name="f2433" fmla="*/ f1939 f785 1"/>
                <a:gd name="f2434" fmla="*/ f1940 f784 1"/>
                <a:gd name="f2435" fmla="*/ f1941 f785 1"/>
                <a:gd name="f2436" fmla="*/ f1942 f784 1"/>
                <a:gd name="f2437" fmla="*/ f1943 f785 1"/>
                <a:gd name="f2438" fmla="*/ f1944 f784 1"/>
                <a:gd name="f2439" fmla="*/ f1945 f785 1"/>
                <a:gd name="f2440" fmla="*/ f1946 f784 1"/>
                <a:gd name="f2441" fmla="*/ f1947 f785 1"/>
                <a:gd name="f2442" fmla="*/ f1948 f784 1"/>
                <a:gd name="f2443" fmla="*/ f1949 f785 1"/>
                <a:gd name="f2444" fmla="*/ f1950 f784 1"/>
                <a:gd name="f2445" fmla="*/ f1951 f785 1"/>
                <a:gd name="f2446" fmla="*/ f1952 f784 1"/>
                <a:gd name="f2447" fmla="*/ f1953 f785 1"/>
                <a:gd name="f2448" fmla="*/ f1954 f784 1"/>
                <a:gd name="f2449" fmla="*/ f1955 f785 1"/>
                <a:gd name="f2450" fmla="*/ f1956 f784 1"/>
                <a:gd name="f2451" fmla="*/ f1957 f785 1"/>
                <a:gd name="f2452" fmla="*/ f1958 f784 1"/>
                <a:gd name="f2453" fmla="*/ f1959 f785 1"/>
                <a:gd name="f2454" fmla="*/ f1960 f784 1"/>
                <a:gd name="f2455" fmla="*/ f1961 f785 1"/>
                <a:gd name="f2456" fmla="*/ f1962 f784 1"/>
                <a:gd name="f2457" fmla="*/ f1963 f785 1"/>
                <a:gd name="f2458" fmla="*/ f1964 f784 1"/>
                <a:gd name="f2459" fmla="*/ f1965 f785 1"/>
                <a:gd name="f2460" fmla="*/ f1966 f784 1"/>
                <a:gd name="f2461" fmla="*/ f1967 f785 1"/>
                <a:gd name="f2462" fmla="*/ f1968 f784 1"/>
                <a:gd name="f2463" fmla="*/ f1969 f785 1"/>
                <a:gd name="f2464" fmla="*/ f1970 f784 1"/>
                <a:gd name="f2465" fmla="*/ f1971 f785 1"/>
                <a:gd name="f2466" fmla="*/ f1972 f784 1"/>
                <a:gd name="f2467" fmla="*/ f1973 f785 1"/>
                <a:gd name="f2468" fmla="*/ f1974 f784 1"/>
                <a:gd name="f2469" fmla="*/ f1975 f785 1"/>
                <a:gd name="f2470" fmla="*/ f1976 f784 1"/>
                <a:gd name="f2471" fmla="*/ f1977 f785 1"/>
                <a:gd name="f2472" fmla="*/ f1978 f784 1"/>
                <a:gd name="f2473" fmla="*/ f1979 f785 1"/>
                <a:gd name="f2474" fmla="*/ f1980 f784 1"/>
                <a:gd name="f2475" fmla="*/ f1981 f785 1"/>
                <a:gd name="f2476" fmla="*/ f1982 f784 1"/>
                <a:gd name="f2477" fmla="*/ f1983 f785 1"/>
                <a:gd name="f2478" fmla="*/ f1984 f784 1"/>
                <a:gd name="f2479" fmla="*/ f1985 f785 1"/>
                <a:gd name="f2480" fmla="*/ f1986 f784 1"/>
                <a:gd name="f2481" fmla="*/ f1987 f785 1"/>
                <a:gd name="f2482" fmla="*/ f1988 f784 1"/>
                <a:gd name="f2483" fmla="*/ f1989 f785 1"/>
                <a:gd name="f2484" fmla="*/ f1990 f784 1"/>
                <a:gd name="f2485" fmla="*/ f1991 f785 1"/>
                <a:gd name="f2486" fmla="*/ f1992 f784 1"/>
                <a:gd name="f2487" fmla="*/ f1993 f785 1"/>
                <a:gd name="f2488" fmla="*/ f1994 f784 1"/>
                <a:gd name="f2489" fmla="*/ f1995 f785 1"/>
                <a:gd name="f2490" fmla="*/ f1996 f784 1"/>
                <a:gd name="f2491" fmla="*/ f1997 f784 1"/>
                <a:gd name="f2492" fmla="*/ f1998 f785 1"/>
                <a:gd name="f2493" fmla="*/ f1999 f784 1"/>
                <a:gd name="f2494" fmla="*/ f2000 f785 1"/>
                <a:gd name="f2495" fmla="*/ f2001 f784 1"/>
                <a:gd name="f2496" fmla="*/ f2002 f785 1"/>
                <a:gd name="f2497" fmla="*/ f2003 f784 1"/>
                <a:gd name="f2498" fmla="*/ f2004 f785 1"/>
                <a:gd name="f2499" fmla="*/ f2005 f784 1"/>
                <a:gd name="f2500" fmla="*/ f2006 f785 1"/>
                <a:gd name="f2501" fmla="*/ f2007 f784 1"/>
                <a:gd name="f2502" fmla="*/ f2008 f785 1"/>
                <a:gd name="f2503" fmla="*/ f2009 f784 1"/>
                <a:gd name="f2504" fmla="*/ f2010 f785 1"/>
                <a:gd name="f2505" fmla="*/ f2011 f784 1"/>
                <a:gd name="f2506" fmla="*/ f2012 f785 1"/>
                <a:gd name="f2507" fmla="*/ f2013 f784 1"/>
                <a:gd name="f2508" fmla="*/ f2014 f785 1"/>
                <a:gd name="f2509" fmla="*/ f2015 f784 1"/>
                <a:gd name="f2510" fmla="*/ f2016 f785 1"/>
                <a:gd name="f2511" fmla="*/ f2017 f784 1"/>
                <a:gd name="f2512" fmla="*/ f2018 f785 1"/>
                <a:gd name="f2513" fmla="*/ f2019 f784 1"/>
                <a:gd name="f2514" fmla="*/ f2020 f785 1"/>
                <a:gd name="f2515" fmla="*/ f2021 f784 1"/>
                <a:gd name="f2516" fmla="*/ f2022 f785 1"/>
                <a:gd name="f2517" fmla="*/ f2023 f784 1"/>
                <a:gd name="f2518" fmla="*/ f2024 f785 1"/>
                <a:gd name="f2519" fmla="*/ f2025 f784 1"/>
                <a:gd name="f2520" fmla="*/ f2026 f785 1"/>
                <a:gd name="f2521" fmla="*/ f2027 f784 1"/>
                <a:gd name="f2522" fmla="*/ f2028 f785 1"/>
                <a:gd name="f2523" fmla="*/ f2029 f784 1"/>
                <a:gd name="f2524" fmla="*/ f2030 f785 1"/>
                <a:gd name="f2525" fmla="*/ f2031 f784 1"/>
                <a:gd name="f2526" fmla="*/ f2032 f785 1"/>
                <a:gd name="f2527" fmla="*/ f2033 f784 1"/>
                <a:gd name="f2528" fmla="*/ f2034 f785 1"/>
                <a:gd name="f2529" fmla="*/ f2035 f784 1"/>
                <a:gd name="f2530" fmla="*/ f2036 f785 1"/>
                <a:gd name="f2531" fmla="*/ f2037 f784 1"/>
                <a:gd name="f2532" fmla="*/ f2038 f785 1"/>
                <a:gd name="f2533" fmla="*/ f2039 f784 1"/>
                <a:gd name="f2534" fmla="*/ f2040 f785 1"/>
                <a:gd name="f2535" fmla="*/ f2041 f784 1"/>
                <a:gd name="f2536" fmla="*/ f2042 f785 1"/>
                <a:gd name="f2537" fmla="*/ f2043 f784 1"/>
                <a:gd name="f2538" fmla="*/ f2044 f785 1"/>
                <a:gd name="f2539" fmla="*/ f2045 f784 1"/>
                <a:gd name="f2540" fmla="*/ f2046 f785 1"/>
                <a:gd name="f2541" fmla="*/ f2047 f784 1"/>
                <a:gd name="f2542" fmla="*/ f2048 f785 1"/>
                <a:gd name="f2543" fmla="*/ f2049 f784 1"/>
                <a:gd name="f2544" fmla="*/ f2050 f785 1"/>
                <a:gd name="f2545" fmla="*/ f2051 f784 1"/>
                <a:gd name="f2546" fmla="*/ f2052 f785 1"/>
                <a:gd name="f2547" fmla="*/ f2053 f784 1"/>
                <a:gd name="f2548" fmla="*/ f2054 f785 1"/>
                <a:gd name="f2549" fmla="*/ f2055 f784 1"/>
                <a:gd name="f2550" fmla="*/ f2056 f785 1"/>
                <a:gd name="f2551" fmla="*/ f2057 f784 1"/>
                <a:gd name="f2552" fmla="*/ f2058 f785 1"/>
                <a:gd name="f2553" fmla="*/ f2059 f784 1"/>
                <a:gd name="f2554" fmla="*/ f2060 f785 1"/>
                <a:gd name="f2555" fmla="*/ f2061 f784 1"/>
                <a:gd name="f2556" fmla="*/ f2062 f785 1"/>
                <a:gd name="f2557" fmla="*/ f2063 f784 1"/>
                <a:gd name="f2558" fmla="*/ f2064 f785 1"/>
                <a:gd name="f2559" fmla="*/ f2065 f784 1"/>
                <a:gd name="f2560" fmla="*/ f2066 f785 1"/>
                <a:gd name="f2561" fmla="*/ f2067 f784 1"/>
                <a:gd name="f2562" fmla="*/ f2068 f785 1"/>
                <a:gd name="f2563" fmla="*/ f2069 f784 1"/>
                <a:gd name="f2564" fmla="*/ f2070 f785 1"/>
                <a:gd name="f2565" fmla="*/ f2071 f784 1"/>
                <a:gd name="f2566" fmla="*/ f2072 f785 1"/>
                <a:gd name="f2567" fmla="*/ f2073 f784 1"/>
                <a:gd name="f2568" fmla="*/ f2074 f785 1"/>
                <a:gd name="f2569" fmla="*/ f2075 f784 1"/>
                <a:gd name="f2570" fmla="*/ f2076 f785 1"/>
                <a:gd name="f2571" fmla="*/ f2077 f784 1"/>
                <a:gd name="f2572" fmla="*/ f2078 f785 1"/>
                <a:gd name="f2573" fmla="*/ f2079 f784 1"/>
                <a:gd name="f2574" fmla="*/ f2080 f785 1"/>
                <a:gd name="f2575" fmla="*/ f2081 f784 1"/>
                <a:gd name="f2576" fmla="*/ f2082 f785 1"/>
                <a:gd name="f2577" fmla="*/ f2083 f784 1"/>
                <a:gd name="f2578" fmla="*/ f2084 f785 1"/>
                <a:gd name="f2579" fmla="*/ f2085 f784 1"/>
                <a:gd name="f2580" fmla="*/ f2086 f784 1"/>
                <a:gd name="f2581" fmla="*/ f2087 f785 1"/>
                <a:gd name="f2582" fmla="*/ f2088 f784 1"/>
                <a:gd name="f2583" fmla="*/ f2089 f785 1"/>
                <a:gd name="f2584" fmla="*/ f2090 f784 1"/>
                <a:gd name="f2585" fmla="*/ f2091 f785 1"/>
                <a:gd name="f2586" fmla="*/ f2092 f784 1"/>
                <a:gd name="f2587" fmla="*/ f2093 f785 1"/>
                <a:gd name="f2588" fmla="*/ f2094 f784 1"/>
                <a:gd name="f2589" fmla="*/ f2095 f785 1"/>
                <a:gd name="f2590" fmla="*/ f2096 f784 1"/>
                <a:gd name="f2591" fmla="*/ f2097 f785 1"/>
                <a:gd name="f2592" fmla="*/ f2098 f784 1"/>
                <a:gd name="f2593" fmla="*/ f2099 f785 1"/>
                <a:gd name="f2594" fmla="*/ f2100 f784 1"/>
                <a:gd name="f2595" fmla="*/ f2101 f785 1"/>
                <a:gd name="f2596" fmla="*/ f2102 f784 1"/>
                <a:gd name="f2597" fmla="*/ f2103 f785 1"/>
                <a:gd name="f2598" fmla="*/ f2104 f784 1"/>
                <a:gd name="f2599" fmla="*/ f2105 f785 1"/>
                <a:gd name="f2600" fmla="*/ f2106 f784 1"/>
                <a:gd name="f2601" fmla="*/ f2107 f785 1"/>
                <a:gd name="f2602" fmla="*/ f2108 f784 1"/>
                <a:gd name="f2603" fmla="*/ f2109 f785 1"/>
                <a:gd name="f2604" fmla="*/ f2110 f784 1"/>
                <a:gd name="f2605" fmla="*/ f2111 f785 1"/>
                <a:gd name="f2606" fmla="*/ f2112 f784 1"/>
                <a:gd name="f2607" fmla="*/ f2113 f785 1"/>
                <a:gd name="f2608" fmla="*/ f2114 f784 1"/>
                <a:gd name="f2609" fmla="*/ f2115 f785 1"/>
                <a:gd name="f2610" fmla="*/ f2116 f784 1"/>
                <a:gd name="f2611" fmla="*/ f2117 f785 1"/>
                <a:gd name="f2612" fmla="*/ f2118 f784 1"/>
                <a:gd name="f2613" fmla="*/ f2119 f785 1"/>
                <a:gd name="f2614" fmla="*/ f2120 f784 1"/>
                <a:gd name="f2615" fmla="*/ f2121 f785 1"/>
                <a:gd name="f2616" fmla="*/ f2122 f784 1"/>
                <a:gd name="f2617" fmla="*/ f2123 f785 1"/>
                <a:gd name="f2618" fmla="*/ f2124 f784 1"/>
                <a:gd name="f2619" fmla="*/ f2125 f785 1"/>
                <a:gd name="f2620" fmla="*/ f2126 f784 1"/>
                <a:gd name="f2621" fmla="*/ f2127 f785 1"/>
                <a:gd name="f2622" fmla="*/ f2128 f784 1"/>
                <a:gd name="f2623" fmla="*/ f2129 f785 1"/>
                <a:gd name="f2624" fmla="*/ f2130 f784 1"/>
                <a:gd name="f2625" fmla="*/ f2131 f785 1"/>
                <a:gd name="f2626" fmla="*/ f2132 f784 1"/>
                <a:gd name="f2627" fmla="*/ f2133 f785 1"/>
                <a:gd name="f2628" fmla="*/ f2134 f784 1"/>
                <a:gd name="f2629" fmla="*/ f2135 f785 1"/>
                <a:gd name="f2630" fmla="*/ f2136 f784 1"/>
                <a:gd name="f2631" fmla="*/ f2137 f785 1"/>
                <a:gd name="f2632" fmla="*/ f2138 f784 1"/>
                <a:gd name="f2633" fmla="*/ f2139 f785 1"/>
                <a:gd name="f2634" fmla="*/ f2140 f784 1"/>
                <a:gd name="f2635" fmla="*/ f2141 f785 1"/>
                <a:gd name="f2636" fmla="*/ f2142 f784 1"/>
                <a:gd name="f2637" fmla="*/ f2143 f785 1"/>
                <a:gd name="f2638" fmla="*/ f2144 f784 1"/>
                <a:gd name="f2639" fmla="*/ f2145 f785 1"/>
                <a:gd name="f2640" fmla="*/ f2146 f784 1"/>
                <a:gd name="f2641" fmla="*/ f2147 f785 1"/>
                <a:gd name="f2642" fmla="*/ f2148 f784 1"/>
                <a:gd name="f2643" fmla="*/ f2149 f785 1"/>
                <a:gd name="f2644" fmla="*/ f2150 f784 1"/>
                <a:gd name="f2645" fmla="*/ f2151 f784 1"/>
                <a:gd name="f2646" fmla="*/ f2152 f785 1"/>
                <a:gd name="f2647" fmla="*/ f2153 f784 1"/>
                <a:gd name="f2648" fmla="*/ f2154 f785 1"/>
                <a:gd name="f2649" fmla="*/ f2155 f784 1"/>
                <a:gd name="f2650" fmla="*/ f2156 f785 1"/>
                <a:gd name="f2651" fmla="*/ f2157 f784 1"/>
                <a:gd name="f2652" fmla="*/ f2158 f785 1"/>
                <a:gd name="f2653" fmla="*/ f2159 f784 1"/>
                <a:gd name="f2654" fmla="*/ f2160 f785 1"/>
                <a:gd name="f2655" fmla="*/ f2161 f784 1"/>
                <a:gd name="f2656" fmla="*/ f2162 f785 1"/>
                <a:gd name="f2657" fmla="*/ f2163 f784 1"/>
                <a:gd name="f2658" fmla="*/ f2164 f785 1"/>
                <a:gd name="f2659" fmla="*/ f2165 f784 1"/>
                <a:gd name="f2660" fmla="*/ f2166 f785 1"/>
                <a:gd name="f2661" fmla="*/ f2167 f784 1"/>
                <a:gd name="f2662" fmla="*/ f2168 f785 1"/>
                <a:gd name="f2663" fmla="*/ f2169 f784 1"/>
                <a:gd name="f2664" fmla="*/ f2170 f785 1"/>
                <a:gd name="f2665" fmla="*/ f2171 f784 1"/>
                <a:gd name="f2666" fmla="*/ f2172 f785 1"/>
                <a:gd name="f2667" fmla="*/ f2173 f784 1"/>
                <a:gd name="f2668" fmla="*/ f2174 f785 1"/>
                <a:gd name="f2669" fmla="*/ f2175 f784 1"/>
                <a:gd name="f2670" fmla="*/ f2176 f785 1"/>
                <a:gd name="f2671" fmla="*/ f2177 f784 1"/>
                <a:gd name="f2672" fmla="*/ f2178 f785 1"/>
                <a:gd name="f2673" fmla="*/ f2179 f784 1"/>
                <a:gd name="f2674" fmla="*/ f2180 f785 1"/>
                <a:gd name="f2675" fmla="*/ f2181 f784 1"/>
                <a:gd name="f2676" fmla="*/ f2182 f785 1"/>
                <a:gd name="f2677" fmla="*/ f2183 f784 1"/>
                <a:gd name="f2678" fmla="*/ f2184 f785 1"/>
                <a:gd name="f2679" fmla="*/ f2185 f784 1"/>
                <a:gd name="f2680" fmla="*/ f2186 f785 1"/>
                <a:gd name="f2681" fmla="*/ f2187 f784 1"/>
                <a:gd name="f2682" fmla="*/ f2188 f785 1"/>
                <a:gd name="f2683" fmla="*/ f2189 f784 1"/>
                <a:gd name="f2684" fmla="*/ f2190 f785 1"/>
                <a:gd name="f2685" fmla="*/ f2191 f784 1"/>
                <a:gd name="f2686" fmla="*/ f2192 f785 1"/>
                <a:gd name="f2687" fmla="*/ f2193 f784 1"/>
                <a:gd name="f2688" fmla="*/ f2194 f785 1"/>
                <a:gd name="f2689" fmla="*/ f2195 f784 1"/>
                <a:gd name="f2690" fmla="*/ f2196 f785 1"/>
                <a:gd name="f2691" fmla="*/ f2197 f784 1"/>
                <a:gd name="f2692" fmla="*/ f2198 f785 1"/>
                <a:gd name="f2693" fmla="*/ f2199 f784 1"/>
                <a:gd name="f2694" fmla="*/ f2200 f785 1"/>
                <a:gd name="f2695" fmla="*/ f2201 f784 1"/>
                <a:gd name="f2696" fmla="*/ f2202 f785 1"/>
                <a:gd name="f2697" fmla="*/ f2203 f784 1"/>
                <a:gd name="f2698" fmla="*/ f2204 f785 1"/>
                <a:gd name="f2699" fmla="*/ f2205 f784 1"/>
                <a:gd name="f2700" fmla="*/ f2206 f785 1"/>
                <a:gd name="f2701" fmla="*/ f2207 f784 1"/>
                <a:gd name="f2702" fmla="*/ f2208 f785 1"/>
                <a:gd name="f2703" fmla="*/ f2209 f784 1"/>
                <a:gd name="f2704" fmla="*/ f2210 f785 1"/>
                <a:gd name="f2705" fmla="*/ f2211 f784 1"/>
                <a:gd name="f2706" fmla="*/ f2212 f785 1"/>
                <a:gd name="f2707" fmla="*/ f2213 f784 1"/>
                <a:gd name="f2708" fmla="*/ f2214 f784 1"/>
                <a:gd name="f2709" fmla="*/ f2215 f784 1"/>
                <a:gd name="f2710" fmla="*/ f2216 f785 1"/>
                <a:gd name="f2711" fmla="*/ f2217 f784 1"/>
                <a:gd name="f2712" fmla="*/ f2218 f785 1"/>
                <a:gd name="f2713" fmla="*/ f2219 f784 1"/>
                <a:gd name="f2714" fmla="*/ f2220 f785 1"/>
                <a:gd name="f2715" fmla="*/ f2221 f784 1"/>
                <a:gd name="f2716" fmla="*/ f2222 f785 1"/>
                <a:gd name="f2717" fmla="*/ f2223 f784 1"/>
                <a:gd name="f2718" fmla="*/ f2224 f785 1"/>
                <a:gd name="f2719" fmla="*/ f2225 f784 1"/>
                <a:gd name="f2720" fmla="*/ f2226 f785 1"/>
                <a:gd name="f2721" fmla="*/ f2227 f784 1"/>
                <a:gd name="f2722" fmla="*/ f2228 f785 1"/>
                <a:gd name="f2723" fmla="*/ f2229 f784 1"/>
                <a:gd name="f2724" fmla="*/ f2230 f785 1"/>
                <a:gd name="f2725" fmla="*/ f2231 f784 1"/>
                <a:gd name="f2726" fmla="*/ f2232 f785 1"/>
                <a:gd name="f2727" fmla="*/ f2233 f784 1"/>
                <a:gd name="f2728" fmla="*/ f2234 f785 1"/>
                <a:gd name="f2729" fmla="*/ f2235 f784 1"/>
                <a:gd name="f2730" fmla="*/ f2236 f785 1"/>
                <a:gd name="f2731" fmla="*/ f2237 f784 1"/>
                <a:gd name="f2732" fmla="*/ f2238 f785 1"/>
                <a:gd name="f2733" fmla="*/ f2239 f784 1"/>
                <a:gd name="f2734" fmla="*/ f2240 f785 1"/>
                <a:gd name="f2735" fmla="*/ f2241 f784 1"/>
                <a:gd name="f2736" fmla="*/ f2242 f785 1"/>
                <a:gd name="f2737" fmla="*/ f2243 f784 1"/>
                <a:gd name="f2738" fmla="*/ f2244 f785 1"/>
                <a:gd name="f2739" fmla="*/ f2245 f784 1"/>
                <a:gd name="f2740" fmla="*/ f2246 f785 1"/>
                <a:gd name="f2741" fmla="*/ f2247 f784 1"/>
                <a:gd name="f2742" fmla="*/ f2248 f785 1"/>
                <a:gd name="f2743" fmla="*/ f2249 f784 1"/>
                <a:gd name="f2744" fmla="*/ f2250 f785 1"/>
                <a:gd name="f2745" fmla="*/ f2251 f784 1"/>
                <a:gd name="f2746" fmla="*/ f2252 f785 1"/>
                <a:gd name="f2747" fmla="*/ f2253 f784 1"/>
                <a:gd name="f2748" fmla="*/ f2254 f785 1"/>
                <a:gd name="f2749" fmla="*/ f2255 f784 1"/>
                <a:gd name="f2750" fmla="*/ f2256 f785 1"/>
                <a:gd name="f2751" fmla="*/ f2257 f784 1"/>
                <a:gd name="f2752" fmla="*/ f2258 f785 1"/>
                <a:gd name="f2753" fmla="*/ f2259 f784 1"/>
                <a:gd name="f2754" fmla="*/ f2260 f785 1"/>
                <a:gd name="f2755" fmla="*/ f2261 f784 1"/>
                <a:gd name="f2756" fmla="*/ f2262 f785 1"/>
                <a:gd name="f2757" fmla="*/ f2263 f784 1"/>
                <a:gd name="f2758" fmla="*/ f2264 f785 1"/>
                <a:gd name="f2759" fmla="*/ f2265 f784 1"/>
                <a:gd name="f2760" fmla="*/ f2266 f78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776">
                  <a:pos x="f2271" y="f2272"/>
                </a:cxn>
                <a:cxn ang="f1776">
                  <a:pos x="f2273" y="f2274"/>
                </a:cxn>
                <a:cxn ang="f1776">
                  <a:pos x="f2275" y="f2276"/>
                </a:cxn>
                <a:cxn ang="f1776">
                  <a:pos x="f2277" y="f2278"/>
                </a:cxn>
                <a:cxn ang="f1776">
                  <a:pos x="f2279" y="f2280"/>
                </a:cxn>
                <a:cxn ang="f1776">
                  <a:pos x="f2281" y="f2282"/>
                </a:cxn>
                <a:cxn ang="f1776">
                  <a:pos x="f2283" y="f2284"/>
                </a:cxn>
                <a:cxn ang="f1776">
                  <a:pos x="f2285" y="f2286"/>
                </a:cxn>
                <a:cxn ang="f1776">
                  <a:pos x="f2287" y="f2288"/>
                </a:cxn>
                <a:cxn ang="f1776">
                  <a:pos x="f2289" y="f2290"/>
                </a:cxn>
                <a:cxn ang="f1776">
                  <a:pos x="f2291" y="f2292"/>
                </a:cxn>
                <a:cxn ang="f1776">
                  <a:pos x="f2293" y="f2294"/>
                </a:cxn>
                <a:cxn ang="f1776">
                  <a:pos x="f2295" y="f2294"/>
                </a:cxn>
                <a:cxn ang="f1776">
                  <a:pos x="f2296" y="f2297"/>
                </a:cxn>
                <a:cxn ang="f1776">
                  <a:pos x="f2298" y="f2299"/>
                </a:cxn>
                <a:cxn ang="f1776">
                  <a:pos x="f2300" y="f2301"/>
                </a:cxn>
                <a:cxn ang="f1776">
                  <a:pos x="f2302" y="f2303"/>
                </a:cxn>
                <a:cxn ang="f1776">
                  <a:pos x="f2304" y="f2305"/>
                </a:cxn>
                <a:cxn ang="f1776">
                  <a:pos x="f2306" y="f2307"/>
                </a:cxn>
                <a:cxn ang="f1776">
                  <a:pos x="f2308" y="f2309"/>
                </a:cxn>
                <a:cxn ang="f1776">
                  <a:pos x="f2310" y="f2311"/>
                </a:cxn>
                <a:cxn ang="f1776">
                  <a:pos x="f2312" y="f2313"/>
                </a:cxn>
                <a:cxn ang="f1776">
                  <a:pos x="f2314" y="f2315"/>
                </a:cxn>
                <a:cxn ang="f1776">
                  <a:pos x="f2316" y="f2317"/>
                </a:cxn>
                <a:cxn ang="f1776">
                  <a:pos x="f2318" y="f2319"/>
                </a:cxn>
                <a:cxn ang="f1776">
                  <a:pos x="f2320" y="f2321"/>
                </a:cxn>
                <a:cxn ang="f1776">
                  <a:pos x="f2322" y="f2323"/>
                </a:cxn>
                <a:cxn ang="f1776">
                  <a:pos x="f2324" y="f2325"/>
                </a:cxn>
                <a:cxn ang="f1776">
                  <a:pos x="f2326" y="f2327"/>
                </a:cxn>
                <a:cxn ang="f1776">
                  <a:pos x="f2328" y="f2329"/>
                </a:cxn>
                <a:cxn ang="f1776">
                  <a:pos x="f2330" y="f2331"/>
                </a:cxn>
                <a:cxn ang="f1776">
                  <a:pos x="f2332" y="f2333"/>
                </a:cxn>
                <a:cxn ang="f1776">
                  <a:pos x="f2334" y="f2335"/>
                </a:cxn>
                <a:cxn ang="f1776">
                  <a:pos x="f2336" y="f2337"/>
                </a:cxn>
                <a:cxn ang="f1776">
                  <a:pos x="f2338" y="f2339"/>
                </a:cxn>
                <a:cxn ang="f1776">
                  <a:pos x="f2340" y="f2341"/>
                </a:cxn>
                <a:cxn ang="f1776">
                  <a:pos x="f2342" y="f2343"/>
                </a:cxn>
                <a:cxn ang="f1776">
                  <a:pos x="f2344" y="f2345"/>
                </a:cxn>
                <a:cxn ang="f1776">
                  <a:pos x="f2346" y="f2347"/>
                </a:cxn>
                <a:cxn ang="f1776">
                  <a:pos x="f2348" y="f2349"/>
                </a:cxn>
                <a:cxn ang="f1776">
                  <a:pos x="f2350" y="f2351"/>
                </a:cxn>
                <a:cxn ang="f1776">
                  <a:pos x="f2352" y="f2353"/>
                </a:cxn>
                <a:cxn ang="f1776">
                  <a:pos x="f2354" y="f2355"/>
                </a:cxn>
                <a:cxn ang="f1776">
                  <a:pos x="f2356" y="f2357"/>
                </a:cxn>
                <a:cxn ang="f1776">
                  <a:pos x="f2358" y="f2359"/>
                </a:cxn>
                <a:cxn ang="f1776">
                  <a:pos x="f2360" y="f2361"/>
                </a:cxn>
                <a:cxn ang="f1776">
                  <a:pos x="f2362" y="f2363"/>
                </a:cxn>
                <a:cxn ang="f1776">
                  <a:pos x="f2364" y="f2365"/>
                </a:cxn>
                <a:cxn ang="f1776">
                  <a:pos x="f2366" y="f2367"/>
                </a:cxn>
                <a:cxn ang="f1776">
                  <a:pos x="f2368" y="f2369"/>
                </a:cxn>
                <a:cxn ang="f1776">
                  <a:pos x="f2370" y="f2371"/>
                </a:cxn>
                <a:cxn ang="f1776">
                  <a:pos x="f2372" y="f2373"/>
                </a:cxn>
                <a:cxn ang="f1776">
                  <a:pos x="f2374" y="f2375"/>
                </a:cxn>
                <a:cxn ang="f1776">
                  <a:pos x="f2376" y="f2377"/>
                </a:cxn>
                <a:cxn ang="f1776">
                  <a:pos x="f2378" y="f2379"/>
                </a:cxn>
                <a:cxn ang="f1776">
                  <a:pos x="f2380" y="f2381"/>
                </a:cxn>
                <a:cxn ang="f1776">
                  <a:pos x="f2382" y="f2383"/>
                </a:cxn>
                <a:cxn ang="f1776">
                  <a:pos x="f2384" y="f2294"/>
                </a:cxn>
                <a:cxn ang="f1776">
                  <a:pos x="f2385" y="f2294"/>
                </a:cxn>
                <a:cxn ang="f1776">
                  <a:pos x="f2386" y="f2387"/>
                </a:cxn>
                <a:cxn ang="f1776">
                  <a:pos x="f2388" y="f2389"/>
                </a:cxn>
                <a:cxn ang="f1776">
                  <a:pos x="f2390" y="f2391"/>
                </a:cxn>
                <a:cxn ang="f1776">
                  <a:pos x="f2392" y="f2393"/>
                </a:cxn>
                <a:cxn ang="f1776">
                  <a:pos x="f2394" y="f2395"/>
                </a:cxn>
                <a:cxn ang="f1776">
                  <a:pos x="f2396" y="f2397"/>
                </a:cxn>
                <a:cxn ang="f1776">
                  <a:pos x="f2398" y="f2399"/>
                </a:cxn>
                <a:cxn ang="f1776">
                  <a:pos x="f2400" y="f2401"/>
                </a:cxn>
                <a:cxn ang="f1776">
                  <a:pos x="f2402" y="f2403"/>
                </a:cxn>
                <a:cxn ang="f1776">
                  <a:pos x="f2404" y="f2405"/>
                </a:cxn>
                <a:cxn ang="f1776">
                  <a:pos x="f2406" y="f2407"/>
                </a:cxn>
                <a:cxn ang="f1776">
                  <a:pos x="f2408" y="f2409"/>
                </a:cxn>
                <a:cxn ang="f1776">
                  <a:pos x="f2410" y="f2411"/>
                </a:cxn>
                <a:cxn ang="f1776">
                  <a:pos x="f2412" y="f2413"/>
                </a:cxn>
                <a:cxn ang="f1776">
                  <a:pos x="f2414" y="f2415"/>
                </a:cxn>
                <a:cxn ang="f1776">
                  <a:pos x="f2416" y="f2417"/>
                </a:cxn>
                <a:cxn ang="f1776">
                  <a:pos x="f2328" y="f2418"/>
                </a:cxn>
                <a:cxn ang="f1776">
                  <a:pos x="f2328" y="f2418"/>
                </a:cxn>
                <a:cxn ang="f1776">
                  <a:pos x="f2419" y="f2420"/>
                </a:cxn>
                <a:cxn ang="f1776">
                  <a:pos x="f2421" y="f2422"/>
                </a:cxn>
                <a:cxn ang="f1776">
                  <a:pos x="f2423" y="f2424"/>
                </a:cxn>
                <a:cxn ang="f1776">
                  <a:pos x="f2425" y="f2351"/>
                </a:cxn>
                <a:cxn ang="f1776">
                  <a:pos x="f2426" y="f2427"/>
                </a:cxn>
                <a:cxn ang="f1776">
                  <a:pos x="f2428" y="f2429"/>
                </a:cxn>
                <a:cxn ang="f1776">
                  <a:pos x="f2430" y="f2431"/>
                </a:cxn>
                <a:cxn ang="f1776">
                  <a:pos x="f2432" y="f2433"/>
                </a:cxn>
                <a:cxn ang="f1776">
                  <a:pos x="f2434" y="f2435"/>
                </a:cxn>
                <a:cxn ang="f1776">
                  <a:pos x="f2436" y="f2437"/>
                </a:cxn>
                <a:cxn ang="f1776">
                  <a:pos x="f2438" y="f2439"/>
                </a:cxn>
                <a:cxn ang="f1776">
                  <a:pos x="f2440" y="f2441"/>
                </a:cxn>
                <a:cxn ang="f1776">
                  <a:pos x="f2442" y="f2443"/>
                </a:cxn>
                <a:cxn ang="f1776">
                  <a:pos x="f2444" y="f2445"/>
                </a:cxn>
                <a:cxn ang="f1776">
                  <a:pos x="f2446" y="f2447"/>
                </a:cxn>
                <a:cxn ang="f1776">
                  <a:pos x="f2448" y="f2449"/>
                </a:cxn>
                <a:cxn ang="f1776">
                  <a:pos x="f2450" y="f2451"/>
                </a:cxn>
                <a:cxn ang="f1776">
                  <a:pos x="f2452" y="f2453"/>
                </a:cxn>
                <a:cxn ang="f1776">
                  <a:pos x="f2454" y="f2455"/>
                </a:cxn>
                <a:cxn ang="f1776">
                  <a:pos x="f2456" y="f2457"/>
                </a:cxn>
                <a:cxn ang="f1776">
                  <a:pos x="f2458" y="f2459"/>
                </a:cxn>
                <a:cxn ang="f1776">
                  <a:pos x="f2460" y="f2461"/>
                </a:cxn>
                <a:cxn ang="f1776">
                  <a:pos x="f2462" y="f2463"/>
                </a:cxn>
                <a:cxn ang="f1776">
                  <a:pos x="f2464" y="f2465"/>
                </a:cxn>
                <a:cxn ang="f1776">
                  <a:pos x="f2466" y="f2467"/>
                </a:cxn>
                <a:cxn ang="f1776">
                  <a:pos x="f2468" y="f2469"/>
                </a:cxn>
                <a:cxn ang="f1776">
                  <a:pos x="f2470" y="f2471"/>
                </a:cxn>
                <a:cxn ang="f1776">
                  <a:pos x="f2472" y="f2473"/>
                </a:cxn>
                <a:cxn ang="f1776">
                  <a:pos x="f2474" y="f2475"/>
                </a:cxn>
                <a:cxn ang="f1776">
                  <a:pos x="f2476" y="f2477"/>
                </a:cxn>
                <a:cxn ang="f1776">
                  <a:pos x="f2478" y="f2479"/>
                </a:cxn>
                <a:cxn ang="f1776">
                  <a:pos x="f2480" y="f2481"/>
                </a:cxn>
                <a:cxn ang="f1776">
                  <a:pos x="f2482" y="f2483"/>
                </a:cxn>
                <a:cxn ang="f1776">
                  <a:pos x="f2484" y="f2485"/>
                </a:cxn>
                <a:cxn ang="f1776">
                  <a:pos x="f2486" y="f2487"/>
                </a:cxn>
                <a:cxn ang="f1776">
                  <a:pos x="f2488" y="f2489"/>
                </a:cxn>
                <a:cxn ang="f1776">
                  <a:pos x="f2490" y="f2489"/>
                </a:cxn>
                <a:cxn ang="f1776">
                  <a:pos x="f2491" y="f2492"/>
                </a:cxn>
                <a:cxn ang="f1776">
                  <a:pos x="f2493" y="f2494"/>
                </a:cxn>
                <a:cxn ang="f1776">
                  <a:pos x="f2495" y="f2496"/>
                </a:cxn>
                <a:cxn ang="f1776">
                  <a:pos x="f2497" y="f2498"/>
                </a:cxn>
                <a:cxn ang="f1776">
                  <a:pos x="f2499" y="f2500"/>
                </a:cxn>
                <a:cxn ang="f1776">
                  <a:pos x="f2501" y="f2502"/>
                </a:cxn>
                <a:cxn ang="f1776">
                  <a:pos x="f2503" y="f2504"/>
                </a:cxn>
                <a:cxn ang="f1776">
                  <a:pos x="f2505" y="f2506"/>
                </a:cxn>
                <a:cxn ang="f1776">
                  <a:pos x="f2507" y="f2508"/>
                </a:cxn>
                <a:cxn ang="f1776">
                  <a:pos x="f2509" y="f2510"/>
                </a:cxn>
                <a:cxn ang="f1776">
                  <a:pos x="f2511" y="f2512"/>
                </a:cxn>
                <a:cxn ang="f1776">
                  <a:pos x="f2513" y="f2514"/>
                </a:cxn>
                <a:cxn ang="f1776">
                  <a:pos x="f2515" y="f2516"/>
                </a:cxn>
                <a:cxn ang="f1776">
                  <a:pos x="f2517" y="f2518"/>
                </a:cxn>
                <a:cxn ang="f1776">
                  <a:pos x="f2519" y="f2520"/>
                </a:cxn>
                <a:cxn ang="f1776">
                  <a:pos x="f2521" y="f2522"/>
                </a:cxn>
                <a:cxn ang="f1776">
                  <a:pos x="f2523" y="f2524"/>
                </a:cxn>
                <a:cxn ang="f1776">
                  <a:pos x="f2525" y="f2526"/>
                </a:cxn>
                <a:cxn ang="f1776">
                  <a:pos x="f2527" y="f2528"/>
                </a:cxn>
                <a:cxn ang="f1776">
                  <a:pos x="f2529" y="f2530"/>
                </a:cxn>
                <a:cxn ang="f1776">
                  <a:pos x="f2531" y="f2532"/>
                </a:cxn>
                <a:cxn ang="f1776">
                  <a:pos x="f2533" y="f2534"/>
                </a:cxn>
                <a:cxn ang="f1776">
                  <a:pos x="f2535" y="f2536"/>
                </a:cxn>
                <a:cxn ang="f1776">
                  <a:pos x="f2537" y="f2538"/>
                </a:cxn>
                <a:cxn ang="f1776">
                  <a:pos x="f2539" y="f2540"/>
                </a:cxn>
                <a:cxn ang="f1776">
                  <a:pos x="f2541" y="f2542"/>
                </a:cxn>
                <a:cxn ang="f1776">
                  <a:pos x="f2543" y="f2544"/>
                </a:cxn>
                <a:cxn ang="f1776">
                  <a:pos x="f2545" y="f2546"/>
                </a:cxn>
                <a:cxn ang="f1776">
                  <a:pos x="f2547" y="f2548"/>
                </a:cxn>
                <a:cxn ang="f1776">
                  <a:pos x="f2549" y="f2550"/>
                </a:cxn>
                <a:cxn ang="f1776">
                  <a:pos x="f2551" y="f2552"/>
                </a:cxn>
                <a:cxn ang="f1776">
                  <a:pos x="f2553" y="f2554"/>
                </a:cxn>
                <a:cxn ang="f1776">
                  <a:pos x="f2555" y="f2556"/>
                </a:cxn>
                <a:cxn ang="f1776">
                  <a:pos x="f2557" y="f2558"/>
                </a:cxn>
                <a:cxn ang="f1776">
                  <a:pos x="f2559" y="f2560"/>
                </a:cxn>
                <a:cxn ang="f1776">
                  <a:pos x="f2561" y="f2562"/>
                </a:cxn>
                <a:cxn ang="f1776">
                  <a:pos x="f2563" y="f2564"/>
                </a:cxn>
                <a:cxn ang="f1776">
                  <a:pos x="f2565" y="f2566"/>
                </a:cxn>
                <a:cxn ang="f1776">
                  <a:pos x="f2567" y="f2568"/>
                </a:cxn>
                <a:cxn ang="f1776">
                  <a:pos x="f2569" y="f2570"/>
                </a:cxn>
                <a:cxn ang="f1776">
                  <a:pos x="f2571" y="f2572"/>
                </a:cxn>
                <a:cxn ang="f1776">
                  <a:pos x="f2573" y="f2574"/>
                </a:cxn>
                <a:cxn ang="f1776">
                  <a:pos x="f2575" y="f2576"/>
                </a:cxn>
                <a:cxn ang="f1776">
                  <a:pos x="f2577" y="f2578"/>
                </a:cxn>
                <a:cxn ang="f1776">
                  <a:pos x="f2579" y="f2578"/>
                </a:cxn>
                <a:cxn ang="f1776">
                  <a:pos x="f2580" y="f2581"/>
                </a:cxn>
                <a:cxn ang="f1776">
                  <a:pos x="f2582" y="f2583"/>
                </a:cxn>
                <a:cxn ang="f1776">
                  <a:pos x="f2584" y="f2585"/>
                </a:cxn>
                <a:cxn ang="f1776">
                  <a:pos x="f2586" y="f2587"/>
                </a:cxn>
                <a:cxn ang="f1776">
                  <a:pos x="f2588" y="f2589"/>
                </a:cxn>
                <a:cxn ang="f1776">
                  <a:pos x="f2590" y="f2591"/>
                </a:cxn>
                <a:cxn ang="f1776">
                  <a:pos x="f2592" y="f2593"/>
                </a:cxn>
                <a:cxn ang="f1776">
                  <a:pos x="f2594" y="f2595"/>
                </a:cxn>
                <a:cxn ang="f1776">
                  <a:pos x="f2596" y="f2597"/>
                </a:cxn>
                <a:cxn ang="f1776">
                  <a:pos x="f2598" y="f2599"/>
                </a:cxn>
                <a:cxn ang="f1776">
                  <a:pos x="f2600" y="f2601"/>
                </a:cxn>
                <a:cxn ang="f1776">
                  <a:pos x="f2602" y="f2603"/>
                </a:cxn>
                <a:cxn ang="f1776">
                  <a:pos x="f2604" y="f2605"/>
                </a:cxn>
                <a:cxn ang="f1776">
                  <a:pos x="f2606" y="f2607"/>
                </a:cxn>
                <a:cxn ang="f1776">
                  <a:pos x="f2608" y="f2609"/>
                </a:cxn>
                <a:cxn ang="f1776">
                  <a:pos x="f2610" y="f2611"/>
                </a:cxn>
                <a:cxn ang="f1776">
                  <a:pos x="f2612" y="f2613"/>
                </a:cxn>
                <a:cxn ang="f1776">
                  <a:pos x="f2614" y="f2615"/>
                </a:cxn>
                <a:cxn ang="f1776">
                  <a:pos x="f2616" y="f2617"/>
                </a:cxn>
                <a:cxn ang="f1776">
                  <a:pos x="f2618" y="f2619"/>
                </a:cxn>
                <a:cxn ang="f1776">
                  <a:pos x="f2620" y="f2621"/>
                </a:cxn>
                <a:cxn ang="f1776">
                  <a:pos x="f2622" y="f2623"/>
                </a:cxn>
                <a:cxn ang="f1776">
                  <a:pos x="f2624" y="f2625"/>
                </a:cxn>
                <a:cxn ang="f1776">
                  <a:pos x="f2626" y="f2627"/>
                </a:cxn>
                <a:cxn ang="f1776">
                  <a:pos x="f2628" y="f2629"/>
                </a:cxn>
                <a:cxn ang="f1776">
                  <a:pos x="f2630" y="f2631"/>
                </a:cxn>
                <a:cxn ang="f1776">
                  <a:pos x="f2632" y="f2633"/>
                </a:cxn>
                <a:cxn ang="f1776">
                  <a:pos x="f2634" y="f2635"/>
                </a:cxn>
                <a:cxn ang="f1776">
                  <a:pos x="f2636" y="f2637"/>
                </a:cxn>
                <a:cxn ang="f1776">
                  <a:pos x="f2638" y="f2639"/>
                </a:cxn>
                <a:cxn ang="f1776">
                  <a:pos x="f2640" y="f2641"/>
                </a:cxn>
                <a:cxn ang="f1776">
                  <a:pos x="f2642" y="f2643"/>
                </a:cxn>
                <a:cxn ang="f1776">
                  <a:pos x="f2644" y="f2578"/>
                </a:cxn>
                <a:cxn ang="f1776">
                  <a:pos x="f2328" y="f2578"/>
                </a:cxn>
                <a:cxn ang="f1776">
                  <a:pos x="f2645" y="f2646"/>
                </a:cxn>
                <a:cxn ang="f1776">
                  <a:pos x="f2647" y="f2648"/>
                </a:cxn>
                <a:cxn ang="f1776">
                  <a:pos x="f2649" y="f2650"/>
                </a:cxn>
                <a:cxn ang="f1776">
                  <a:pos x="f2651" y="f2652"/>
                </a:cxn>
                <a:cxn ang="f1776">
                  <a:pos x="f2653" y="f2654"/>
                </a:cxn>
                <a:cxn ang="f1776">
                  <a:pos x="f2655" y="f2656"/>
                </a:cxn>
                <a:cxn ang="f1776">
                  <a:pos x="f2657" y="f2658"/>
                </a:cxn>
                <a:cxn ang="f1776">
                  <a:pos x="f2659" y="f2660"/>
                </a:cxn>
                <a:cxn ang="f1776">
                  <a:pos x="f2661" y="f2662"/>
                </a:cxn>
                <a:cxn ang="f1776">
                  <a:pos x="f2663" y="f2664"/>
                </a:cxn>
                <a:cxn ang="f1776">
                  <a:pos x="f2665" y="f2666"/>
                </a:cxn>
                <a:cxn ang="f1776">
                  <a:pos x="f2667" y="f2668"/>
                </a:cxn>
                <a:cxn ang="f1776">
                  <a:pos x="f2669" y="f2670"/>
                </a:cxn>
                <a:cxn ang="f1776">
                  <a:pos x="f2671" y="f2672"/>
                </a:cxn>
                <a:cxn ang="f1776">
                  <a:pos x="f2673" y="f2674"/>
                </a:cxn>
                <a:cxn ang="f1776">
                  <a:pos x="f2675" y="f2676"/>
                </a:cxn>
                <a:cxn ang="f1776">
                  <a:pos x="f2677" y="f2678"/>
                </a:cxn>
                <a:cxn ang="f1776">
                  <a:pos x="f2679" y="f2680"/>
                </a:cxn>
                <a:cxn ang="f1776">
                  <a:pos x="f2681" y="f2682"/>
                </a:cxn>
                <a:cxn ang="f1776">
                  <a:pos x="f2683" y="f2684"/>
                </a:cxn>
                <a:cxn ang="f1776">
                  <a:pos x="f2685" y="f2686"/>
                </a:cxn>
                <a:cxn ang="f1776">
                  <a:pos x="f2687" y="f2688"/>
                </a:cxn>
                <a:cxn ang="f1776">
                  <a:pos x="f2689" y="f2690"/>
                </a:cxn>
                <a:cxn ang="f1776">
                  <a:pos x="f2691" y="f2692"/>
                </a:cxn>
                <a:cxn ang="f1776">
                  <a:pos x="f2693" y="f2694"/>
                </a:cxn>
                <a:cxn ang="f1776">
                  <a:pos x="f2695" y="f2696"/>
                </a:cxn>
                <a:cxn ang="f1776">
                  <a:pos x="f2697" y="f2698"/>
                </a:cxn>
                <a:cxn ang="f1776">
                  <a:pos x="f2699" y="f2700"/>
                </a:cxn>
                <a:cxn ang="f1776">
                  <a:pos x="f2701" y="f2702"/>
                </a:cxn>
                <a:cxn ang="f1776">
                  <a:pos x="f2703" y="f2704"/>
                </a:cxn>
                <a:cxn ang="f1776">
                  <a:pos x="f2705" y="f2706"/>
                </a:cxn>
                <a:cxn ang="f1776">
                  <a:pos x="f2707" y="f2578"/>
                </a:cxn>
                <a:cxn ang="f1776">
                  <a:pos x="f2708" y="f2578"/>
                </a:cxn>
                <a:cxn ang="f1776">
                  <a:pos x="f2709" y="f2710"/>
                </a:cxn>
                <a:cxn ang="f1776">
                  <a:pos x="f2711" y="f2712"/>
                </a:cxn>
                <a:cxn ang="f1776">
                  <a:pos x="f2713" y="f2714"/>
                </a:cxn>
                <a:cxn ang="f1776">
                  <a:pos x="f2715" y="f2716"/>
                </a:cxn>
                <a:cxn ang="f1776">
                  <a:pos x="f2717" y="f2718"/>
                </a:cxn>
                <a:cxn ang="f1776">
                  <a:pos x="f2719" y="f2720"/>
                </a:cxn>
                <a:cxn ang="f1776">
                  <a:pos x="f2721" y="f2722"/>
                </a:cxn>
                <a:cxn ang="f1776">
                  <a:pos x="f2723" y="f2724"/>
                </a:cxn>
                <a:cxn ang="f1776">
                  <a:pos x="f2725" y="f2726"/>
                </a:cxn>
                <a:cxn ang="f1776">
                  <a:pos x="f2727" y="f2728"/>
                </a:cxn>
                <a:cxn ang="f1776">
                  <a:pos x="f2729" y="f2730"/>
                </a:cxn>
                <a:cxn ang="f1776">
                  <a:pos x="f2731" y="f2732"/>
                </a:cxn>
                <a:cxn ang="f1776">
                  <a:pos x="f2733" y="f2734"/>
                </a:cxn>
                <a:cxn ang="f1776">
                  <a:pos x="f2735" y="f2736"/>
                </a:cxn>
                <a:cxn ang="f1776">
                  <a:pos x="f2737" y="f2738"/>
                </a:cxn>
                <a:cxn ang="f1776">
                  <a:pos x="f2739" y="f2740"/>
                </a:cxn>
                <a:cxn ang="f1776">
                  <a:pos x="f2741" y="f2742"/>
                </a:cxn>
                <a:cxn ang="f1776">
                  <a:pos x="f2743" y="f2744"/>
                </a:cxn>
                <a:cxn ang="f1776">
                  <a:pos x="f2745" y="f2746"/>
                </a:cxn>
                <a:cxn ang="f1776">
                  <a:pos x="f2747" y="f2748"/>
                </a:cxn>
                <a:cxn ang="f1776">
                  <a:pos x="f2749" y="f2750"/>
                </a:cxn>
                <a:cxn ang="f1776">
                  <a:pos x="f2751" y="f2752"/>
                </a:cxn>
                <a:cxn ang="f1776">
                  <a:pos x="f2753" y="f2754"/>
                </a:cxn>
                <a:cxn ang="f1776">
                  <a:pos x="f2755" y="f2756"/>
                </a:cxn>
                <a:cxn ang="f1776">
                  <a:pos x="f2757" y="f2758"/>
                </a:cxn>
                <a:cxn ang="f1776">
                  <a:pos x="f2759" y="f2760"/>
                </a:cxn>
                <a:cxn ang="f1776">
                  <a:pos x="f2271" y="f2272"/>
                </a:cxn>
              </a:cxnLst>
              <a:rect l="f2267" t="f2270" r="f2268" b="f2269"/>
              <a:pathLst>
                <a:path w="3328345" h="777252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7"/>
                  </a:cubicBezTo>
                  <a:lnTo>
                    <a:pt x="f39" y="f7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cubicBezTo>
                    <a:pt x="f108" y="f109"/>
                    <a:pt x="f110" y="f111"/>
                    <a:pt x="f112" y="f113"/>
                  </a:cubicBez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lnTo>
                    <a:pt x="f126" y="f127"/>
                  </a:lnTo>
                  <a:cubicBezTo>
                    <a:pt x="f128" y="f129"/>
                    <a:pt x="f130" y="f131"/>
                    <a:pt x="f132" y="f133"/>
                  </a:cubicBezTo>
                  <a:lnTo>
                    <a:pt x="f134" y="f135"/>
                  </a:lnTo>
                  <a:cubicBezTo>
                    <a:pt x="f136" y="f137"/>
                    <a:pt x="f138" y="f139"/>
                    <a:pt x="f140" y="f141"/>
                  </a:cubicBezTo>
                  <a:cubicBezTo>
                    <a:pt x="f142" y="f143"/>
                    <a:pt x="f144" y="f145"/>
                    <a:pt x="f146" y="f147"/>
                  </a:cubicBezTo>
                  <a:cubicBezTo>
                    <a:pt x="f148" y="f149"/>
                    <a:pt x="f150" y="f151"/>
                    <a:pt x="f152" y="f153"/>
                  </a:cubicBez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169"/>
                  </a:lnTo>
                  <a:lnTo>
                    <a:pt x="f170" y="f171"/>
                  </a:lnTo>
                  <a:cubicBezTo>
                    <a:pt x="f172" y="f173"/>
                    <a:pt x="f174" y="f175"/>
                    <a:pt x="f176" y="f7"/>
                  </a:cubicBezTo>
                  <a:lnTo>
                    <a:pt x="f177" y="f7"/>
                  </a:lnTo>
                  <a:cubicBezTo>
                    <a:pt x="f178" y="f179"/>
                    <a:pt x="f180" y="f181"/>
                    <a:pt x="f182" y="f183"/>
                  </a:cubicBezTo>
                  <a:lnTo>
                    <a:pt x="f184" y="f185"/>
                  </a:lnTo>
                  <a:lnTo>
                    <a:pt x="f186" y="f187"/>
                  </a:lnTo>
                  <a:lnTo>
                    <a:pt x="f188" y="f189"/>
                  </a:lnTo>
                  <a:lnTo>
                    <a:pt x="f190" y="f191"/>
                  </a:ln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cubicBezTo>
                    <a:pt x="f202" y="f203"/>
                    <a:pt x="f204" y="f205"/>
                    <a:pt x="f206" y="f207"/>
                  </a:cubicBezTo>
                  <a:cubicBezTo>
                    <a:pt x="f208" y="f209"/>
                    <a:pt x="f210" y="f211"/>
                    <a:pt x="f212" y="f213"/>
                  </a:cubicBezTo>
                  <a:cubicBezTo>
                    <a:pt x="f214" y="f215"/>
                    <a:pt x="f216" y="f217"/>
                    <a:pt x="f218" y="f219"/>
                  </a:cubicBezTo>
                  <a:lnTo>
                    <a:pt x="f220" y="f221"/>
                  </a:lnTo>
                  <a:lnTo>
                    <a:pt x="f222" y="f223"/>
                  </a:lnTo>
                  <a:lnTo>
                    <a:pt x="f224" y="f225"/>
                  </a:lnTo>
                  <a:lnTo>
                    <a:pt x="f92" y="f226"/>
                  </a:lnTo>
                  <a:lnTo>
                    <a:pt x="f92" y="f226"/>
                  </a:lnTo>
                  <a:lnTo>
                    <a:pt x="f227" y="f228"/>
                  </a:lnTo>
                  <a:lnTo>
                    <a:pt x="f229" y="f230"/>
                  </a:lnTo>
                  <a:lnTo>
                    <a:pt x="f231" y="f232"/>
                  </a:lnTo>
                  <a:lnTo>
                    <a:pt x="f233" y="f123"/>
                  </a:lnTo>
                  <a:lnTo>
                    <a:pt x="f234" y="f235"/>
                  </a:lnTo>
                  <a:lnTo>
                    <a:pt x="f236" y="f237"/>
                  </a:lnTo>
                  <a:lnTo>
                    <a:pt x="f238" y="f239"/>
                  </a:lnTo>
                  <a:lnTo>
                    <a:pt x="f240" y="f241"/>
                  </a:lnTo>
                  <a:cubicBezTo>
                    <a:pt x="f242" y="f243"/>
                    <a:pt x="f244" y="f245"/>
                    <a:pt x="f246" y="f247"/>
                  </a:cubicBezTo>
                  <a:lnTo>
                    <a:pt x="f248" y="f249"/>
                  </a:lnTo>
                  <a:lnTo>
                    <a:pt x="f250" y="f251"/>
                  </a:lnTo>
                  <a:cubicBezTo>
                    <a:pt x="f252" y="f253"/>
                    <a:pt x="f254" y="f255"/>
                    <a:pt x="f256" y="f257"/>
                  </a:cubicBezTo>
                  <a:lnTo>
                    <a:pt x="f258" y="f259"/>
                  </a:lnTo>
                  <a:lnTo>
                    <a:pt x="f260" y="f261"/>
                  </a:lnTo>
                  <a:lnTo>
                    <a:pt x="f262" y="f263"/>
                  </a:lnTo>
                  <a:lnTo>
                    <a:pt x="f264" y="f265"/>
                  </a:lnTo>
                  <a:cubicBezTo>
                    <a:pt x="f266" y="f267"/>
                    <a:pt x="f268" y="f269"/>
                    <a:pt x="f270" y="f271"/>
                  </a:cubicBezTo>
                  <a:lnTo>
                    <a:pt x="f272" y="f273"/>
                  </a:lnTo>
                  <a:lnTo>
                    <a:pt x="f274" y="f275"/>
                  </a:lnTo>
                  <a:lnTo>
                    <a:pt x="f276" y="f277"/>
                  </a:lnTo>
                  <a:lnTo>
                    <a:pt x="f278" y="f279"/>
                  </a:lnTo>
                  <a:lnTo>
                    <a:pt x="f280" y="f281"/>
                  </a:lnTo>
                  <a:cubicBezTo>
                    <a:pt x="f282" y="f283"/>
                    <a:pt x="f284" y="f285"/>
                    <a:pt x="f286" y="f287"/>
                  </a:cubicBezTo>
                  <a:cubicBezTo>
                    <a:pt x="f288" y="f289"/>
                    <a:pt x="f290" y="f291"/>
                    <a:pt x="f292" y="f293"/>
                  </a:cubicBezTo>
                  <a:cubicBezTo>
                    <a:pt x="f294" y="f295"/>
                    <a:pt x="f296" y="f297"/>
                    <a:pt x="f298" y="f299"/>
                  </a:cubicBezTo>
                  <a:cubicBezTo>
                    <a:pt x="f300" y="f301"/>
                    <a:pt x="f302" y="f303"/>
                    <a:pt x="f304" y="f305"/>
                  </a:cubicBezTo>
                  <a:lnTo>
                    <a:pt x="f306" y="f307"/>
                  </a:lnTo>
                  <a:lnTo>
                    <a:pt x="f308" y="f309"/>
                  </a:lnTo>
                  <a:lnTo>
                    <a:pt x="f310" y="f311"/>
                  </a:lnTo>
                  <a:lnTo>
                    <a:pt x="f312" y="f313"/>
                  </a:lnTo>
                  <a:lnTo>
                    <a:pt x="f314" y="f315"/>
                  </a:lnTo>
                  <a:cubicBezTo>
                    <a:pt x="f316" y="f317"/>
                    <a:pt x="f318" y="f319"/>
                    <a:pt x="f320" y="f321"/>
                  </a:cubicBezTo>
                  <a:lnTo>
                    <a:pt x="f322" y="f323"/>
                  </a:lnTo>
                  <a:lnTo>
                    <a:pt x="f324" y="f325"/>
                  </a:lnTo>
                  <a:lnTo>
                    <a:pt x="f326" y="f327"/>
                  </a:lnTo>
                  <a:lnTo>
                    <a:pt x="f328" y="f329"/>
                  </a:lnTo>
                  <a:lnTo>
                    <a:pt x="f330" y="f329"/>
                  </a:lnTo>
                  <a:cubicBezTo>
                    <a:pt x="f331" y="f332"/>
                    <a:pt x="f333" y="f334"/>
                    <a:pt x="f335" y="f336"/>
                  </a:cubicBezTo>
                  <a:lnTo>
                    <a:pt x="f337" y="f338"/>
                  </a:lnTo>
                  <a:lnTo>
                    <a:pt x="f339" y="f340"/>
                  </a:lnTo>
                  <a:lnTo>
                    <a:pt x="f341" y="f342"/>
                  </a:lnTo>
                  <a:lnTo>
                    <a:pt x="f343" y="f344"/>
                  </a:lnTo>
                  <a:lnTo>
                    <a:pt x="f345" y="f346"/>
                  </a:lnTo>
                  <a:lnTo>
                    <a:pt x="f347" y="f348"/>
                  </a:lnTo>
                  <a:lnTo>
                    <a:pt x="f349" y="f350"/>
                  </a:lnTo>
                  <a:lnTo>
                    <a:pt x="f351" y="f352"/>
                  </a:lnTo>
                  <a:cubicBezTo>
                    <a:pt x="f353" y="f354"/>
                    <a:pt x="f355" y="f356"/>
                    <a:pt x="f357" y="f358"/>
                  </a:cubicBezTo>
                  <a:cubicBezTo>
                    <a:pt x="f359" y="f360"/>
                    <a:pt x="f361" y="f362"/>
                    <a:pt x="f363" y="f364"/>
                  </a:cubicBezTo>
                  <a:cubicBezTo>
                    <a:pt x="f365" y="f366"/>
                    <a:pt x="f367" y="f368"/>
                    <a:pt x="f369" y="f370"/>
                  </a:cubicBezTo>
                  <a:cubicBezTo>
                    <a:pt x="f371" y="f372"/>
                    <a:pt x="f373" y="f374"/>
                    <a:pt x="f375" y="f376"/>
                  </a:cubicBezTo>
                  <a:lnTo>
                    <a:pt x="f377" y="f378"/>
                  </a:lnTo>
                  <a:lnTo>
                    <a:pt x="f379" y="f380"/>
                  </a:lnTo>
                  <a:lnTo>
                    <a:pt x="f381" y="f382"/>
                  </a:lnTo>
                  <a:lnTo>
                    <a:pt x="f383" y="f384"/>
                  </a:lnTo>
                  <a:lnTo>
                    <a:pt x="f385" y="f386"/>
                  </a:lnTo>
                  <a:lnTo>
                    <a:pt x="f387" y="f388"/>
                  </a:lnTo>
                  <a:cubicBezTo>
                    <a:pt x="f389" y="f390"/>
                    <a:pt x="f391" y="f392"/>
                    <a:pt x="f393" y="f394"/>
                  </a:cubicBezTo>
                  <a:lnTo>
                    <a:pt x="f395" y="f396"/>
                  </a:lnTo>
                  <a:lnTo>
                    <a:pt x="f397" y="f398"/>
                  </a:lnTo>
                  <a:lnTo>
                    <a:pt x="f399" y="f400"/>
                  </a:lnTo>
                  <a:lnTo>
                    <a:pt x="f401" y="f402"/>
                  </a:lnTo>
                  <a:lnTo>
                    <a:pt x="f403" y="f404"/>
                  </a:lnTo>
                  <a:cubicBezTo>
                    <a:pt x="f405" y="f406"/>
                    <a:pt x="f407" y="f408"/>
                    <a:pt x="f409" y="f410"/>
                  </a:cubicBezTo>
                  <a:cubicBezTo>
                    <a:pt x="f411" y="f412"/>
                    <a:pt x="f413" y="f414"/>
                    <a:pt x="f415" y="f416"/>
                  </a:cubicBezTo>
                  <a:lnTo>
                    <a:pt x="f417" y="f418"/>
                  </a:lnTo>
                  <a:cubicBezTo>
                    <a:pt x="f419" y="f420"/>
                    <a:pt x="f421" y="f422"/>
                    <a:pt x="f423" y="f424"/>
                  </a:cubicBezTo>
                  <a:cubicBezTo>
                    <a:pt x="f425" y="f426"/>
                    <a:pt x="f427" y="f428"/>
                    <a:pt x="f429" y="f430"/>
                  </a:cubicBezTo>
                  <a:cubicBezTo>
                    <a:pt x="f431" y="f432"/>
                    <a:pt x="f433" y="f434"/>
                    <a:pt x="f435" y="f436"/>
                  </a:cubicBezTo>
                  <a:cubicBezTo>
                    <a:pt x="f437" y="f438"/>
                    <a:pt x="f439" y="f440"/>
                    <a:pt x="f441" y="f442"/>
                  </a:cubicBezTo>
                  <a:cubicBezTo>
                    <a:pt x="f443" y="f444"/>
                    <a:pt x="f445" y="f446"/>
                    <a:pt x="f447" y="f448"/>
                  </a:cubicBezTo>
                  <a:cubicBezTo>
                    <a:pt x="f449" y="f450"/>
                    <a:pt x="f451" y="f452"/>
                    <a:pt x="f453" y="f454"/>
                  </a:cubicBezTo>
                  <a:cubicBezTo>
                    <a:pt x="f455" y="f456"/>
                    <a:pt x="f457" y="f458"/>
                    <a:pt x="f459" y="f460"/>
                  </a:cubicBezTo>
                  <a:lnTo>
                    <a:pt x="f461" y="f462"/>
                  </a:lnTo>
                  <a:lnTo>
                    <a:pt x="f463" y="f464"/>
                  </a:lnTo>
                  <a:lnTo>
                    <a:pt x="f465" y="f466"/>
                  </a:lnTo>
                  <a:lnTo>
                    <a:pt x="f467" y="f468"/>
                  </a:lnTo>
                  <a:lnTo>
                    <a:pt x="f469" y="f470"/>
                  </a:lnTo>
                  <a:lnTo>
                    <a:pt x="f471" y="f472"/>
                  </a:lnTo>
                  <a:lnTo>
                    <a:pt x="f473" y="f474"/>
                  </a:lnTo>
                  <a:lnTo>
                    <a:pt x="f475" y="f476"/>
                  </a:lnTo>
                  <a:cubicBezTo>
                    <a:pt x="f477" y="f478"/>
                    <a:pt x="f479" y="f480"/>
                    <a:pt x="f481" y="f5"/>
                  </a:cubicBezTo>
                  <a:lnTo>
                    <a:pt x="f482" y="f5"/>
                  </a:lnTo>
                  <a:lnTo>
                    <a:pt x="f483" y="f484"/>
                  </a:lnTo>
                  <a:lnTo>
                    <a:pt x="f485" y="f486"/>
                  </a:lnTo>
                  <a:lnTo>
                    <a:pt x="f487" y="f488"/>
                  </a:lnTo>
                  <a:lnTo>
                    <a:pt x="f489" y="f490"/>
                  </a:lnTo>
                  <a:lnTo>
                    <a:pt x="f491" y="f492"/>
                  </a:lnTo>
                  <a:lnTo>
                    <a:pt x="f493" y="f494"/>
                  </a:lnTo>
                  <a:lnTo>
                    <a:pt x="f495" y="f496"/>
                  </a:lnTo>
                  <a:lnTo>
                    <a:pt x="f497" y="f498"/>
                  </a:lnTo>
                  <a:lnTo>
                    <a:pt x="f499" y="f500"/>
                  </a:lnTo>
                  <a:lnTo>
                    <a:pt x="f501" y="f502"/>
                  </a:lnTo>
                  <a:lnTo>
                    <a:pt x="f503" y="f504"/>
                  </a:lnTo>
                  <a:cubicBezTo>
                    <a:pt x="f505" y="f506"/>
                    <a:pt x="f507" y="f508"/>
                    <a:pt x="f509" y="f510"/>
                  </a:cubicBezTo>
                  <a:cubicBezTo>
                    <a:pt x="f511" y="f512"/>
                    <a:pt x="f513" y="f514"/>
                    <a:pt x="f515" y="f516"/>
                  </a:cubicBezTo>
                  <a:cubicBezTo>
                    <a:pt x="f517" y="f518"/>
                    <a:pt x="f519" y="f520"/>
                    <a:pt x="f521" y="f522"/>
                  </a:cubicBezTo>
                  <a:cubicBezTo>
                    <a:pt x="f523" y="f524"/>
                    <a:pt x="f525" y="f526"/>
                    <a:pt x="f527" y="f528"/>
                  </a:cubicBezTo>
                  <a:cubicBezTo>
                    <a:pt x="f529" y="f530"/>
                    <a:pt x="f531" y="f532"/>
                    <a:pt x="f533" y="f534"/>
                  </a:cubicBezTo>
                  <a:lnTo>
                    <a:pt x="f535" y="f536"/>
                  </a:lnTo>
                  <a:lnTo>
                    <a:pt x="f537" y="f538"/>
                  </a:lnTo>
                  <a:cubicBezTo>
                    <a:pt x="f539" y="f540"/>
                    <a:pt x="f541" y="f542"/>
                    <a:pt x="f543" y="f544"/>
                  </a:cubicBezTo>
                  <a:cubicBezTo>
                    <a:pt x="f545" y="f546"/>
                    <a:pt x="f547" y="f548"/>
                    <a:pt x="f549" y="f550"/>
                  </a:cubicBezTo>
                  <a:cubicBezTo>
                    <a:pt x="f551" y="f552"/>
                    <a:pt x="f553" y="f554"/>
                    <a:pt x="f555" y="f556"/>
                  </a:cubicBezTo>
                  <a:cubicBezTo>
                    <a:pt x="f557" y="f558"/>
                    <a:pt x="f559" y="f560"/>
                    <a:pt x="f561" y="f562"/>
                  </a:cubicBezTo>
                  <a:lnTo>
                    <a:pt x="f563" y="f564"/>
                  </a:lnTo>
                  <a:lnTo>
                    <a:pt x="f565" y="f566"/>
                  </a:lnTo>
                  <a:lnTo>
                    <a:pt x="f567" y="f568"/>
                  </a:lnTo>
                  <a:lnTo>
                    <a:pt x="f569" y="f570"/>
                  </a:lnTo>
                  <a:lnTo>
                    <a:pt x="f571" y="f572"/>
                  </a:lnTo>
                  <a:lnTo>
                    <a:pt x="f573" y="f574"/>
                  </a:lnTo>
                  <a:lnTo>
                    <a:pt x="f575" y="f576"/>
                  </a:lnTo>
                  <a:lnTo>
                    <a:pt x="f577" y="f578"/>
                  </a:lnTo>
                  <a:lnTo>
                    <a:pt x="f579" y="f580"/>
                  </a:lnTo>
                  <a:lnTo>
                    <a:pt x="f581" y="f582"/>
                  </a:lnTo>
                  <a:cubicBezTo>
                    <a:pt x="f583" y="f584"/>
                    <a:pt x="f585" y="f586"/>
                    <a:pt x="f587" y="f5"/>
                  </a:cubicBezTo>
                  <a:lnTo>
                    <a:pt x="f92" y="f5"/>
                  </a:lnTo>
                  <a:lnTo>
                    <a:pt x="f588" y="f589"/>
                  </a:lnTo>
                  <a:lnTo>
                    <a:pt x="f590" y="f591"/>
                  </a:lnTo>
                  <a:lnTo>
                    <a:pt x="f592" y="f593"/>
                  </a:lnTo>
                  <a:lnTo>
                    <a:pt x="f594" y="f595"/>
                  </a:lnTo>
                  <a:lnTo>
                    <a:pt x="f596" y="f597"/>
                  </a:lnTo>
                  <a:lnTo>
                    <a:pt x="f598" y="f599"/>
                  </a:lnTo>
                  <a:lnTo>
                    <a:pt x="f600" y="f601"/>
                  </a:lnTo>
                  <a:lnTo>
                    <a:pt x="f602" y="f603"/>
                  </a:lnTo>
                  <a:lnTo>
                    <a:pt x="f604" y="f605"/>
                  </a:lnTo>
                  <a:lnTo>
                    <a:pt x="f606" y="f607"/>
                  </a:lnTo>
                  <a:lnTo>
                    <a:pt x="f608" y="f609"/>
                  </a:lnTo>
                  <a:cubicBezTo>
                    <a:pt x="f610" y="f611"/>
                    <a:pt x="f612" y="f613"/>
                    <a:pt x="f614" y="f615"/>
                  </a:cubicBezTo>
                  <a:cubicBezTo>
                    <a:pt x="f616" y="f617"/>
                    <a:pt x="f618" y="f619"/>
                    <a:pt x="f620" y="f621"/>
                  </a:cubicBezTo>
                  <a:cubicBezTo>
                    <a:pt x="f622" y="f623"/>
                    <a:pt x="f624" y="f625"/>
                    <a:pt x="f626" y="f627"/>
                  </a:cubicBezTo>
                  <a:cubicBezTo>
                    <a:pt x="f628" y="f629"/>
                    <a:pt x="f630" y="f631"/>
                    <a:pt x="f632" y="f633"/>
                  </a:cubicBezTo>
                  <a:lnTo>
                    <a:pt x="f634" y="f635"/>
                  </a:lnTo>
                  <a:cubicBezTo>
                    <a:pt x="f636" y="f637"/>
                    <a:pt x="f638" y="f639"/>
                    <a:pt x="f640" y="f641"/>
                  </a:cubicBezTo>
                  <a:cubicBezTo>
                    <a:pt x="f642" y="f643"/>
                    <a:pt x="f644" y="f645"/>
                    <a:pt x="f646" y="f647"/>
                  </a:cubicBezTo>
                  <a:cubicBezTo>
                    <a:pt x="f648" y="f649"/>
                    <a:pt x="f650" y="f651"/>
                    <a:pt x="f652" y="f653"/>
                  </a:cubicBezTo>
                  <a:cubicBezTo>
                    <a:pt x="f654" y="f655"/>
                    <a:pt x="f656" y="f657"/>
                    <a:pt x="f658" y="f659"/>
                  </a:cubicBezTo>
                  <a:cubicBezTo>
                    <a:pt x="f660" y="f661"/>
                    <a:pt x="f662" y="f663"/>
                    <a:pt x="f664" y="f665"/>
                  </a:cubicBezTo>
                  <a:lnTo>
                    <a:pt x="f666" y="f667"/>
                  </a:lnTo>
                  <a:lnTo>
                    <a:pt x="f668" y="f669"/>
                  </a:lnTo>
                  <a:lnTo>
                    <a:pt x="f670" y="f671"/>
                  </a:lnTo>
                  <a:lnTo>
                    <a:pt x="f672" y="f673"/>
                  </a:lnTo>
                  <a:lnTo>
                    <a:pt x="f674" y="f675"/>
                  </a:lnTo>
                  <a:lnTo>
                    <a:pt x="f676" y="f677"/>
                  </a:lnTo>
                  <a:lnTo>
                    <a:pt x="f678" y="f679"/>
                  </a:lnTo>
                  <a:lnTo>
                    <a:pt x="f680" y="f681"/>
                  </a:lnTo>
                  <a:lnTo>
                    <a:pt x="f682" y="f683"/>
                  </a:lnTo>
                  <a:lnTo>
                    <a:pt x="f684" y="f685"/>
                  </a:lnTo>
                  <a:lnTo>
                    <a:pt x="f686" y="f5"/>
                  </a:lnTo>
                  <a:lnTo>
                    <a:pt x="f687" y="f5"/>
                  </a:lnTo>
                  <a:lnTo>
                    <a:pt x="f688" y="f689"/>
                  </a:lnTo>
                  <a:cubicBezTo>
                    <a:pt x="f690" y="f691"/>
                    <a:pt x="f692" y="f693"/>
                    <a:pt x="f694" y="f695"/>
                  </a:cubicBezTo>
                  <a:lnTo>
                    <a:pt x="f696" y="f697"/>
                  </a:lnTo>
                  <a:lnTo>
                    <a:pt x="f698" y="f699"/>
                  </a:lnTo>
                  <a:lnTo>
                    <a:pt x="f700" y="f701"/>
                  </a:lnTo>
                  <a:lnTo>
                    <a:pt x="f702" y="f703"/>
                  </a:lnTo>
                  <a:lnTo>
                    <a:pt x="f704" y="f705"/>
                  </a:lnTo>
                  <a:lnTo>
                    <a:pt x="f706" y="f707"/>
                  </a:lnTo>
                  <a:lnTo>
                    <a:pt x="f708" y="f709"/>
                  </a:lnTo>
                  <a:cubicBezTo>
                    <a:pt x="f710" y="f711"/>
                    <a:pt x="f712" y="f713"/>
                    <a:pt x="f714" y="f715"/>
                  </a:cubicBezTo>
                  <a:cubicBezTo>
                    <a:pt x="f716" y="f717"/>
                    <a:pt x="f567" y="f718"/>
                    <a:pt x="f719" y="f720"/>
                  </a:cubicBezTo>
                  <a:cubicBezTo>
                    <a:pt x="f721" y="f722"/>
                    <a:pt x="f723" y="f724"/>
                    <a:pt x="f725" y="f726"/>
                  </a:cubicBezTo>
                  <a:cubicBezTo>
                    <a:pt x="f727" y="f728"/>
                    <a:pt x="f729" y="f730"/>
                    <a:pt x="f731" y="f732"/>
                  </a:cubicBezTo>
                  <a:lnTo>
                    <a:pt x="f733" y="f734"/>
                  </a:lnTo>
                  <a:lnTo>
                    <a:pt x="f735" y="f736"/>
                  </a:lnTo>
                  <a:cubicBezTo>
                    <a:pt x="f737" y="f738"/>
                    <a:pt x="f739" y="f740"/>
                    <a:pt x="f741" y="f742"/>
                  </a:cubicBezTo>
                  <a:lnTo>
                    <a:pt x="f743" y="f744"/>
                  </a:lnTo>
                  <a:lnTo>
                    <a:pt x="f745" y="f746"/>
                  </a:lnTo>
                  <a:lnTo>
                    <a:pt x="f747" y="f748"/>
                  </a:lnTo>
                  <a:lnTo>
                    <a:pt x="f749" y="f750"/>
                  </a:lnTo>
                  <a:cubicBezTo>
                    <a:pt x="f751" y="f752"/>
                    <a:pt x="f753" y="f754"/>
                    <a:pt x="f755" y="f756"/>
                  </a:cubicBezTo>
                  <a:cubicBezTo>
                    <a:pt x="f757" y="f758"/>
                    <a:pt x="f759" y="f760"/>
                    <a:pt x="f761" y="f762"/>
                  </a:cubicBezTo>
                  <a:cubicBezTo>
                    <a:pt x="f763" y="f764"/>
                    <a:pt x="f765" y="f766"/>
                    <a:pt x="f767" y="f768"/>
                  </a:cubicBezTo>
                  <a:lnTo>
                    <a:pt x="f769" y="f770"/>
                  </a:lnTo>
                  <a:lnTo>
                    <a:pt x="f771" y="f772"/>
                  </a:lnTo>
                  <a:cubicBezTo>
                    <a:pt x="f773" y="f774"/>
                    <a:pt x="f775" y="f776"/>
                    <a:pt x="f777" y="f778"/>
                  </a:cubicBezTo>
                  <a:cubicBezTo>
                    <a:pt x="f779" y="f780"/>
                    <a:pt x="f781" y="f78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31">
              <a:extLst>
                <a:ext uri="{FF2B5EF4-FFF2-40B4-BE49-F238E27FC236}">
                  <a16:creationId xmlns:a16="http://schemas.microsoft.com/office/drawing/2014/main" id="{D011B65E-635F-4F2D-960F-13DFAAFFFCC5}"/>
                </a:ext>
              </a:extLst>
            </p:cNvPr>
            <p:cNvSpPr/>
            <p:nvPr/>
          </p:nvSpPr>
          <p:spPr>
            <a:xfrm>
              <a:off x="0" y="0"/>
              <a:ext cx="4353065" cy="743254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353067"/>
                <a:gd name="f7" fmla="val 7432547"/>
                <a:gd name="f8" fmla="val 4350766"/>
                <a:gd name="f9" fmla="val 3239897"/>
                <a:gd name="f10" fmla="val 4335018"/>
                <a:gd name="f11" fmla="val 3453003"/>
                <a:gd name="f12" fmla="val 4244340"/>
                <a:gd name="f13" fmla="val 3629533"/>
                <a:gd name="f14" fmla="val 4086225"/>
                <a:gd name="f15" fmla="val 3768852"/>
                <a:gd name="f16" fmla="val 3627882"/>
                <a:gd name="f17" fmla="val 4179824"/>
                <a:gd name="f18" fmla="val 3584829"/>
                <a:gd name="f19" fmla="val 4217924"/>
                <a:gd name="f20" fmla="val 3545586"/>
                <a:gd name="f21" fmla="val 4252976"/>
                <a:gd name="f22" fmla="val 3505200"/>
                <a:gd name="f23" fmla="val 4289806"/>
                <a:gd name="f24" fmla="val 3466338"/>
                <a:gd name="f25" fmla="val 4324604"/>
                <a:gd name="f26" fmla="val 3426333"/>
                <a:gd name="f27" fmla="val 4360545"/>
                <a:gd name="f28" fmla="val 3385820"/>
                <a:gd name="f29" fmla="val 4396867"/>
                <a:gd name="f30" fmla="val 3344545"/>
                <a:gd name="f31" fmla="val 4433824"/>
                <a:gd name="f32" fmla="val 3304667"/>
                <a:gd name="f33" fmla="val 4469638"/>
                <a:gd name="f34" fmla="val 3266567"/>
                <a:gd name="f35" fmla="val 4503547"/>
                <a:gd name="f36" fmla="val 2506472"/>
                <a:gd name="f37" fmla="val 5185029"/>
                <a:gd name="f38" fmla="val 2465451"/>
                <a:gd name="f39" fmla="val 5221986"/>
                <a:gd name="f40" fmla="val 2427351"/>
                <a:gd name="f41" fmla="val 5256022"/>
                <a:gd name="f42" fmla="val 2382901"/>
                <a:gd name="f43" fmla="val 5295900"/>
                <a:gd name="f44" fmla="val 2344801"/>
                <a:gd name="f45" fmla="val 5330317"/>
                <a:gd name="f46" fmla="val 2304923"/>
                <a:gd name="f47" fmla="val 5366004"/>
                <a:gd name="f48" fmla="val 2264029"/>
                <a:gd name="f49" fmla="val 5402707"/>
                <a:gd name="f50" fmla="val 2223389"/>
                <a:gd name="f51" fmla="val 5439156"/>
                <a:gd name="f52" fmla="val 2184019"/>
                <a:gd name="f53" fmla="val 5474462"/>
                <a:gd name="f54" fmla="val 2140585"/>
                <a:gd name="f55" fmla="val 5513324"/>
                <a:gd name="f56" fmla="val 7432548"/>
                <a:gd name="f57" fmla="val 7360666"/>
                <a:gd name="f58" fmla="val 356870"/>
                <a:gd name="f59" fmla="val 7041261"/>
                <a:gd name="f60" fmla="val 1244600"/>
                <a:gd name="f61" fmla="val 6246114"/>
                <a:gd name="f62" fmla="val 2104517"/>
                <a:gd name="f63" fmla="val 5474970"/>
                <a:gd name="f64" fmla="val 2147951"/>
                <a:gd name="f65" fmla="val 5435981"/>
                <a:gd name="f66" fmla="val 2187194"/>
                <a:gd name="f67" fmla="val 5400802"/>
                <a:gd name="f68" fmla="val 2227834"/>
                <a:gd name="f69" fmla="val 5364226"/>
                <a:gd name="f70" fmla="val 2268601"/>
                <a:gd name="f71" fmla="val 5327650"/>
                <a:gd name="f72" fmla="val 2308479"/>
                <a:gd name="f73" fmla="val 5291963"/>
                <a:gd name="f74" fmla="val 2346579"/>
                <a:gd name="f75" fmla="val 5257673"/>
                <a:gd name="f76" fmla="val 2391283"/>
                <a:gd name="f77" fmla="val 5217414"/>
                <a:gd name="f78" fmla="val 2429383"/>
                <a:gd name="f79" fmla="val 5183378"/>
                <a:gd name="f80" fmla="val 2470404"/>
                <a:gd name="f81" fmla="val 5146548"/>
                <a:gd name="f82" fmla="val 2740914"/>
                <a:gd name="f83" fmla="val 4903851"/>
                <a:gd name="f84" fmla="val 3000248"/>
                <a:gd name="f85" fmla="val 4671060"/>
                <a:gd name="f86" fmla="val 3229864"/>
                <a:gd name="f87" fmla="val 4464685"/>
                <a:gd name="f88" fmla="val 3267964"/>
                <a:gd name="f89" fmla="val 4430903"/>
                <a:gd name="f90" fmla="val 3308096"/>
                <a:gd name="f91" fmla="val 4394835"/>
                <a:gd name="f92" fmla="val 3349117"/>
                <a:gd name="f93" fmla="val 4357878"/>
                <a:gd name="f94" fmla="val 3389757"/>
                <a:gd name="f95" fmla="val 4321429"/>
                <a:gd name="f96" fmla="val 3429635"/>
                <a:gd name="f97" fmla="val 4285615"/>
                <a:gd name="f98" fmla="val 3468370"/>
                <a:gd name="f99" fmla="val 4250690"/>
                <a:gd name="f100" fmla="val 3508629"/>
                <a:gd name="f101" fmla="val 4214495"/>
                <a:gd name="f102" fmla="val 3547872"/>
                <a:gd name="f103" fmla="val 4179189"/>
                <a:gd name="f104" fmla="val 3590925"/>
                <a:gd name="f105" fmla="val 4140454"/>
                <a:gd name="f106" fmla="val 3893947"/>
                <a:gd name="f107" fmla="val 3867785"/>
                <a:gd name="f108" fmla="val 4093718"/>
                <a:gd name="f109" fmla="val 3687064"/>
                <a:gd name="f110" fmla="val 4114419"/>
                <a:gd name="f111" fmla="val 3666363"/>
                <a:gd name="f112" fmla="val 4235196"/>
                <a:gd name="f113" fmla="val 3545332"/>
                <a:gd name="f114" fmla="val 4271772"/>
                <a:gd name="f115" fmla="val 3437763"/>
                <a:gd name="f116" fmla="val 4293997"/>
                <a:gd name="f117" fmla="val 3291459"/>
                <a:gd name="f118" fmla="val 4329176"/>
                <a:gd name="f119" fmla="val 3059430"/>
                <a:gd name="f120" fmla="val 4258056"/>
                <a:gd name="f121" fmla="val 2861437"/>
                <a:gd name="f122" fmla="val 4110990"/>
                <a:gd name="f123" fmla="val 2685034"/>
                <a:gd name="f124" fmla="val 3951986"/>
                <a:gd name="f125" fmla="val 2494534"/>
                <a:gd name="f126" fmla="val 3282696"/>
                <a:gd name="f127" fmla="val 1682877"/>
                <a:gd name="f128" fmla="val 2641346"/>
                <a:gd name="f129" fmla="val 904748"/>
                <a:gd name="f130" fmla="val 2606548"/>
                <a:gd name="f131" fmla="val 862584"/>
                <a:gd name="f132" fmla="val 2573401"/>
                <a:gd name="f133" fmla="val 822452"/>
                <a:gd name="f134" fmla="val 2538857"/>
                <a:gd name="f135" fmla="val 780415"/>
                <a:gd name="f136" fmla="val 2505329"/>
                <a:gd name="f137" fmla="val 739775"/>
                <a:gd name="f138" fmla="val 2470023"/>
                <a:gd name="f139" fmla="val 696849"/>
                <a:gd name="f140" fmla="val 2436749"/>
                <a:gd name="f141" fmla="val 656463"/>
                <a:gd name="f142" fmla="val 2425065"/>
                <a:gd name="f143" fmla="val 642366"/>
                <a:gd name="f144" fmla="val 2413508"/>
                <a:gd name="f145" fmla="val 628396"/>
                <a:gd name="f146" fmla="val 2402078"/>
                <a:gd name="f147" fmla="val 614299"/>
                <a:gd name="f148" fmla="val 2369439"/>
                <a:gd name="f149" fmla="val 574929"/>
                <a:gd name="f150" fmla="val 2332355"/>
                <a:gd name="f151" fmla="val 529844"/>
                <a:gd name="f152" fmla="val 1895221"/>
                <a:gd name="f153" fmla="val 1962404"/>
                <a:gd name="f154" fmla="val 2089404"/>
                <a:gd name="f155" fmla="val 154432"/>
                <a:gd name="f156" fmla="val 2227707"/>
                <a:gd name="f157" fmla="val 321945"/>
                <a:gd name="f158" fmla="val 2370836"/>
                <a:gd name="f159" fmla="val 495300"/>
                <a:gd name="f160" fmla="val 2407920"/>
                <a:gd name="f161" fmla="val 540258"/>
                <a:gd name="f162" fmla="val 2440432"/>
                <a:gd name="f163" fmla="val 579755"/>
                <a:gd name="f164" fmla="val 2475103"/>
                <a:gd name="f165" fmla="val 622300"/>
                <a:gd name="f166" fmla="val 2508377"/>
                <a:gd name="f167" fmla="val 662686"/>
                <a:gd name="f168" fmla="val 2543810"/>
                <a:gd name="f169" fmla="val 705612"/>
                <a:gd name="f170" fmla="val 2554986"/>
                <a:gd name="f171" fmla="val 719074"/>
                <a:gd name="f172" fmla="val 2566162"/>
                <a:gd name="f173" fmla="val 732536"/>
                <a:gd name="f174" fmla="val 2577211"/>
                <a:gd name="f175" fmla="val 746125"/>
                <a:gd name="f176" fmla="val 2588260"/>
                <a:gd name="f177" fmla="val 759714"/>
                <a:gd name="f178" fmla="val 2600325"/>
                <a:gd name="f179" fmla="val 774192"/>
                <a:gd name="f180" fmla="val 2612009"/>
                <a:gd name="f181" fmla="val 788162"/>
                <a:gd name="f182" fmla="val 2623693"/>
                <a:gd name="f183" fmla="val 802132"/>
                <a:gd name="f184" fmla="val 2634107"/>
                <a:gd name="f185" fmla="val 814959"/>
                <a:gd name="f186" fmla="val 2645156"/>
                <a:gd name="f187" fmla="val 828421"/>
                <a:gd name="f188" fmla="val 2679700"/>
                <a:gd name="f189" fmla="val 870331"/>
                <a:gd name="f190" fmla="val 3294761"/>
                <a:gd name="f191" fmla="val 1616456"/>
                <a:gd name="f192" fmla="val 3926078"/>
                <a:gd name="f193" fmla="val 2381631"/>
                <a:gd name="f194" fmla="val 4154424"/>
                <a:gd name="f195" fmla="val 2658364"/>
                <a:gd name="f196" fmla="val 4240149"/>
                <a:gd name="f197" fmla="val 2762123"/>
                <a:gd name="f198" fmla="val 4300728"/>
                <a:gd name="f199" fmla="val 2874264"/>
                <a:gd name="f200" fmla="val 4330827"/>
                <a:gd name="f201" fmla="val 2995803"/>
                <a:gd name="f202" fmla="val 4350360"/>
                <a:gd name="f203" fmla="val 3075597"/>
                <a:gd name="f204" fmla="val 4357091"/>
                <a:gd name="f205" fmla="val 3157995"/>
                <a:gd name="f206" fmla="+- 0 0 -90"/>
                <a:gd name="f207" fmla="*/ f3 1 4353067"/>
                <a:gd name="f208" fmla="*/ f4 1 7432547"/>
                <a:gd name="f209" fmla="+- f7 0 f5"/>
                <a:gd name="f210" fmla="+- f6 0 f5"/>
                <a:gd name="f211" fmla="*/ f206 f0 1"/>
                <a:gd name="f212" fmla="*/ f210 1 4353067"/>
                <a:gd name="f213" fmla="*/ f209 1 7432547"/>
                <a:gd name="f214" fmla="*/ 4350766 f210 1"/>
                <a:gd name="f215" fmla="*/ 3239897 f209 1"/>
                <a:gd name="f216" fmla="*/ 4086225 f210 1"/>
                <a:gd name="f217" fmla="*/ 3768852 f209 1"/>
                <a:gd name="f218" fmla="*/ 3627882 f210 1"/>
                <a:gd name="f219" fmla="*/ 4179824 f209 1"/>
                <a:gd name="f220" fmla="*/ 3584829 f210 1"/>
                <a:gd name="f221" fmla="*/ 4217924 f209 1"/>
                <a:gd name="f222" fmla="*/ 3545586 f210 1"/>
                <a:gd name="f223" fmla="*/ 4252976 f209 1"/>
                <a:gd name="f224" fmla="*/ 3505200 f210 1"/>
                <a:gd name="f225" fmla="*/ 4289806 f209 1"/>
                <a:gd name="f226" fmla="*/ 3466338 f210 1"/>
                <a:gd name="f227" fmla="*/ 4324604 f209 1"/>
                <a:gd name="f228" fmla="*/ 3426333 f210 1"/>
                <a:gd name="f229" fmla="*/ 4360545 f209 1"/>
                <a:gd name="f230" fmla="*/ 3385820 f210 1"/>
                <a:gd name="f231" fmla="*/ 4396867 f209 1"/>
                <a:gd name="f232" fmla="*/ 3344545 f210 1"/>
                <a:gd name="f233" fmla="*/ 4433824 f209 1"/>
                <a:gd name="f234" fmla="*/ 3304667 f210 1"/>
                <a:gd name="f235" fmla="*/ 4469638 f209 1"/>
                <a:gd name="f236" fmla="*/ 3266567 f210 1"/>
                <a:gd name="f237" fmla="*/ 4503547 f209 1"/>
                <a:gd name="f238" fmla="*/ 2506472 f210 1"/>
                <a:gd name="f239" fmla="*/ 5185029 f209 1"/>
                <a:gd name="f240" fmla="*/ 2465451 f210 1"/>
                <a:gd name="f241" fmla="*/ 5221986 f209 1"/>
                <a:gd name="f242" fmla="*/ 2427351 f210 1"/>
                <a:gd name="f243" fmla="*/ 5256022 f209 1"/>
                <a:gd name="f244" fmla="*/ 2382901 f210 1"/>
                <a:gd name="f245" fmla="*/ 5295900 f209 1"/>
                <a:gd name="f246" fmla="*/ 2344801 f210 1"/>
                <a:gd name="f247" fmla="*/ 5330317 f209 1"/>
                <a:gd name="f248" fmla="*/ 2304923 f210 1"/>
                <a:gd name="f249" fmla="*/ 5366004 f209 1"/>
                <a:gd name="f250" fmla="*/ 2264029 f210 1"/>
                <a:gd name="f251" fmla="*/ 5402707 f209 1"/>
                <a:gd name="f252" fmla="*/ 2223389 f210 1"/>
                <a:gd name="f253" fmla="*/ 5439156 f209 1"/>
                <a:gd name="f254" fmla="*/ 2184019 f210 1"/>
                <a:gd name="f255" fmla="*/ 5474462 f209 1"/>
                <a:gd name="f256" fmla="*/ 2140585 f210 1"/>
                <a:gd name="f257" fmla="*/ 5513324 f209 1"/>
                <a:gd name="f258" fmla="*/ 0 f210 1"/>
                <a:gd name="f259" fmla="*/ 7432548 f209 1"/>
                <a:gd name="f260" fmla="*/ 7360666 f209 1"/>
                <a:gd name="f261" fmla="*/ 2104517 f210 1"/>
                <a:gd name="f262" fmla="*/ 5474970 f209 1"/>
                <a:gd name="f263" fmla="*/ 2147951 f210 1"/>
                <a:gd name="f264" fmla="*/ 5435981 f209 1"/>
                <a:gd name="f265" fmla="*/ 2187194 f210 1"/>
                <a:gd name="f266" fmla="*/ 5400802 f209 1"/>
                <a:gd name="f267" fmla="*/ 2227834 f210 1"/>
                <a:gd name="f268" fmla="*/ 5364226 f209 1"/>
                <a:gd name="f269" fmla="*/ 2268601 f210 1"/>
                <a:gd name="f270" fmla="*/ 5327650 f209 1"/>
                <a:gd name="f271" fmla="*/ 2308479 f210 1"/>
                <a:gd name="f272" fmla="*/ 5291963 f209 1"/>
                <a:gd name="f273" fmla="*/ 2346579 f210 1"/>
                <a:gd name="f274" fmla="*/ 5257673 f209 1"/>
                <a:gd name="f275" fmla="*/ 2391283 f210 1"/>
                <a:gd name="f276" fmla="*/ 5217414 f209 1"/>
                <a:gd name="f277" fmla="*/ 2429383 f210 1"/>
                <a:gd name="f278" fmla="*/ 5183378 f209 1"/>
                <a:gd name="f279" fmla="*/ 2470404 f210 1"/>
                <a:gd name="f280" fmla="*/ 5146548 f209 1"/>
                <a:gd name="f281" fmla="*/ 3229864 f210 1"/>
                <a:gd name="f282" fmla="*/ 4464685 f209 1"/>
                <a:gd name="f283" fmla="*/ 3267964 f210 1"/>
                <a:gd name="f284" fmla="*/ 4430903 f209 1"/>
                <a:gd name="f285" fmla="*/ 3308096 f210 1"/>
                <a:gd name="f286" fmla="*/ 4394835 f209 1"/>
                <a:gd name="f287" fmla="*/ 3349117 f210 1"/>
                <a:gd name="f288" fmla="*/ 4357878 f209 1"/>
                <a:gd name="f289" fmla="*/ 3389757 f210 1"/>
                <a:gd name="f290" fmla="*/ 4321429 f209 1"/>
                <a:gd name="f291" fmla="*/ 3429635 f210 1"/>
                <a:gd name="f292" fmla="*/ 4285615 f209 1"/>
                <a:gd name="f293" fmla="*/ 3468370 f210 1"/>
                <a:gd name="f294" fmla="*/ 4250690 f209 1"/>
                <a:gd name="f295" fmla="*/ 3508629 f210 1"/>
                <a:gd name="f296" fmla="*/ 4214495 f209 1"/>
                <a:gd name="f297" fmla="*/ 3547872 f210 1"/>
                <a:gd name="f298" fmla="*/ 4179189 f209 1"/>
                <a:gd name="f299" fmla="*/ 3590925 f210 1"/>
                <a:gd name="f300" fmla="*/ 4140454 f209 1"/>
                <a:gd name="f301" fmla="*/ 4114419 f210 1"/>
                <a:gd name="f302" fmla="*/ 3666363 f209 1"/>
                <a:gd name="f303" fmla="*/ 4293997 f210 1"/>
                <a:gd name="f304" fmla="*/ 3291459 f209 1"/>
                <a:gd name="f305" fmla="*/ 4110990 f210 1"/>
                <a:gd name="f306" fmla="*/ 2685034 f209 1"/>
                <a:gd name="f307" fmla="*/ 2641346 f210 1"/>
                <a:gd name="f308" fmla="*/ 904748 f209 1"/>
                <a:gd name="f309" fmla="*/ 2606548 f210 1"/>
                <a:gd name="f310" fmla="*/ 862584 f209 1"/>
                <a:gd name="f311" fmla="*/ 2573401 f210 1"/>
                <a:gd name="f312" fmla="*/ 822452 f209 1"/>
                <a:gd name="f313" fmla="*/ 2538857 f210 1"/>
                <a:gd name="f314" fmla="*/ 780415 f209 1"/>
                <a:gd name="f315" fmla="*/ 2505329 f210 1"/>
                <a:gd name="f316" fmla="*/ 739775 f209 1"/>
                <a:gd name="f317" fmla="*/ 2470023 f210 1"/>
                <a:gd name="f318" fmla="*/ 696849 f209 1"/>
                <a:gd name="f319" fmla="*/ 2436749 f210 1"/>
                <a:gd name="f320" fmla="*/ 656463 f209 1"/>
                <a:gd name="f321" fmla="*/ 2402078 f210 1"/>
                <a:gd name="f322" fmla="*/ 614299 f209 1"/>
                <a:gd name="f323" fmla="*/ 2369439 f210 1"/>
                <a:gd name="f324" fmla="*/ 574929 f209 1"/>
                <a:gd name="f325" fmla="*/ 2332355 f210 1"/>
                <a:gd name="f326" fmla="*/ 529844 f209 1"/>
                <a:gd name="f327" fmla="*/ 1895221 f210 1"/>
                <a:gd name="f328" fmla="*/ 0 f209 1"/>
                <a:gd name="f329" fmla="*/ 1962404 f210 1"/>
                <a:gd name="f330" fmla="*/ 2370836 f210 1"/>
                <a:gd name="f331" fmla="*/ 495300 f209 1"/>
                <a:gd name="f332" fmla="*/ 2407920 f210 1"/>
                <a:gd name="f333" fmla="*/ 540258 f209 1"/>
                <a:gd name="f334" fmla="*/ 2440432 f210 1"/>
                <a:gd name="f335" fmla="*/ 579755 f209 1"/>
                <a:gd name="f336" fmla="*/ 2475103 f210 1"/>
                <a:gd name="f337" fmla="*/ 622300 f209 1"/>
                <a:gd name="f338" fmla="*/ 2508377 f210 1"/>
                <a:gd name="f339" fmla="*/ 662686 f209 1"/>
                <a:gd name="f340" fmla="*/ 2543810 f210 1"/>
                <a:gd name="f341" fmla="*/ 705612 f209 1"/>
                <a:gd name="f342" fmla="*/ 2577211 f210 1"/>
                <a:gd name="f343" fmla="*/ 746125 f209 1"/>
                <a:gd name="f344" fmla="*/ 2612009 f210 1"/>
                <a:gd name="f345" fmla="*/ 788162 f209 1"/>
                <a:gd name="f346" fmla="*/ 2645156 f210 1"/>
                <a:gd name="f347" fmla="*/ 828421 f209 1"/>
                <a:gd name="f348" fmla="*/ 2679700 f210 1"/>
                <a:gd name="f349" fmla="*/ 870331 f209 1"/>
                <a:gd name="f350" fmla="*/ 4154424 f210 1"/>
                <a:gd name="f351" fmla="*/ 2658364 f209 1"/>
                <a:gd name="f352" fmla="*/ 4330827 f210 1"/>
                <a:gd name="f353" fmla="*/ 2995803 f209 1"/>
                <a:gd name="f354" fmla="*/ f211 1 f2"/>
                <a:gd name="f355" fmla="*/ f214 1 4353067"/>
                <a:gd name="f356" fmla="*/ f215 1 7432547"/>
                <a:gd name="f357" fmla="*/ f216 1 4353067"/>
                <a:gd name="f358" fmla="*/ f217 1 7432547"/>
                <a:gd name="f359" fmla="*/ f218 1 4353067"/>
                <a:gd name="f360" fmla="*/ f219 1 7432547"/>
                <a:gd name="f361" fmla="*/ f220 1 4353067"/>
                <a:gd name="f362" fmla="*/ f221 1 7432547"/>
                <a:gd name="f363" fmla="*/ f222 1 4353067"/>
                <a:gd name="f364" fmla="*/ f223 1 7432547"/>
                <a:gd name="f365" fmla="*/ f224 1 4353067"/>
                <a:gd name="f366" fmla="*/ f225 1 7432547"/>
                <a:gd name="f367" fmla="*/ f226 1 4353067"/>
                <a:gd name="f368" fmla="*/ f227 1 7432547"/>
                <a:gd name="f369" fmla="*/ f228 1 4353067"/>
                <a:gd name="f370" fmla="*/ f229 1 7432547"/>
                <a:gd name="f371" fmla="*/ f230 1 4353067"/>
                <a:gd name="f372" fmla="*/ f231 1 7432547"/>
                <a:gd name="f373" fmla="*/ f232 1 4353067"/>
                <a:gd name="f374" fmla="*/ f233 1 7432547"/>
                <a:gd name="f375" fmla="*/ f234 1 4353067"/>
                <a:gd name="f376" fmla="*/ f235 1 7432547"/>
                <a:gd name="f377" fmla="*/ f236 1 4353067"/>
                <a:gd name="f378" fmla="*/ f237 1 7432547"/>
                <a:gd name="f379" fmla="*/ f238 1 4353067"/>
                <a:gd name="f380" fmla="*/ f239 1 7432547"/>
                <a:gd name="f381" fmla="*/ f240 1 4353067"/>
                <a:gd name="f382" fmla="*/ f241 1 7432547"/>
                <a:gd name="f383" fmla="*/ f242 1 4353067"/>
                <a:gd name="f384" fmla="*/ f243 1 7432547"/>
                <a:gd name="f385" fmla="*/ f244 1 4353067"/>
                <a:gd name="f386" fmla="*/ f245 1 7432547"/>
                <a:gd name="f387" fmla="*/ f246 1 4353067"/>
                <a:gd name="f388" fmla="*/ f247 1 7432547"/>
                <a:gd name="f389" fmla="*/ f248 1 4353067"/>
                <a:gd name="f390" fmla="*/ f249 1 7432547"/>
                <a:gd name="f391" fmla="*/ f250 1 4353067"/>
                <a:gd name="f392" fmla="*/ f251 1 7432547"/>
                <a:gd name="f393" fmla="*/ f252 1 4353067"/>
                <a:gd name="f394" fmla="*/ f253 1 7432547"/>
                <a:gd name="f395" fmla="*/ f254 1 4353067"/>
                <a:gd name="f396" fmla="*/ f255 1 7432547"/>
                <a:gd name="f397" fmla="*/ f256 1 4353067"/>
                <a:gd name="f398" fmla="*/ f257 1 7432547"/>
                <a:gd name="f399" fmla="*/ f258 1 4353067"/>
                <a:gd name="f400" fmla="*/ f259 1 7432547"/>
                <a:gd name="f401" fmla="*/ f260 1 7432547"/>
                <a:gd name="f402" fmla="*/ f261 1 4353067"/>
                <a:gd name="f403" fmla="*/ f262 1 7432547"/>
                <a:gd name="f404" fmla="*/ f263 1 4353067"/>
                <a:gd name="f405" fmla="*/ f264 1 7432547"/>
                <a:gd name="f406" fmla="*/ f265 1 4353067"/>
                <a:gd name="f407" fmla="*/ f266 1 7432547"/>
                <a:gd name="f408" fmla="*/ f267 1 4353067"/>
                <a:gd name="f409" fmla="*/ f268 1 7432547"/>
                <a:gd name="f410" fmla="*/ f269 1 4353067"/>
                <a:gd name="f411" fmla="*/ f270 1 7432547"/>
                <a:gd name="f412" fmla="*/ f271 1 4353067"/>
                <a:gd name="f413" fmla="*/ f272 1 7432547"/>
                <a:gd name="f414" fmla="*/ f273 1 4353067"/>
                <a:gd name="f415" fmla="*/ f274 1 7432547"/>
                <a:gd name="f416" fmla="*/ f275 1 4353067"/>
                <a:gd name="f417" fmla="*/ f276 1 7432547"/>
                <a:gd name="f418" fmla="*/ f277 1 4353067"/>
                <a:gd name="f419" fmla="*/ f278 1 7432547"/>
                <a:gd name="f420" fmla="*/ f279 1 4353067"/>
                <a:gd name="f421" fmla="*/ f280 1 7432547"/>
                <a:gd name="f422" fmla="*/ f281 1 4353067"/>
                <a:gd name="f423" fmla="*/ f282 1 7432547"/>
                <a:gd name="f424" fmla="*/ f283 1 4353067"/>
                <a:gd name="f425" fmla="*/ f284 1 7432547"/>
                <a:gd name="f426" fmla="*/ f285 1 4353067"/>
                <a:gd name="f427" fmla="*/ f286 1 7432547"/>
                <a:gd name="f428" fmla="*/ f287 1 4353067"/>
                <a:gd name="f429" fmla="*/ f288 1 7432547"/>
                <a:gd name="f430" fmla="*/ f289 1 4353067"/>
                <a:gd name="f431" fmla="*/ f290 1 7432547"/>
                <a:gd name="f432" fmla="*/ f291 1 4353067"/>
                <a:gd name="f433" fmla="*/ f292 1 7432547"/>
                <a:gd name="f434" fmla="*/ f293 1 4353067"/>
                <a:gd name="f435" fmla="*/ f294 1 7432547"/>
                <a:gd name="f436" fmla="*/ f295 1 4353067"/>
                <a:gd name="f437" fmla="*/ f296 1 7432547"/>
                <a:gd name="f438" fmla="*/ f297 1 4353067"/>
                <a:gd name="f439" fmla="*/ f298 1 7432547"/>
                <a:gd name="f440" fmla="*/ f299 1 4353067"/>
                <a:gd name="f441" fmla="*/ f300 1 7432547"/>
                <a:gd name="f442" fmla="*/ f301 1 4353067"/>
                <a:gd name="f443" fmla="*/ f302 1 7432547"/>
                <a:gd name="f444" fmla="*/ f303 1 4353067"/>
                <a:gd name="f445" fmla="*/ f304 1 7432547"/>
                <a:gd name="f446" fmla="*/ f305 1 4353067"/>
                <a:gd name="f447" fmla="*/ f306 1 7432547"/>
                <a:gd name="f448" fmla="*/ f307 1 4353067"/>
                <a:gd name="f449" fmla="*/ f308 1 7432547"/>
                <a:gd name="f450" fmla="*/ f309 1 4353067"/>
                <a:gd name="f451" fmla="*/ f310 1 7432547"/>
                <a:gd name="f452" fmla="*/ f311 1 4353067"/>
                <a:gd name="f453" fmla="*/ f312 1 7432547"/>
                <a:gd name="f454" fmla="*/ f313 1 4353067"/>
                <a:gd name="f455" fmla="*/ f314 1 7432547"/>
                <a:gd name="f456" fmla="*/ f315 1 4353067"/>
                <a:gd name="f457" fmla="*/ f316 1 7432547"/>
                <a:gd name="f458" fmla="*/ f317 1 4353067"/>
                <a:gd name="f459" fmla="*/ f318 1 7432547"/>
                <a:gd name="f460" fmla="*/ f319 1 4353067"/>
                <a:gd name="f461" fmla="*/ f320 1 7432547"/>
                <a:gd name="f462" fmla="*/ f321 1 4353067"/>
                <a:gd name="f463" fmla="*/ f322 1 7432547"/>
                <a:gd name="f464" fmla="*/ f323 1 4353067"/>
                <a:gd name="f465" fmla="*/ f324 1 7432547"/>
                <a:gd name="f466" fmla="*/ f325 1 4353067"/>
                <a:gd name="f467" fmla="*/ f326 1 7432547"/>
                <a:gd name="f468" fmla="*/ f327 1 4353067"/>
                <a:gd name="f469" fmla="*/ f328 1 7432547"/>
                <a:gd name="f470" fmla="*/ f329 1 4353067"/>
                <a:gd name="f471" fmla="*/ f330 1 4353067"/>
                <a:gd name="f472" fmla="*/ f331 1 7432547"/>
                <a:gd name="f473" fmla="*/ f332 1 4353067"/>
                <a:gd name="f474" fmla="*/ f333 1 7432547"/>
                <a:gd name="f475" fmla="*/ f334 1 4353067"/>
                <a:gd name="f476" fmla="*/ f335 1 7432547"/>
                <a:gd name="f477" fmla="*/ f336 1 4353067"/>
                <a:gd name="f478" fmla="*/ f337 1 7432547"/>
                <a:gd name="f479" fmla="*/ f338 1 4353067"/>
                <a:gd name="f480" fmla="*/ f339 1 7432547"/>
                <a:gd name="f481" fmla="*/ f340 1 4353067"/>
                <a:gd name="f482" fmla="*/ f341 1 7432547"/>
                <a:gd name="f483" fmla="*/ f342 1 4353067"/>
                <a:gd name="f484" fmla="*/ f343 1 7432547"/>
                <a:gd name="f485" fmla="*/ f344 1 4353067"/>
                <a:gd name="f486" fmla="*/ f345 1 7432547"/>
                <a:gd name="f487" fmla="*/ f346 1 4353067"/>
                <a:gd name="f488" fmla="*/ f347 1 7432547"/>
                <a:gd name="f489" fmla="*/ f348 1 4353067"/>
                <a:gd name="f490" fmla="*/ f349 1 7432547"/>
                <a:gd name="f491" fmla="*/ f350 1 4353067"/>
                <a:gd name="f492" fmla="*/ f351 1 7432547"/>
                <a:gd name="f493" fmla="*/ f352 1 4353067"/>
                <a:gd name="f494" fmla="*/ f353 1 7432547"/>
                <a:gd name="f495" fmla="*/ f5 1 f212"/>
                <a:gd name="f496" fmla="*/ f6 1 f212"/>
                <a:gd name="f497" fmla="*/ f5 1 f213"/>
                <a:gd name="f498" fmla="*/ f7 1 f213"/>
                <a:gd name="f499" fmla="+- f354 0 f1"/>
                <a:gd name="f500" fmla="*/ f355 1 f212"/>
                <a:gd name="f501" fmla="*/ f356 1 f213"/>
                <a:gd name="f502" fmla="*/ f357 1 f212"/>
                <a:gd name="f503" fmla="*/ f358 1 f213"/>
                <a:gd name="f504" fmla="*/ f359 1 f212"/>
                <a:gd name="f505" fmla="*/ f360 1 f213"/>
                <a:gd name="f506" fmla="*/ f361 1 f212"/>
                <a:gd name="f507" fmla="*/ f362 1 f213"/>
                <a:gd name="f508" fmla="*/ f363 1 f212"/>
                <a:gd name="f509" fmla="*/ f364 1 f213"/>
                <a:gd name="f510" fmla="*/ f365 1 f212"/>
                <a:gd name="f511" fmla="*/ f366 1 f213"/>
                <a:gd name="f512" fmla="*/ f367 1 f212"/>
                <a:gd name="f513" fmla="*/ f368 1 f213"/>
                <a:gd name="f514" fmla="*/ f369 1 f212"/>
                <a:gd name="f515" fmla="*/ f370 1 f213"/>
                <a:gd name="f516" fmla="*/ f371 1 f212"/>
                <a:gd name="f517" fmla="*/ f372 1 f213"/>
                <a:gd name="f518" fmla="*/ f373 1 f212"/>
                <a:gd name="f519" fmla="*/ f374 1 f213"/>
                <a:gd name="f520" fmla="*/ f375 1 f212"/>
                <a:gd name="f521" fmla="*/ f376 1 f213"/>
                <a:gd name="f522" fmla="*/ f377 1 f212"/>
                <a:gd name="f523" fmla="*/ f378 1 f213"/>
                <a:gd name="f524" fmla="*/ f379 1 f212"/>
                <a:gd name="f525" fmla="*/ f380 1 f213"/>
                <a:gd name="f526" fmla="*/ f381 1 f212"/>
                <a:gd name="f527" fmla="*/ f382 1 f213"/>
                <a:gd name="f528" fmla="*/ f383 1 f212"/>
                <a:gd name="f529" fmla="*/ f384 1 f213"/>
                <a:gd name="f530" fmla="*/ f385 1 f212"/>
                <a:gd name="f531" fmla="*/ f386 1 f213"/>
                <a:gd name="f532" fmla="*/ f387 1 f212"/>
                <a:gd name="f533" fmla="*/ f388 1 f213"/>
                <a:gd name="f534" fmla="*/ f389 1 f212"/>
                <a:gd name="f535" fmla="*/ f390 1 f213"/>
                <a:gd name="f536" fmla="*/ f391 1 f212"/>
                <a:gd name="f537" fmla="*/ f392 1 f213"/>
                <a:gd name="f538" fmla="*/ f393 1 f212"/>
                <a:gd name="f539" fmla="*/ f394 1 f213"/>
                <a:gd name="f540" fmla="*/ f395 1 f212"/>
                <a:gd name="f541" fmla="*/ f396 1 f213"/>
                <a:gd name="f542" fmla="*/ f397 1 f212"/>
                <a:gd name="f543" fmla="*/ f398 1 f213"/>
                <a:gd name="f544" fmla="*/ f399 1 f212"/>
                <a:gd name="f545" fmla="*/ f400 1 f213"/>
                <a:gd name="f546" fmla="*/ f401 1 f213"/>
                <a:gd name="f547" fmla="*/ f402 1 f212"/>
                <a:gd name="f548" fmla="*/ f403 1 f213"/>
                <a:gd name="f549" fmla="*/ f404 1 f212"/>
                <a:gd name="f550" fmla="*/ f405 1 f213"/>
                <a:gd name="f551" fmla="*/ f406 1 f212"/>
                <a:gd name="f552" fmla="*/ f407 1 f213"/>
                <a:gd name="f553" fmla="*/ f408 1 f212"/>
                <a:gd name="f554" fmla="*/ f409 1 f213"/>
                <a:gd name="f555" fmla="*/ f410 1 f212"/>
                <a:gd name="f556" fmla="*/ f411 1 f213"/>
                <a:gd name="f557" fmla="*/ f412 1 f212"/>
                <a:gd name="f558" fmla="*/ f413 1 f213"/>
                <a:gd name="f559" fmla="*/ f414 1 f212"/>
                <a:gd name="f560" fmla="*/ f415 1 f213"/>
                <a:gd name="f561" fmla="*/ f416 1 f212"/>
                <a:gd name="f562" fmla="*/ f417 1 f213"/>
                <a:gd name="f563" fmla="*/ f418 1 f212"/>
                <a:gd name="f564" fmla="*/ f419 1 f213"/>
                <a:gd name="f565" fmla="*/ f420 1 f212"/>
                <a:gd name="f566" fmla="*/ f421 1 f213"/>
                <a:gd name="f567" fmla="*/ f422 1 f212"/>
                <a:gd name="f568" fmla="*/ f423 1 f213"/>
                <a:gd name="f569" fmla="*/ f424 1 f212"/>
                <a:gd name="f570" fmla="*/ f425 1 f213"/>
                <a:gd name="f571" fmla="*/ f426 1 f212"/>
                <a:gd name="f572" fmla="*/ f427 1 f213"/>
                <a:gd name="f573" fmla="*/ f428 1 f212"/>
                <a:gd name="f574" fmla="*/ f429 1 f213"/>
                <a:gd name="f575" fmla="*/ f430 1 f212"/>
                <a:gd name="f576" fmla="*/ f431 1 f213"/>
                <a:gd name="f577" fmla="*/ f432 1 f212"/>
                <a:gd name="f578" fmla="*/ f433 1 f213"/>
                <a:gd name="f579" fmla="*/ f434 1 f212"/>
                <a:gd name="f580" fmla="*/ f435 1 f213"/>
                <a:gd name="f581" fmla="*/ f436 1 f212"/>
                <a:gd name="f582" fmla="*/ f437 1 f213"/>
                <a:gd name="f583" fmla="*/ f438 1 f212"/>
                <a:gd name="f584" fmla="*/ f439 1 f213"/>
                <a:gd name="f585" fmla="*/ f440 1 f212"/>
                <a:gd name="f586" fmla="*/ f441 1 f213"/>
                <a:gd name="f587" fmla="*/ f442 1 f212"/>
                <a:gd name="f588" fmla="*/ f443 1 f213"/>
                <a:gd name="f589" fmla="*/ f444 1 f212"/>
                <a:gd name="f590" fmla="*/ f445 1 f213"/>
                <a:gd name="f591" fmla="*/ f446 1 f212"/>
                <a:gd name="f592" fmla="*/ f447 1 f213"/>
                <a:gd name="f593" fmla="*/ f448 1 f212"/>
                <a:gd name="f594" fmla="*/ f449 1 f213"/>
                <a:gd name="f595" fmla="*/ f450 1 f212"/>
                <a:gd name="f596" fmla="*/ f451 1 f213"/>
                <a:gd name="f597" fmla="*/ f452 1 f212"/>
                <a:gd name="f598" fmla="*/ f453 1 f213"/>
                <a:gd name="f599" fmla="*/ f454 1 f212"/>
                <a:gd name="f600" fmla="*/ f455 1 f213"/>
                <a:gd name="f601" fmla="*/ f456 1 f212"/>
                <a:gd name="f602" fmla="*/ f457 1 f213"/>
                <a:gd name="f603" fmla="*/ f458 1 f212"/>
                <a:gd name="f604" fmla="*/ f459 1 f213"/>
                <a:gd name="f605" fmla="*/ f460 1 f212"/>
                <a:gd name="f606" fmla="*/ f461 1 f213"/>
                <a:gd name="f607" fmla="*/ f462 1 f212"/>
                <a:gd name="f608" fmla="*/ f463 1 f213"/>
                <a:gd name="f609" fmla="*/ f464 1 f212"/>
                <a:gd name="f610" fmla="*/ f465 1 f213"/>
                <a:gd name="f611" fmla="*/ f466 1 f212"/>
                <a:gd name="f612" fmla="*/ f467 1 f213"/>
                <a:gd name="f613" fmla="*/ f468 1 f212"/>
                <a:gd name="f614" fmla="*/ f469 1 f213"/>
                <a:gd name="f615" fmla="*/ f470 1 f212"/>
                <a:gd name="f616" fmla="*/ f471 1 f212"/>
                <a:gd name="f617" fmla="*/ f472 1 f213"/>
                <a:gd name="f618" fmla="*/ f473 1 f212"/>
                <a:gd name="f619" fmla="*/ f474 1 f213"/>
                <a:gd name="f620" fmla="*/ f475 1 f212"/>
                <a:gd name="f621" fmla="*/ f476 1 f213"/>
                <a:gd name="f622" fmla="*/ f477 1 f212"/>
                <a:gd name="f623" fmla="*/ f478 1 f213"/>
                <a:gd name="f624" fmla="*/ f479 1 f212"/>
                <a:gd name="f625" fmla="*/ f480 1 f213"/>
                <a:gd name="f626" fmla="*/ f481 1 f212"/>
                <a:gd name="f627" fmla="*/ f482 1 f213"/>
                <a:gd name="f628" fmla="*/ f483 1 f212"/>
                <a:gd name="f629" fmla="*/ f484 1 f213"/>
                <a:gd name="f630" fmla="*/ f485 1 f212"/>
                <a:gd name="f631" fmla="*/ f486 1 f213"/>
                <a:gd name="f632" fmla="*/ f487 1 f212"/>
                <a:gd name="f633" fmla="*/ f488 1 f213"/>
                <a:gd name="f634" fmla="*/ f489 1 f212"/>
                <a:gd name="f635" fmla="*/ f490 1 f213"/>
                <a:gd name="f636" fmla="*/ f491 1 f212"/>
                <a:gd name="f637" fmla="*/ f492 1 f213"/>
                <a:gd name="f638" fmla="*/ f493 1 f212"/>
                <a:gd name="f639" fmla="*/ f494 1 f213"/>
                <a:gd name="f640" fmla="*/ f495 f207 1"/>
                <a:gd name="f641" fmla="*/ f496 f207 1"/>
                <a:gd name="f642" fmla="*/ f498 f208 1"/>
                <a:gd name="f643" fmla="*/ f497 f208 1"/>
                <a:gd name="f644" fmla="*/ f500 f207 1"/>
                <a:gd name="f645" fmla="*/ f501 f208 1"/>
                <a:gd name="f646" fmla="*/ f502 f207 1"/>
                <a:gd name="f647" fmla="*/ f503 f208 1"/>
                <a:gd name="f648" fmla="*/ f504 f207 1"/>
                <a:gd name="f649" fmla="*/ f505 f208 1"/>
                <a:gd name="f650" fmla="*/ f506 f207 1"/>
                <a:gd name="f651" fmla="*/ f507 f208 1"/>
                <a:gd name="f652" fmla="*/ f508 f207 1"/>
                <a:gd name="f653" fmla="*/ f509 f208 1"/>
                <a:gd name="f654" fmla="*/ f510 f207 1"/>
                <a:gd name="f655" fmla="*/ f511 f208 1"/>
                <a:gd name="f656" fmla="*/ f512 f207 1"/>
                <a:gd name="f657" fmla="*/ f513 f208 1"/>
                <a:gd name="f658" fmla="*/ f514 f207 1"/>
                <a:gd name="f659" fmla="*/ f515 f208 1"/>
                <a:gd name="f660" fmla="*/ f516 f207 1"/>
                <a:gd name="f661" fmla="*/ f517 f208 1"/>
                <a:gd name="f662" fmla="*/ f518 f207 1"/>
                <a:gd name="f663" fmla="*/ f519 f208 1"/>
                <a:gd name="f664" fmla="*/ f520 f207 1"/>
                <a:gd name="f665" fmla="*/ f521 f208 1"/>
                <a:gd name="f666" fmla="*/ f522 f207 1"/>
                <a:gd name="f667" fmla="*/ f523 f208 1"/>
                <a:gd name="f668" fmla="*/ f524 f207 1"/>
                <a:gd name="f669" fmla="*/ f525 f208 1"/>
                <a:gd name="f670" fmla="*/ f526 f207 1"/>
                <a:gd name="f671" fmla="*/ f527 f208 1"/>
                <a:gd name="f672" fmla="*/ f528 f207 1"/>
                <a:gd name="f673" fmla="*/ f529 f208 1"/>
                <a:gd name="f674" fmla="*/ f530 f207 1"/>
                <a:gd name="f675" fmla="*/ f531 f208 1"/>
                <a:gd name="f676" fmla="*/ f532 f207 1"/>
                <a:gd name="f677" fmla="*/ f533 f208 1"/>
                <a:gd name="f678" fmla="*/ f534 f207 1"/>
                <a:gd name="f679" fmla="*/ f535 f208 1"/>
                <a:gd name="f680" fmla="*/ f536 f207 1"/>
                <a:gd name="f681" fmla="*/ f537 f208 1"/>
                <a:gd name="f682" fmla="*/ f538 f207 1"/>
                <a:gd name="f683" fmla="*/ f539 f208 1"/>
                <a:gd name="f684" fmla="*/ f540 f207 1"/>
                <a:gd name="f685" fmla="*/ f541 f208 1"/>
                <a:gd name="f686" fmla="*/ f542 f207 1"/>
                <a:gd name="f687" fmla="*/ f543 f208 1"/>
                <a:gd name="f688" fmla="*/ f544 f207 1"/>
                <a:gd name="f689" fmla="*/ f545 f208 1"/>
                <a:gd name="f690" fmla="*/ f546 f208 1"/>
                <a:gd name="f691" fmla="*/ f547 f207 1"/>
                <a:gd name="f692" fmla="*/ f548 f208 1"/>
                <a:gd name="f693" fmla="*/ f549 f207 1"/>
                <a:gd name="f694" fmla="*/ f550 f208 1"/>
                <a:gd name="f695" fmla="*/ f551 f207 1"/>
                <a:gd name="f696" fmla="*/ f552 f208 1"/>
                <a:gd name="f697" fmla="*/ f553 f207 1"/>
                <a:gd name="f698" fmla="*/ f554 f208 1"/>
                <a:gd name="f699" fmla="*/ f555 f207 1"/>
                <a:gd name="f700" fmla="*/ f556 f208 1"/>
                <a:gd name="f701" fmla="*/ f557 f207 1"/>
                <a:gd name="f702" fmla="*/ f558 f208 1"/>
                <a:gd name="f703" fmla="*/ f559 f207 1"/>
                <a:gd name="f704" fmla="*/ f560 f208 1"/>
                <a:gd name="f705" fmla="*/ f561 f207 1"/>
                <a:gd name="f706" fmla="*/ f562 f208 1"/>
                <a:gd name="f707" fmla="*/ f563 f207 1"/>
                <a:gd name="f708" fmla="*/ f564 f208 1"/>
                <a:gd name="f709" fmla="*/ f565 f207 1"/>
                <a:gd name="f710" fmla="*/ f566 f208 1"/>
                <a:gd name="f711" fmla="*/ f567 f207 1"/>
                <a:gd name="f712" fmla="*/ f568 f208 1"/>
                <a:gd name="f713" fmla="*/ f569 f207 1"/>
                <a:gd name="f714" fmla="*/ f570 f208 1"/>
                <a:gd name="f715" fmla="*/ f571 f207 1"/>
                <a:gd name="f716" fmla="*/ f572 f208 1"/>
                <a:gd name="f717" fmla="*/ f573 f207 1"/>
                <a:gd name="f718" fmla="*/ f574 f208 1"/>
                <a:gd name="f719" fmla="*/ f575 f207 1"/>
                <a:gd name="f720" fmla="*/ f576 f208 1"/>
                <a:gd name="f721" fmla="*/ f577 f207 1"/>
                <a:gd name="f722" fmla="*/ f578 f208 1"/>
                <a:gd name="f723" fmla="*/ f579 f207 1"/>
                <a:gd name="f724" fmla="*/ f580 f208 1"/>
                <a:gd name="f725" fmla="*/ f581 f207 1"/>
                <a:gd name="f726" fmla="*/ f582 f208 1"/>
                <a:gd name="f727" fmla="*/ f583 f207 1"/>
                <a:gd name="f728" fmla="*/ f584 f208 1"/>
                <a:gd name="f729" fmla="*/ f585 f207 1"/>
                <a:gd name="f730" fmla="*/ f586 f208 1"/>
                <a:gd name="f731" fmla="*/ f587 f207 1"/>
                <a:gd name="f732" fmla="*/ f588 f208 1"/>
                <a:gd name="f733" fmla="*/ f589 f207 1"/>
                <a:gd name="f734" fmla="*/ f590 f208 1"/>
                <a:gd name="f735" fmla="*/ f591 f207 1"/>
                <a:gd name="f736" fmla="*/ f592 f208 1"/>
                <a:gd name="f737" fmla="*/ f593 f207 1"/>
                <a:gd name="f738" fmla="*/ f594 f208 1"/>
                <a:gd name="f739" fmla="*/ f595 f207 1"/>
                <a:gd name="f740" fmla="*/ f596 f208 1"/>
                <a:gd name="f741" fmla="*/ f597 f207 1"/>
                <a:gd name="f742" fmla="*/ f598 f208 1"/>
                <a:gd name="f743" fmla="*/ f599 f207 1"/>
                <a:gd name="f744" fmla="*/ f600 f208 1"/>
                <a:gd name="f745" fmla="*/ f601 f207 1"/>
                <a:gd name="f746" fmla="*/ f602 f208 1"/>
                <a:gd name="f747" fmla="*/ f603 f207 1"/>
                <a:gd name="f748" fmla="*/ f604 f208 1"/>
                <a:gd name="f749" fmla="*/ f605 f207 1"/>
                <a:gd name="f750" fmla="*/ f606 f208 1"/>
                <a:gd name="f751" fmla="*/ f607 f207 1"/>
                <a:gd name="f752" fmla="*/ f608 f208 1"/>
                <a:gd name="f753" fmla="*/ f609 f207 1"/>
                <a:gd name="f754" fmla="*/ f610 f208 1"/>
                <a:gd name="f755" fmla="*/ f611 f207 1"/>
                <a:gd name="f756" fmla="*/ f612 f208 1"/>
                <a:gd name="f757" fmla="*/ f613 f207 1"/>
                <a:gd name="f758" fmla="*/ f614 f208 1"/>
                <a:gd name="f759" fmla="*/ f615 f207 1"/>
                <a:gd name="f760" fmla="*/ f616 f207 1"/>
                <a:gd name="f761" fmla="*/ f617 f208 1"/>
                <a:gd name="f762" fmla="*/ f618 f207 1"/>
                <a:gd name="f763" fmla="*/ f619 f208 1"/>
                <a:gd name="f764" fmla="*/ f620 f207 1"/>
                <a:gd name="f765" fmla="*/ f621 f208 1"/>
                <a:gd name="f766" fmla="*/ f622 f207 1"/>
                <a:gd name="f767" fmla="*/ f623 f208 1"/>
                <a:gd name="f768" fmla="*/ f624 f207 1"/>
                <a:gd name="f769" fmla="*/ f625 f208 1"/>
                <a:gd name="f770" fmla="*/ f626 f207 1"/>
                <a:gd name="f771" fmla="*/ f627 f208 1"/>
                <a:gd name="f772" fmla="*/ f628 f207 1"/>
                <a:gd name="f773" fmla="*/ f629 f208 1"/>
                <a:gd name="f774" fmla="*/ f630 f207 1"/>
                <a:gd name="f775" fmla="*/ f631 f208 1"/>
                <a:gd name="f776" fmla="*/ f632 f207 1"/>
                <a:gd name="f777" fmla="*/ f633 f208 1"/>
                <a:gd name="f778" fmla="*/ f634 f207 1"/>
                <a:gd name="f779" fmla="*/ f635 f208 1"/>
                <a:gd name="f780" fmla="*/ f636 f207 1"/>
                <a:gd name="f781" fmla="*/ f637 f208 1"/>
                <a:gd name="f782" fmla="*/ f638 f207 1"/>
                <a:gd name="f783" fmla="*/ f639 f20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9">
                  <a:pos x="f644" y="f645"/>
                </a:cxn>
                <a:cxn ang="f499">
                  <a:pos x="f646" y="f647"/>
                </a:cxn>
                <a:cxn ang="f499">
                  <a:pos x="f648" y="f649"/>
                </a:cxn>
                <a:cxn ang="f499">
                  <a:pos x="f650" y="f651"/>
                </a:cxn>
                <a:cxn ang="f499">
                  <a:pos x="f652" y="f653"/>
                </a:cxn>
                <a:cxn ang="f499">
                  <a:pos x="f654" y="f655"/>
                </a:cxn>
                <a:cxn ang="f499">
                  <a:pos x="f656" y="f657"/>
                </a:cxn>
                <a:cxn ang="f499">
                  <a:pos x="f658" y="f659"/>
                </a:cxn>
                <a:cxn ang="f499">
                  <a:pos x="f660" y="f661"/>
                </a:cxn>
                <a:cxn ang="f499">
                  <a:pos x="f662" y="f663"/>
                </a:cxn>
                <a:cxn ang="f499">
                  <a:pos x="f664" y="f665"/>
                </a:cxn>
                <a:cxn ang="f499">
                  <a:pos x="f666" y="f667"/>
                </a:cxn>
                <a:cxn ang="f499">
                  <a:pos x="f668" y="f669"/>
                </a:cxn>
                <a:cxn ang="f499">
                  <a:pos x="f670" y="f671"/>
                </a:cxn>
                <a:cxn ang="f499">
                  <a:pos x="f672" y="f673"/>
                </a:cxn>
                <a:cxn ang="f499">
                  <a:pos x="f674" y="f675"/>
                </a:cxn>
                <a:cxn ang="f499">
                  <a:pos x="f676" y="f677"/>
                </a:cxn>
                <a:cxn ang="f499">
                  <a:pos x="f678" y="f679"/>
                </a:cxn>
                <a:cxn ang="f499">
                  <a:pos x="f680" y="f681"/>
                </a:cxn>
                <a:cxn ang="f499">
                  <a:pos x="f682" y="f683"/>
                </a:cxn>
                <a:cxn ang="f499">
                  <a:pos x="f684" y="f685"/>
                </a:cxn>
                <a:cxn ang="f499">
                  <a:pos x="f686" y="f687"/>
                </a:cxn>
                <a:cxn ang="f499">
                  <a:pos x="f688" y="f689"/>
                </a:cxn>
                <a:cxn ang="f499">
                  <a:pos x="f688" y="f690"/>
                </a:cxn>
                <a:cxn ang="f499">
                  <a:pos x="f691" y="f692"/>
                </a:cxn>
                <a:cxn ang="f499">
                  <a:pos x="f693" y="f694"/>
                </a:cxn>
                <a:cxn ang="f499">
                  <a:pos x="f695" y="f696"/>
                </a:cxn>
                <a:cxn ang="f499">
                  <a:pos x="f697" y="f698"/>
                </a:cxn>
                <a:cxn ang="f499">
                  <a:pos x="f699" y="f700"/>
                </a:cxn>
                <a:cxn ang="f499">
                  <a:pos x="f701" y="f702"/>
                </a:cxn>
                <a:cxn ang="f499">
                  <a:pos x="f703" y="f704"/>
                </a:cxn>
                <a:cxn ang="f499">
                  <a:pos x="f705" y="f706"/>
                </a:cxn>
                <a:cxn ang="f499">
                  <a:pos x="f707" y="f708"/>
                </a:cxn>
                <a:cxn ang="f499">
                  <a:pos x="f709" y="f710"/>
                </a:cxn>
                <a:cxn ang="f499">
                  <a:pos x="f711" y="f712"/>
                </a:cxn>
                <a:cxn ang="f499">
                  <a:pos x="f713" y="f714"/>
                </a:cxn>
                <a:cxn ang="f499">
                  <a:pos x="f715" y="f716"/>
                </a:cxn>
                <a:cxn ang="f499">
                  <a:pos x="f717" y="f718"/>
                </a:cxn>
                <a:cxn ang="f499">
                  <a:pos x="f719" y="f720"/>
                </a:cxn>
                <a:cxn ang="f499">
                  <a:pos x="f721" y="f722"/>
                </a:cxn>
                <a:cxn ang="f499">
                  <a:pos x="f723" y="f724"/>
                </a:cxn>
                <a:cxn ang="f499">
                  <a:pos x="f725" y="f726"/>
                </a:cxn>
                <a:cxn ang="f499">
                  <a:pos x="f727" y="f728"/>
                </a:cxn>
                <a:cxn ang="f499">
                  <a:pos x="f729" y="f730"/>
                </a:cxn>
                <a:cxn ang="f499">
                  <a:pos x="f731" y="f732"/>
                </a:cxn>
                <a:cxn ang="f499">
                  <a:pos x="f733" y="f734"/>
                </a:cxn>
                <a:cxn ang="f499">
                  <a:pos x="f735" y="f736"/>
                </a:cxn>
                <a:cxn ang="f499">
                  <a:pos x="f737" y="f738"/>
                </a:cxn>
                <a:cxn ang="f499">
                  <a:pos x="f739" y="f740"/>
                </a:cxn>
                <a:cxn ang="f499">
                  <a:pos x="f741" y="f742"/>
                </a:cxn>
                <a:cxn ang="f499">
                  <a:pos x="f743" y="f744"/>
                </a:cxn>
                <a:cxn ang="f499">
                  <a:pos x="f745" y="f746"/>
                </a:cxn>
                <a:cxn ang="f499">
                  <a:pos x="f747" y="f748"/>
                </a:cxn>
                <a:cxn ang="f499">
                  <a:pos x="f749" y="f750"/>
                </a:cxn>
                <a:cxn ang="f499">
                  <a:pos x="f751" y="f752"/>
                </a:cxn>
                <a:cxn ang="f499">
                  <a:pos x="f753" y="f754"/>
                </a:cxn>
                <a:cxn ang="f499">
                  <a:pos x="f755" y="f756"/>
                </a:cxn>
                <a:cxn ang="f499">
                  <a:pos x="f757" y="f758"/>
                </a:cxn>
                <a:cxn ang="f499">
                  <a:pos x="f759" y="f758"/>
                </a:cxn>
                <a:cxn ang="f499">
                  <a:pos x="f760" y="f761"/>
                </a:cxn>
                <a:cxn ang="f499">
                  <a:pos x="f762" y="f763"/>
                </a:cxn>
                <a:cxn ang="f499">
                  <a:pos x="f764" y="f765"/>
                </a:cxn>
                <a:cxn ang="f499">
                  <a:pos x="f766" y="f767"/>
                </a:cxn>
                <a:cxn ang="f499">
                  <a:pos x="f768" y="f769"/>
                </a:cxn>
                <a:cxn ang="f499">
                  <a:pos x="f770" y="f771"/>
                </a:cxn>
                <a:cxn ang="f499">
                  <a:pos x="f772" y="f773"/>
                </a:cxn>
                <a:cxn ang="f499">
                  <a:pos x="f774" y="f775"/>
                </a:cxn>
                <a:cxn ang="f499">
                  <a:pos x="f776" y="f777"/>
                </a:cxn>
                <a:cxn ang="f499">
                  <a:pos x="f778" y="f779"/>
                </a:cxn>
                <a:cxn ang="f499">
                  <a:pos x="f780" y="f781"/>
                </a:cxn>
                <a:cxn ang="f499">
                  <a:pos x="f782" y="f783"/>
                </a:cxn>
                <a:cxn ang="f499">
                  <a:pos x="f644" y="f645"/>
                </a:cxn>
              </a:cxnLst>
              <a:rect l="f640" t="f643" r="f641" b="f642"/>
              <a:pathLst>
                <a:path w="4353067" h="743254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" y="f56"/>
                  </a:lnTo>
                  <a:lnTo>
                    <a:pt x="f5" y="f57"/>
                  </a:lnTo>
                  <a:cubicBezTo>
                    <a:pt x="f58" y="f59"/>
                    <a:pt x="f60" y="f61"/>
                    <a:pt x="f62" y="f63"/>
                  </a:cubicBez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cubicBezTo>
                    <a:pt x="f82" y="f83"/>
                    <a:pt x="f84" y="f85"/>
                    <a:pt x="f86" y="f87"/>
                  </a:cubicBez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cubicBezTo>
                    <a:pt x="f124" y="f125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lnTo>
                    <a:pt x="f140" y="f141"/>
                  </a:lnTo>
                  <a:cubicBezTo>
                    <a:pt x="f142" y="f143"/>
                    <a:pt x="f144" y="f145"/>
                    <a:pt x="f146" y="f147"/>
                  </a:cubicBezTo>
                  <a:lnTo>
                    <a:pt x="f148" y="f149"/>
                  </a:lnTo>
                  <a:lnTo>
                    <a:pt x="f150" y="f151"/>
                  </a:lnTo>
                  <a:lnTo>
                    <a:pt x="f152" y="f5"/>
                  </a:lnTo>
                  <a:lnTo>
                    <a:pt x="f153" y="f5"/>
                  </a:lnTo>
                  <a:cubicBezTo>
                    <a:pt x="f154" y="f155"/>
                    <a:pt x="f156" y="f157"/>
                    <a:pt x="f158" y="f159"/>
                  </a:cubicBez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lnTo>
                    <a:pt x="f188" y="f189"/>
                  </a:lnTo>
                  <a:cubicBezTo>
                    <a:pt x="f190" y="f191"/>
                    <a:pt x="f192" y="f193"/>
                    <a:pt x="f194" y="f195"/>
                  </a:cubicBezTo>
                  <a:cubicBezTo>
                    <a:pt x="f196" y="f197"/>
                    <a:pt x="f198" y="f199"/>
                    <a:pt x="f200" y="f201"/>
                  </a:cubicBezTo>
                  <a:cubicBezTo>
                    <a:pt x="f202" y="f203"/>
                    <a:pt x="f204" y="f20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32">
              <a:extLst>
                <a:ext uri="{FF2B5EF4-FFF2-40B4-BE49-F238E27FC236}">
                  <a16:creationId xmlns:a16="http://schemas.microsoft.com/office/drawing/2014/main" id="{0A6A80A0-9975-49F4-A99C-F9A73D0C4A7F}"/>
                </a:ext>
              </a:extLst>
            </p:cNvPr>
            <p:cNvSpPr/>
            <p:nvPr/>
          </p:nvSpPr>
          <p:spPr>
            <a:xfrm>
              <a:off x="0" y="0"/>
              <a:ext cx="4255297" cy="72870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255302"/>
                <a:gd name="f7" fmla="val 7287006"/>
                <a:gd name="f8" fmla="val 4203700"/>
                <a:gd name="f9" fmla="val 3438398"/>
                <a:gd name="f10" fmla="val 4178287"/>
                <a:gd name="f11" fmla="val 3508591"/>
                <a:gd name="f12" fmla="val 4135514"/>
                <a:gd name="f13" fmla="val 3571190"/>
                <a:gd name="f14" fmla="val 4079367"/>
                <a:gd name="f15" fmla="val 3620389"/>
                <a:gd name="f16" fmla="val 4056253"/>
                <a:gd name="f17" fmla="val 3640582"/>
                <a:gd name="f18" fmla="val 3853307"/>
                <a:gd name="f19" fmla="val 3822573"/>
                <a:gd name="f20" fmla="val 3548634"/>
                <a:gd name="f21" fmla="val 4096385"/>
                <a:gd name="f22" fmla="val 3505581"/>
                <a:gd name="f23" fmla="val 4134485"/>
                <a:gd name="f24" fmla="val 3465957"/>
                <a:gd name="f25" fmla="val 4170172"/>
                <a:gd name="f26" fmla="val 3425698"/>
                <a:gd name="f27" fmla="val 4206367"/>
                <a:gd name="f28" fmla="val 3412998"/>
                <a:gd name="f29" fmla="val 4217670"/>
                <a:gd name="f30" fmla="val 3400298"/>
                <a:gd name="f31" fmla="val 4229100"/>
                <a:gd name="f32" fmla="val 3387598"/>
                <a:gd name="f33" fmla="val 4240911"/>
                <a:gd name="f34" fmla="val 3347593"/>
                <a:gd name="f35" fmla="val 4276725"/>
                <a:gd name="f36" fmla="val 3306953"/>
                <a:gd name="f37" fmla="val 4313301"/>
                <a:gd name="f38" fmla="val 3266059"/>
                <a:gd name="f39" fmla="val 4350004"/>
                <a:gd name="f40" fmla="val 3225800"/>
                <a:gd name="f41" fmla="val 4386707"/>
                <a:gd name="f42" fmla="val 3187700"/>
                <a:gd name="f43" fmla="val 4420489"/>
                <a:gd name="f44" fmla="val 2957449"/>
                <a:gd name="f45" fmla="val 4627245"/>
                <a:gd name="f46" fmla="val 2698115"/>
                <a:gd name="f47" fmla="val 4860417"/>
                <a:gd name="f48" fmla="val 2428875"/>
                <a:gd name="f49" fmla="val 5102479"/>
                <a:gd name="f50" fmla="val 2387854"/>
                <a:gd name="f51" fmla="val 5139309"/>
                <a:gd name="f52" fmla="val 2349754"/>
                <a:gd name="f53" fmla="val 5173472"/>
                <a:gd name="f54" fmla="val 2304923"/>
                <a:gd name="f55" fmla="val 5213731"/>
                <a:gd name="f56" fmla="val 2266823"/>
                <a:gd name="f57" fmla="val 5247894"/>
                <a:gd name="f58" fmla="val 2227580"/>
                <a:gd name="f59" fmla="val 5283200"/>
                <a:gd name="f60" fmla="val 2186940"/>
                <a:gd name="f61" fmla="val 5319649"/>
                <a:gd name="f62" fmla="val 2146300"/>
                <a:gd name="f63" fmla="val 5356225"/>
                <a:gd name="f64" fmla="val 2107184"/>
                <a:gd name="f65" fmla="val 5391404"/>
                <a:gd name="f66" fmla="val 2063750"/>
                <a:gd name="f67" fmla="val 5430520"/>
                <a:gd name="f68" fmla="val 1164971"/>
                <a:gd name="f69" fmla="val 6239129"/>
                <a:gd name="f70" fmla="val 251968"/>
                <a:gd name="f71" fmla="val 7060438"/>
                <a:gd name="f72" fmla="val 7287007"/>
                <a:gd name="f73" fmla="val 7219823"/>
                <a:gd name="f74" fmla="val 287274"/>
                <a:gd name="f75" fmla="val 6961632"/>
                <a:gd name="f76" fmla="val 1164717"/>
                <a:gd name="f77" fmla="val 6172200"/>
                <a:gd name="f78" fmla="val 2029841"/>
                <a:gd name="f79" fmla="val 5394579"/>
                <a:gd name="f80" fmla="val 2073148"/>
                <a:gd name="f81" fmla="val 5355463"/>
                <a:gd name="f82" fmla="val 2112391"/>
                <a:gd name="f83" fmla="val 5320157"/>
                <a:gd name="f84" fmla="val 2153031"/>
                <a:gd name="f85" fmla="val 5283708"/>
                <a:gd name="f86" fmla="val 2193544"/>
                <a:gd name="f87" fmla="val 5247259"/>
                <a:gd name="f88" fmla="val 2233422"/>
                <a:gd name="f89" fmla="val 5211572"/>
                <a:gd name="f90" fmla="val 2271522"/>
                <a:gd name="f91" fmla="val 5177536"/>
                <a:gd name="f92" fmla="val 2316480"/>
                <a:gd name="f93" fmla="val 5137150"/>
                <a:gd name="f94" fmla="val 2354580"/>
                <a:gd name="f95" fmla="val 5102987"/>
                <a:gd name="f96" fmla="val 2395474"/>
                <a:gd name="f97" fmla="val 5066157"/>
                <a:gd name="f98" fmla="val 3154045"/>
                <a:gd name="f99" fmla="val 4384167"/>
                <a:gd name="f100" fmla="val 3191510"/>
                <a:gd name="f101" fmla="val 4350512"/>
                <a:gd name="f102" fmla="val 3231896"/>
                <a:gd name="f103" fmla="val 4314190"/>
                <a:gd name="f104" fmla="val 3272663"/>
                <a:gd name="f105" fmla="val 4277614"/>
                <a:gd name="f106" fmla="val 3313303"/>
                <a:gd name="f107" fmla="val 4241038"/>
                <a:gd name="f108" fmla="val 3353181"/>
                <a:gd name="f109" fmla="val 4205224"/>
                <a:gd name="f110" fmla="val 3391281"/>
                <a:gd name="f111" fmla="val 4170680"/>
                <a:gd name="f112" fmla="val 3404908"/>
                <a:gd name="f113" fmla="val 4158653"/>
                <a:gd name="f114" fmla="val 3418294"/>
                <a:gd name="f115" fmla="val 4146639"/>
                <a:gd name="f116" fmla="val 3431413"/>
                <a:gd name="f117" fmla="val 4134612"/>
                <a:gd name="f118" fmla="val 3445002"/>
                <a:gd name="f119" fmla="val 4122547"/>
                <a:gd name="f120" fmla="val 3458337"/>
                <a:gd name="f121" fmla="val 4110482"/>
                <a:gd name="f122" fmla="val 3471418"/>
                <a:gd name="f123" fmla="val 4098671"/>
                <a:gd name="f124" fmla="val 3514471"/>
                <a:gd name="f125" fmla="val 4060571"/>
                <a:gd name="f126" fmla="val 3821049"/>
                <a:gd name="f127" fmla="val 3784600"/>
                <a:gd name="f128" fmla="val 4025900"/>
                <a:gd name="f129" fmla="val 3600704"/>
                <a:gd name="f130" fmla="val 4048379"/>
                <a:gd name="f131" fmla="val 3580511"/>
                <a:gd name="f132" fmla="val 4130294"/>
                <a:gd name="f133" fmla="val 3508375"/>
                <a:gd name="f134" fmla="val 4168013"/>
                <a:gd name="f135" fmla="val 3412617"/>
                <a:gd name="f136" fmla="val 4189603"/>
                <a:gd name="f137" fmla="val 3309112"/>
                <a:gd name="f138" fmla="val 4227703"/>
                <a:gd name="f139" fmla="val 3127248"/>
                <a:gd name="f140" fmla="val 4192143"/>
                <a:gd name="f141" fmla="val 2959862"/>
                <a:gd name="f142" fmla="val 4079494"/>
                <a:gd name="f143" fmla="val 2813812"/>
                <a:gd name="f144" fmla="val 4027424"/>
                <a:gd name="f145" fmla="val 2746629"/>
                <a:gd name="f146" fmla="val 3274568"/>
                <a:gd name="f147" fmla="val 1827022"/>
                <a:gd name="f148" fmla="val 2569718"/>
                <a:gd name="f149" fmla="val 966978"/>
                <a:gd name="f150" fmla="val 2535047"/>
                <a:gd name="f151" fmla="val 924687"/>
                <a:gd name="f152" fmla="val 2501900"/>
                <a:gd name="f153" fmla="val 884936"/>
                <a:gd name="f154" fmla="val 2467610"/>
                <a:gd name="f155" fmla="val 843153"/>
                <a:gd name="f156" fmla="val 2433955"/>
                <a:gd name="f157" fmla="val 802132"/>
                <a:gd name="f158" fmla="val 2398649"/>
                <a:gd name="f159" fmla="val 759079"/>
                <a:gd name="f160" fmla="val 2365502"/>
                <a:gd name="f161" fmla="val 718693"/>
                <a:gd name="f162" fmla="val 2330958"/>
                <a:gd name="f163" fmla="val 676402"/>
                <a:gd name="f164" fmla="val 2298700"/>
                <a:gd name="f165" fmla="val 636905"/>
                <a:gd name="f166" fmla="val 2261616"/>
                <a:gd name="f167" fmla="val 591693"/>
                <a:gd name="f168" fmla="val 1776603"/>
                <a:gd name="f169" fmla="val 1843532"/>
                <a:gd name="f170" fmla="val 2300732"/>
                <a:gd name="f171" fmla="val 557276"/>
                <a:gd name="f172" fmla="val 2337816"/>
                <a:gd name="f173" fmla="val 602488"/>
                <a:gd name="f174" fmla="val 2370201"/>
                <a:gd name="f175" fmla="val 641985"/>
                <a:gd name="f176" fmla="val 2404872"/>
                <a:gd name="f177" fmla="val 684149"/>
                <a:gd name="f178" fmla="val 2415794"/>
                <a:gd name="f179" fmla="val 697484"/>
                <a:gd name="f180" fmla="val 2426843"/>
                <a:gd name="f181" fmla="val 711073"/>
                <a:gd name="f182" fmla="val 2438019"/>
                <a:gd name="f183" fmla="val 724535"/>
                <a:gd name="f184" fmla="val 2449195"/>
                <a:gd name="f185" fmla="val 737997"/>
                <a:gd name="f186" fmla="val 2461514"/>
                <a:gd name="f187" fmla="val 753237"/>
                <a:gd name="f188" fmla="val 2473198"/>
                <a:gd name="f189" fmla="val 767715"/>
                <a:gd name="f190" fmla="val 2484882"/>
                <a:gd name="f191" fmla="val 782193"/>
                <a:gd name="f192" fmla="val 2495550"/>
                <a:gd name="f193" fmla="val 794766"/>
                <a:gd name="f194" fmla="val 2506726"/>
                <a:gd name="f195" fmla="val 808482"/>
                <a:gd name="f196" fmla="val 2541143"/>
                <a:gd name="f197" fmla="val 850392"/>
                <a:gd name="f198" fmla="val 2574163"/>
                <a:gd name="f199" fmla="val 890778"/>
                <a:gd name="f200" fmla="val 2608834"/>
                <a:gd name="f201" fmla="val 932942"/>
                <a:gd name="f202" fmla="val 3289935"/>
                <a:gd name="f203" fmla="val 1763649"/>
                <a:gd name="f204" fmla="val 4004183"/>
                <a:gd name="f205" fmla="val 2635504"/>
                <a:gd name="f206" fmla="val 4099179"/>
                <a:gd name="f207" fmla="val 2754122"/>
                <a:gd name="f208" fmla="val 4263771"/>
                <a:gd name="f209" fmla="val 2959100"/>
                <a:gd name="f210" fmla="val 4297553"/>
                <a:gd name="f211" fmla="val 3189605"/>
                <a:gd name="f212" fmla="+- 0 0 -90"/>
                <a:gd name="f213" fmla="*/ f3 1 4255302"/>
                <a:gd name="f214" fmla="*/ f4 1 7287006"/>
                <a:gd name="f215" fmla="+- f7 0 f5"/>
                <a:gd name="f216" fmla="+- f6 0 f5"/>
                <a:gd name="f217" fmla="*/ f212 f0 1"/>
                <a:gd name="f218" fmla="*/ f216 1 4255302"/>
                <a:gd name="f219" fmla="*/ f215 1 7287006"/>
                <a:gd name="f220" fmla="*/ 4203700 f216 1"/>
                <a:gd name="f221" fmla="*/ 3438398 f215 1"/>
                <a:gd name="f222" fmla="*/ 4079367 f216 1"/>
                <a:gd name="f223" fmla="*/ 3620389 f215 1"/>
                <a:gd name="f224" fmla="*/ 3548634 f216 1"/>
                <a:gd name="f225" fmla="*/ 4096385 f215 1"/>
                <a:gd name="f226" fmla="*/ 3505581 f216 1"/>
                <a:gd name="f227" fmla="*/ 4134485 f215 1"/>
                <a:gd name="f228" fmla="*/ 3465957 f216 1"/>
                <a:gd name="f229" fmla="*/ 4170172 f215 1"/>
                <a:gd name="f230" fmla="*/ 3425698 f216 1"/>
                <a:gd name="f231" fmla="*/ 4206367 f215 1"/>
                <a:gd name="f232" fmla="*/ 3387598 f216 1"/>
                <a:gd name="f233" fmla="*/ 4240911 f215 1"/>
                <a:gd name="f234" fmla="*/ 3347593 f216 1"/>
                <a:gd name="f235" fmla="*/ 4276725 f215 1"/>
                <a:gd name="f236" fmla="*/ 3306953 f216 1"/>
                <a:gd name="f237" fmla="*/ 4313301 f215 1"/>
                <a:gd name="f238" fmla="*/ 3266059 f216 1"/>
                <a:gd name="f239" fmla="*/ 4350004 f215 1"/>
                <a:gd name="f240" fmla="*/ 3225800 f216 1"/>
                <a:gd name="f241" fmla="*/ 4386707 f215 1"/>
                <a:gd name="f242" fmla="*/ 3187700 f216 1"/>
                <a:gd name="f243" fmla="*/ 4420489 f215 1"/>
                <a:gd name="f244" fmla="*/ 2428875 f216 1"/>
                <a:gd name="f245" fmla="*/ 5102479 f215 1"/>
                <a:gd name="f246" fmla="*/ 2387854 f216 1"/>
                <a:gd name="f247" fmla="*/ 5139309 f215 1"/>
                <a:gd name="f248" fmla="*/ 2349754 f216 1"/>
                <a:gd name="f249" fmla="*/ 5173472 f215 1"/>
                <a:gd name="f250" fmla="*/ 2304923 f216 1"/>
                <a:gd name="f251" fmla="*/ 5213731 f215 1"/>
                <a:gd name="f252" fmla="*/ 2266823 f216 1"/>
                <a:gd name="f253" fmla="*/ 5247894 f215 1"/>
                <a:gd name="f254" fmla="*/ 2227580 f216 1"/>
                <a:gd name="f255" fmla="*/ 5283200 f215 1"/>
                <a:gd name="f256" fmla="*/ 2186940 f216 1"/>
                <a:gd name="f257" fmla="*/ 5319649 f215 1"/>
                <a:gd name="f258" fmla="*/ 2146300 f216 1"/>
                <a:gd name="f259" fmla="*/ 5356225 f215 1"/>
                <a:gd name="f260" fmla="*/ 2107184 f216 1"/>
                <a:gd name="f261" fmla="*/ 5391404 f215 1"/>
                <a:gd name="f262" fmla="*/ 2063750 f216 1"/>
                <a:gd name="f263" fmla="*/ 5430520 f215 1"/>
                <a:gd name="f264" fmla="*/ 0 f216 1"/>
                <a:gd name="f265" fmla="*/ 7287007 f215 1"/>
                <a:gd name="f266" fmla="*/ 7219823 f215 1"/>
                <a:gd name="f267" fmla="*/ 2029841 f216 1"/>
                <a:gd name="f268" fmla="*/ 5394579 f215 1"/>
                <a:gd name="f269" fmla="*/ 2073148 f216 1"/>
                <a:gd name="f270" fmla="*/ 5355463 f215 1"/>
                <a:gd name="f271" fmla="*/ 2112391 f216 1"/>
                <a:gd name="f272" fmla="*/ 5320157 f215 1"/>
                <a:gd name="f273" fmla="*/ 2153031 f216 1"/>
                <a:gd name="f274" fmla="*/ 5283708 f215 1"/>
                <a:gd name="f275" fmla="*/ 2193544 f216 1"/>
                <a:gd name="f276" fmla="*/ 5247259 f215 1"/>
                <a:gd name="f277" fmla="*/ 2233422 f216 1"/>
                <a:gd name="f278" fmla="*/ 5211572 f215 1"/>
                <a:gd name="f279" fmla="*/ 2271522 f216 1"/>
                <a:gd name="f280" fmla="*/ 5177536 f215 1"/>
                <a:gd name="f281" fmla="*/ 2316480 f216 1"/>
                <a:gd name="f282" fmla="*/ 5137150 f215 1"/>
                <a:gd name="f283" fmla="*/ 2354580 f216 1"/>
                <a:gd name="f284" fmla="*/ 5102987 f215 1"/>
                <a:gd name="f285" fmla="*/ 2395474 f216 1"/>
                <a:gd name="f286" fmla="*/ 5066157 f215 1"/>
                <a:gd name="f287" fmla="*/ 3154045 f216 1"/>
                <a:gd name="f288" fmla="*/ 4384167 f215 1"/>
                <a:gd name="f289" fmla="*/ 3191510 f216 1"/>
                <a:gd name="f290" fmla="*/ 4350512 f215 1"/>
                <a:gd name="f291" fmla="*/ 3231896 f216 1"/>
                <a:gd name="f292" fmla="*/ 4314190 f215 1"/>
                <a:gd name="f293" fmla="*/ 3272663 f216 1"/>
                <a:gd name="f294" fmla="*/ 4277614 f215 1"/>
                <a:gd name="f295" fmla="*/ 3313303 f216 1"/>
                <a:gd name="f296" fmla="*/ 4241038 f215 1"/>
                <a:gd name="f297" fmla="*/ 3353181 f216 1"/>
                <a:gd name="f298" fmla="*/ 4205224 f215 1"/>
                <a:gd name="f299" fmla="*/ 3391281 f216 1"/>
                <a:gd name="f300" fmla="*/ 4170680 f215 1"/>
                <a:gd name="f301" fmla="*/ 3431413 f216 1"/>
                <a:gd name="f302" fmla="*/ 4134612 f215 1"/>
                <a:gd name="f303" fmla="*/ 3471418 f216 1"/>
                <a:gd name="f304" fmla="*/ 4098671 f215 1"/>
                <a:gd name="f305" fmla="*/ 3514471 f216 1"/>
                <a:gd name="f306" fmla="*/ 4060571 f215 1"/>
                <a:gd name="f307" fmla="*/ 4048379 f216 1"/>
                <a:gd name="f308" fmla="*/ 3580511 f215 1"/>
                <a:gd name="f309" fmla="*/ 4189603 f216 1"/>
                <a:gd name="f310" fmla="*/ 3309112 f215 1"/>
                <a:gd name="f311" fmla="*/ 4079494 f216 1"/>
                <a:gd name="f312" fmla="*/ 2813812 f215 1"/>
                <a:gd name="f313" fmla="*/ 2569718 f216 1"/>
                <a:gd name="f314" fmla="*/ 966978 f215 1"/>
                <a:gd name="f315" fmla="*/ 2535047 f216 1"/>
                <a:gd name="f316" fmla="*/ 924687 f215 1"/>
                <a:gd name="f317" fmla="*/ 2501900 f216 1"/>
                <a:gd name="f318" fmla="*/ 884936 f215 1"/>
                <a:gd name="f319" fmla="*/ 2467610 f216 1"/>
                <a:gd name="f320" fmla="*/ 843153 f215 1"/>
                <a:gd name="f321" fmla="*/ 2433955 f216 1"/>
                <a:gd name="f322" fmla="*/ 802132 f215 1"/>
                <a:gd name="f323" fmla="*/ 2398649 f216 1"/>
                <a:gd name="f324" fmla="*/ 759079 f215 1"/>
                <a:gd name="f325" fmla="*/ 2365502 f216 1"/>
                <a:gd name="f326" fmla="*/ 718693 f215 1"/>
                <a:gd name="f327" fmla="*/ 2330958 f216 1"/>
                <a:gd name="f328" fmla="*/ 676402 f215 1"/>
                <a:gd name="f329" fmla="*/ 2298700 f216 1"/>
                <a:gd name="f330" fmla="*/ 636905 f215 1"/>
                <a:gd name="f331" fmla="*/ 2261616 f216 1"/>
                <a:gd name="f332" fmla="*/ 591693 f215 1"/>
                <a:gd name="f333" fmla="*/ 1776603 f216 1"/>
                <a:gd name="f334" fmla="*/ 0 f215 1"/>
                <a:gd name="f335" fmla="*/ 1843532 f216 1"/>
                <a:gd name="f336" fmla="*/ 2300732 f216 1"/>
                <a:gd name="f337" fmla="*/ 557276 f215 1"/>
                <a:gd name="f338" fmla="*/ 2337816 f216 1"/>
                <a:gd name="f339" fmla="*/ 602488 f215 1"/>
                <a:gd name="f340" fmla="*/ 2370201 f216 1"/>
                <a:gd name="f341" fmla="*/ 641985 f215 1"/>
                <a:gd name="f342" fmla="*/ 2404872 f216 1"/>
                <a:gd name="f343" fmla="*/ 684149 f215 1"/>
                <a:gd name="f344" fmla="*/ 2438019 f216 1"/>
                <a:gd name="f345" fmla="*/ 724535 f215 1"/>
                <a:gd name="f346" fmla="*/ 2473198 f216 1"/>
                <a:gd name="f347" fmla="*/ 767715 f215 1"/>
                <a:gd name="f348" fmla="*/ 2506726 f216 1"/>
                <a:gd name="f349" fmla="*/ 808482 f215 1"/>
                <a:gd name="f350" fmla="*/ 2541143 f216 1"/>
                <a:gd name="f351" fmla="*/ 850392 f215 1"/>
                <a:gd name="f352" fmla="*/ 2574163 f216 1"/>
                <a:gd name="f353" fmla="*/ 890778 f215 1"/>
                <a:gd name="f354" fmla="*/ 2608834 f216 1"/>
                <a:gd name="f355" fmla="*/ 932942 f215 1"/>
                <a:gd name="f356" fmla="*/ 4099179 f216 1"/>
                <a:gd name="f357" fmla="*/ 2754122 f215 1"/>
                <a:gd name="f358" fmla="*/ f217 1 f2"/>
                <a:gd name="f359" fmla="*/ f220 1 4255302"/>
                <a:gd name="f360" fmla="*/ f221 1 7287006"/>
                <a:gd name="f361" fmla="*/ f222 1 4255302"/>
                <a:gd name="f362" fmla="*/ f223 1 7287006"/>
                <a:gd name="f363" fmla="*/ f224 1 4255302"/>
                <a:gd name="f364" fmla="*/ f225 1 7287006"/>
                <a:gd name="f365" fmla="*/ f226 1 4255302"/>
                <a:gd name="f366" fmla="*/ f227 1 7287006"/>
                <a:gd name="f367" fmla="*/ f228 1 4255302"/>
                <a:gd name="f368" fmla="*/ f229 1 7287006"/>
                <a:gd name="f369" fmla="*/ f230 1 4255302"/>
                <a:gd name="f370" fmla="*/ f231 1 7287006"/>
                <a:gd name="f371" fmla="*/ f232 1 4255302"/>
                <a:gd name="f372" fmla="*/ f233 1 7287006"/>
                <a:gd name="f373" fmla="*/ f234 1 4255302"/>
                <a:gd name="f374" fmla="*/ f235 1 7287006"/>
                <a:gd name="f375" fmla="*/ f236 1 4255302"/>
                <a:gd name="f376" fmla="*/ f237 1 7287006"/>
                <a:gd name="f377" fmla="*/ f238 1 4255302"/>
                <a:gd name="f378" fmla="*/ f239 1 7287006"/>
                <a:gd name="f379" fmla="*/ f240 1 4255302"/>
                <a:gd name="f380" fmla="*/ f241 1 7287006"/>
                <a:gd name="f381" fmla="*/ f242 1 4255302"/>
                <a:gd name="f382" fmla="*/ f243 1 7287006"/>
                <a:gd name="f383" fmla="*/ f244 1 4255302"/>
                <a:gd name="f384" fmla="*/ f245 1 7287006"/>
                <a:gd name="f385" fmla="*/ f246 1 4255302"/>
                <a:gd name="f386" fmla="*/ f247 1 7287006"/>
                <a:gd name="f387" fmla="*/ f248 1 4255302"/>
                <a:gd name="f388" fmla="*/ f249 1 7287006"/>
                <a:gd name="f389" fmla="*/ f250 1 4255302"/>
                <a:gd name="f390" fmla="*/ f251 1 7287006"/>
                <a:gd name="f391" fmla="*/ f252 1 4255302"/>
                <a:gd name="f392" fmla="*/ f253 1 7287006"/>
                <a:gd name="f393" fmla="*/ f254 1 4255302"/>
                <a:gd name="f394" fmla="*/ f255 1 7287006"/>
                <a:gd name="f395" fmla="*/ f256 1 4255302"/>
                <a:gd name="f396" fmla="*/ f257 1 7287006"/>
                <a:gd name="f397" fmla="*/ f258 1 4255302"/>
                <a:gd name="f398" fmla="*/ f259 1 7287006"/>
                <a:gd name="f399" fmla="*/ f260 1 4255302"/>
                <a:gd name="f400" fmla="*/ f261 1 7287006"/>
                <a:gd name="f401" fmla="*/ f262 1 4255302"/>
                <a:gd name="f402" fmla="*/ f263 1 7287006"/>
                <a:gd name="f403" fmla="*/ f264 1 4255302"/>
                <a:gd name="f404" fmla="*/ f265 1 7287006"/>
                <a:gd name="f405" fmla="*/ f266 1 7287006"/>
                <a:gd name="f406" fmla="*/ f267 1 4255302"/>
                <a:gd name="f407" fmla="*/ f268 1 7287006"/>
                <a:gd name="f408" fmla="*/ f269 1 4255302"/>
                <a:gd name="f409" fmla="*/ f270 1 7287006"/>
                <a:gd name="f410" fmla="*/ f271 1 4255302"/>
                <a:gd name="f411" fmla="*/ f272 1 7287006"/>
                <a:gd name="f412" fmla="*/ f273 1 4255302"/>
                <a:gd name="f413" fmla="*/ f274 1 7287006"/>
                <a:gd name="f414" fmla="*/ f275 1 4255302"/>
                <a:gd name="f415" fmla="*/ f276 1 7287006"/>
                <a:gd name="f416" fmla="*/ f277 1 4255302"/>
                <a:gd name="f417" fmla="*/ f278 1 7287006"/>
                <a:gd name="f418" fmla="*/ f279 1 4255302"/>
                <a:gd name="f419" fmla="*/ f280 1 7287006"/>
                <a:gd name="f420" fmla="*/ f281 1 4255302"/>
                <a:gd name="f421" fmla="*/ f282 1 7287006"/>
                <a:gd name="f422" fmla="*/ f283 1 4255302"/>
                <a:gd name="f423" fmla="*/ f284 1 7287006"/>
                <a:gd name="f424" fmla="*/ f285 1 4255302"/>
                <a:gd name="f425" fmla="*/ f286 1 7287006"/>
                <a:gd name="f426" fmla="*/ f287 1 4255302"/>
                <a:gd name="f427" fmla="*/ f288 1 7287006"/>
                <a:gd name="f428" fmla="*/ f289 1 4255302"/>
                <a:gd name="f429" fmla="*/ f290 1 7287006"/>
                <a:gd name="f430" fmla="*/ f291 1 4255302"/>
                <a:gd name="f431" fmla="*/ f292 1 7287006"/>
                <a:gd name="f432" fmla="*/ f293 1 4255302"/>
                <a:gd name="f433" fmla="*/ f294 1 7287006"/>
                <a:gd name="f434" fmla="*/ f295 1 4255302"/>
                <a:gd name="f435" fmla="*/ f296 1 7287006"/>
                <a:gd name="f436" fmla="*/ f297 1 4255302"/>
                <a:gd name="f437" fmla="*/ f298 1 7287006"/>
                <a:gd name="f438" fmla="*/ f299 1 4255302"/>
                <a:gd name="f439" fmla="*/ f300 1 7287006"/>
                <a:gd name="f440" fmla="*/ f301 1 4255302"/>
                <a:gd name="f441" fmla="*/ f302 1 7287006"/>
                <a:gd name="f442" fmla="*/ f303 1 4255302"/>
                <a:gd name="f443" fmla="*/ f304 1 7287006"/>
                <a:gd name="f444" fmla="*/ f305 1 4255302"/>
                <a:gd name="f445" fmla="*/ f306 1 7287006"/>
                <a:gd name="f446" fmla="*/ f307 1 4255302"/>
                <a:gd name="f447" fmla="*/ f308 1 7287006"/>
                <a:gd name="f448" fmla="*/ f309 1 4255302"/>
                <a:gd name="f449" fmla="*/ f310 1 7287006"/>
                <a:gd name="f450" fmla="*/ f311 1 4255302"/>
                <a:gd name="f451" fmla="*/ f312 1 7287006"/>
                <a:gd name="f452" fmla="*/ f313 1 4255302"/>
                <a:gd name="f453" fmla="*/ f314 1 7287006"/>
                <a:gd name="f454" fmla="*/ f315 1 4255302"/>
                <a:gd name="f455" fmla="*/ f316 1 7287006"/>
                <a:gd name="f456" fmla="*/ f317 1 4255302"/>
                <a:gd name="f457" fmla="*/ f318 1 7287006"/>
                <a:gd name="f458" fmla="*/ f319 1 4255302"/>
                <a:gd name="f459" fmla="*/ f320 1 7287006"/>
                <a:gd name="f460" fmla="*/ f321 1 4255302"/>
                <a:gd name="f461" fmla="*/ f322 1 7287006"/>
                <a:gd name="f462" fmla="*/ f323 1 4255302"/>
                <a:gd name="f463" fmla="*/ f324 1 7287006"/>
                <a:gd name="f464" fmla="*/ f325 1 4255302"/>
                <a:gd name="f465" fmla="*/ f326 1 7287006"/>
                <a:gd name="f466" fmla="*/ f327 1 4255302"/>
                <a:gd name="f467" fmla="*/ f328 1 7287006"/>
                <a:gd name="f468" fmla="*/ f329 1 4255302"/>
                <a:gd name="f469" fmla="*/ f330 1 7287006"/>
                <a:gd name="f470" fmla="*/ f331 1 4255302"/>
                <a:gd name="f471" fmla="*/ f332 1 7287006"/>
                <a:gd name="f472" fmla="*/ f333 1 4255302"/>
                <a:gd name="f473" fmla="*/ f334 1 7287006"/>
                <a:gd name="f474" fmla="*/ f335 1 4255302"/>
                <a:gd name="f475" fmla="*/ f336 1 4255302"/>
                <a:gd name="f476" fmla="*/ f337 1 7287006"/>
                <a:gd name="f477" fmla="*/ f338 1 4255302"/>
                <a:gd name="f478" fmla="*/ f339 1 7287006"/>
                <a:gd name="f479" fmla="*/ f340 1 4255302"/>
                <a:gd name="f480" fmla="*/ f341 1 7287006"/>
                <a:gd name="f481" fmla="*/ f342 1 4255302"/>
                <a:gd name="f482" fmla="*/ f343 1 7287006"/>
                <a:gd name="f483" fmla="*/ f344 1 4255302"/>
                <a:gd name="f484" fmla="*/ f345 1 7287006"/>
                <a:gd name="f485" fmla="*/ f346 1 4255302"/>
                <a:gd name="f486" fmla="*/ f347 1 7287006"/>
                <a:gd name="f487" fmla="*/ f348 1 4255302"/>
                <a:gd name="f488" fmla="*/ f349 1 7287006"/>
                <a:gd name="f489" fmla="*/ f350 1 4255302"/>
                <a:gd name="f490" fmla="*/ f351 1 7287006"/>
                <a:gd name="f491" fmla="*/ f352 1 4255302"/>
                <a:gd name="f492" fmla="*/ f353 1 7287006"/>
                <a:gd name="f493" fmla="*/ f354 1 4255302"/>
                <a:gd name="f494" fmla="*/ f355 1 7287006"/>
                <a:gd name="f495" fmla="*/ f356 1 4255302"/>
                <a:gd name="f496" fmla="*/ f357 1 7287006"/>
                <a:gd name="f497" fmla="*/ f5 1 f218"/>
                <a:gd name="f498" fmla="*/ f6 1 f218"/>
                <a:gd name="f499" fmla="*/ f5 1 f219"/>
                <a:gd name="f500" fmla="*/ f7 1 f219"/>
                <a:gd name="f501" fmla="+- f358 0 f1"/>
                <a:gd name="f502" fmla="*/ f359 1 f218"/>
                <a:gd name="f503" fmla="*/ f360 1 f219"/>
                <a:gd name="f504" fmla="*/ f361 1 f218"/>
                <a:gd name="f505" fmla="*/ f362 1 f219"/>
                <a:gd name="f506" fmla="*/ f363 1 f218"/>
                <a:gd name="f507" fmla="*/ f364 1 f219"/>
                <a:gd name="f508" fmla="*/ f365 1 f218"/>
                <a:gd name="f509" fmla="*/ f366 1 f219"/>
                <a:gd name="f510" fmla="*/ f367 1 f218"/>
                <a:gd name="f511" fmla="*/ f368 1 f219"/>
                <a:gd name="f512" fmla="*/ f369 1 f218"/>
                <a:gd name="f513" fmla="*/ f370 1 f219"/>
                <a:gd name="f514" fmla="*/ f371 1 f218"/>
                <a:gd name="f515" fmla="*/ f372 1 f219"/>
                <a:gd name="f516" fmla="*/ f373 1 f218"/>
                <a:gd name="f517" fmla="*/ f374 1 f219"/>
                <a:gd name="f518" fmla="*/ f375 1 f218"/>
                <a:gd name="f519" fmla="*/ f376 1 f219"/>
                <a:gd name="f520" fmla="*/ f377 1 f218"/>
                <a:gd name="f521" fmla="*/ f378 1 f219"/>
                <a:gd name="f522" fmla="*/ f379 1 f218"/>
                <a:gd name="f523" fmla="*/ f380 1 f219"/>
                <a:gd name="f524" fmla="*/ f381 1 f218"/>
                <a:gd name="f525" fmla="*/ f382 1 f219"/>
                <a:gd name="f526" fmla="*/ f383 1 f218"/>
                <a:gd name="f527" fmla="*/ f384 1 f219"/>
                <a:gd name="f528" fmla="*/ f385 1 f218"/>
                <a:gd name="f529" fmla="*/ f386 1 f219"/>
                <a:gd name="f530" fmla="*/ f387 1 f218"/>
                <a:gd name="f531" fmla="*/ f388 1 f219"/>
                <a:gd name="f532" fmla="*/ f389 1 f218"/>
                <a:gd name="f533" fmla="*/ f390 1 f219"/>
                <a:gd name="f534" fmla="*/ f391 1 f218"/>
                <a:gd name="f535" fmla="*/ f392 1 f219"/>
                <a:gd name="f536" fmla="*/ f393 1 f218"/>
                <a:gd name="f537" fmla="*/ f394 1 f219"/>
                <a:gd name="f538" fmla="*/ f395 1 f218"/>
                <a:gd name="f539" fmla="*/ f396 1 f219"/>
                <a:gd name="f540" fmla="*/ f397 1 f218"/>
                <a:gd name="f541" fmla="*/ f398 1 f219"/>
                <a:gd name="f542" fmla="*/ f399 1 f218"/>
                <a:gd name="f543" fmla="*/ f400 1 f219"/>
                <a:gd name="f544" fmla="*/ f401 1 f218"/>
                <a:gd name="f545" fmla="*/ f402 1 f219"/>
                <a:gd name="f546" fmla="*/ f403 1 f218"/>
                <a:gd name="f547" fmla="*/ f404 1 f219"/>
                <a:gd name="f548" fmla="*/ f405 1 f219"/>
                <a:gd name="f549" fmla="*/ f406 1 f218"/>
                <a:gd name="f550" fmla="*/ f407 1 f219"/>
                <a:gd name="f551" fmla="*/ f408 1 f218"/>
                <a:gd name="f552" fmla="*/ f409 1 f219"/>
                <a:gd name="f553" fmla="*/ f410 1 f218"/>
                <a:gd name="f554" fmla="*/ f411 1 f219"/>
                <a:gd name="f555" fmla="*/ f412 1 f218"/>
                <a:gd name="f556" fmla="*/ f413 1 f219"/>
                <a:gd name="f557" fmla="*/ f414 1 f218"/>
                <a:gd name="f558" fmla="*/ f415 1 f219"/>
                <a:gd name="f559" fmla="*/ f416 1 f218"/>
                <a:gd name="f560" fmla="*/ f417 1 f219"/>
                <a:gd name="f561" fmla="*/ f418 1 f218"/>
                <a:gd name="f562" fmla="*/ f419 1 f219"/>
                <a:gd name="f563" fmla="*/ f420 1 f218"/>
                <a:gd name="f564" fmla="*/ f421 1 f219"/>
                <a:gd name="f565" fmla="*/ f422 1 f218"/>
                <a:gd name="f566" fmla="*/ f423 1 f219"/>
                <a:gd name="f567" fmla="*/ f424 1 f218"/>
                <a:gd name="f568" fmla="*/ f425 1 f219"/>
                <a:gd name="f569" fmla="*/ f426 1 f218"/>
                <a:gd name="f570" fmla="*/ f427 1 f219"/>
                <a:gd name="f571" fmla="*/ f428 1 f218"/>
                <a:gd name="f572" fmla="*/ f429 1 f219"/>
                <a:gd name="f573" fmla="*/ f430 1 f218"/>
                <a:gd name="f574" fmla="*/ f431 1 f219"/>
                <a:gd name="f575" fmla="*/ f432 1 f218"/>
                <a:gd name="f576" fmla="*/ f433 1 f219"/>
                <a:gd name="f577" fmla="*/ f434 1 f218"/>
                <a:gd name="f578" fmla="*/ f435 1 f219"/>
                <a:gd name="f579" fmla="*/ f436 1 f218"/>
                <a:gd name="f580" fmla="*/ f437 1 f219"/>
                <a:gd name="f581" fmla="*/ f438 1 f218"/>
                <a:gd name="f582" fmla="*/ f439 1 f219"/>
                <a:gd name="f583" fmla="*/ f440 1 f218"/>
                <a:gd name="f584" fmla="*/ f441 1 f219"/>
                <a:gd name="f585" fmla="*/ f442 1 f218"/>
                <a:gd name="f586" fmla="*/ f443 1 f219"/>
                <a:gd name="f587" fmla="*/ f444 1 f218"/>
                <a:gd name="f588" fmla="*/ f445 1 f219"/>
                <a:gd name="f589" fmla="*/ f446 1 f218"/>
                <a:gd name="f590" fmla="*/ f447 1 f219"/>
                <a:gd name="f591" fmla="*/ f448 1 f218"/>
                <a:gd name="f592" fmla="*/ f449 1 f219"/>
                <a:gd name="f593" fmla="*/ f450 1 f218"/>
                <a:gd name="f594" fmla="*/ f451 1 f219"/>
                <a:gd name="f595" fmla="*/ f452 1 f218"/>
                <a:gd name="f596" fmla="*/ f453 1 f219"/>
                <a:gd name="f597" fmla="*/ f454 1 f218"/>
                <a:gd name="f598" fmla="*/ f455 1 f219"/>
                <a:gd name="f599" fmla="*/ f456 1 f218"/>
                <a:gd name="f600" fmla="*/ f457 1 f219"/>
                <a:gd name="f601" fmla="*/ f458 1 f218"/>
                <a:gd name="f602" fmla="*/ f459 1 f219"/>
                <a:gd name="f603" fmla="*/ f460 1 f218"/>
                <a:gd name="f604" fmla="*/ f461 1 f219"/>
                <a:gd name="f605" fmla="*/ f462 1 f218"/>
                <a:gd name="f606" fmla="*/ f463 1 f219"/>
                <a:gd name="f607" fmla="*/ f464 1 f218"/>
                <a:gd name="f608" fmla="*/ f465 1 f219"/>
                <a:gd name="f609" fmla="*/ f466 1 f218"/>
                <a:gd name="f610" fmla="*/ f467 1 f219"/>
                <a:gd name="f611" fmla="*/ f468 1 f218"/>
                <a:gd name="f612" fmla="*/ f469 1 f219"/>
                <a:gd name="f613" fmla="*/ f470 1 f218"/>
                <a:gd name="f614" fmla="*/ f471 1 f219"/>
                <a:gd name="f615" fmla="*/ f472 1 f218"/>
                <a:gd name="f616" fmla="*/ f473 1 f219"/>
                <a:gd name="f617" fmla="*/ f474 1 f218"/>
                <a:gd name="f618" fmla="*/ f475 1 f218"/>
                <a:gd name="f619" fmla="*/ f476 1 f219"/>
                <a:gd name="f620" fmla="*/ f477 1 f218"/>
                <a:gd name="f621" fmla="*/ f478 1 f219"/>
                <a:gd name="f622" fmla="*/ f479 1 f218"/>
                <a:gd name="f623" fmla="*/ f480 1 f219"/>
                <a:gd name="f624" fmla="*/ f481 1 f218"/>
                <a:gd name="f625" fmla="*/ f482 1 f219"/>
                <a:gd name="f626" fmla="*/ f483 1 f218"/>
                <a:gd name="f627" fmla="*/ f484 1 f219"/>
                <a:gd name="f628" fmla="*/ f485 1 f218"/>
                <a:gd name="f629" fmla="*/ f486 1 f219"/>
                <a:gd name="f630" fmla="*/ f487 1 f218"/>
                <a:gd name="f631" fmla="*/ f488 1 f219"/>
                <a:gd name="f632" fmla="*/ f489 1 f218"/>
                <a:gd name="f633" fmla="*/ f490 1 f219"/>
                <a:gd name="f634" fmla="*/ f491 1 f218"/>
                <a:gd name="f635" fmla="*/ f492 1 f219"/>
                <a:gd name="f636" fmla="*/ f493 1 f218"/>
                <a:gd name="f637" fmla="*/ f494 1 f219"/>
                <a:gd name="f638" fmla="*/ f495 1 f218"/>
                <a:gd name="f639" fmla="*/ f496 1 f219"/>
                <a:gd name="f640" fmla="*/ f497 f213 1"/>
                <a:gd name="f641" fmla="*/ f498 f213 1"/>
                <a:gd name="f642" fmla="*/ f500 f214 1"/>
                <a:gd name="f643" fmla="*/ f499 f214 1"/>
                <a:gd name="f644" fmla="*/ f502 f213 1"/>
                <a:gd name="f645" fmla="*/ f503 f214 1"/>
                <a:gd name="f646" fmla="*/ f504 f213 1"/>
                <a:gd name="f647" fmla="*/ f505 f214 1"/>
                <a:gd name="f648" fmla="*/ f506 f213 1"/>
                <a:gd name="f649" fmla="*/ f507 f214 1"/>
                <a:gd name="f650" fmla="*/ f508 f213 1"/>
                <a:gd name="f651" fmla="*/ f509 f214 1"/>
                <a:gd name="f652" fmla="*/ f510 f213 1"/>
                <a:gd name="f653" fmla="*/ f511 f214 1"/>
                <a:gd name="f654" fmla="*/ f512 f213 1"/>
                <a:gd name="f655" fmla="*/ f513 f214 1"/>
                <a:gd name="f656" fmla="*/ f514 f213 1"/>
                <a:gd name="f657" fmla="*/ f515 f214 1"/>
                <a:gd name="f658" fmla="*/ f516 f213 1"/>
                <a:gd name="f659" fmla="*/ f517 f214 1"/>
                <a:gd name="f660" fmla="*/ f518 f213 1"/>
                <a:gd name="f661" fmla="*/ f519 f214 1"/>
                <a:gd name="f662" fmla="*/ f520 f213 1"/>
                <a:gd name="f663" fmla="*/ f521 f214 1"/>
                <a:gd name="f664" fmla="*/ f522 f213 1"/>
                <a:gd name="f665" fmla="*/ f523 f214 1"/>
                <a:gd name="f666" fmla="*/ f524 f213 1"/>
                <a:gd name="f667" fmla="*/ f525 f214 1"/>
                <a:gd name="f668" fmla="*/ f526 f213 1"/>
                <a:gd name="f669" fmla="*/ f527 f214 1"/>
                <a:gd name="f670" fmla="*/ f528 f213 1"/>
                <a:gd name="f671" fmla="*/ f529 f214 1"/>
                <a:gd name="f672" fmla="*/ f530 f213 1"/>
                <a:gd name="f673" fmla="*/ f531 f214 1"/>
                <a:gd name="f674" fmla="*/ f532 f213 1"/>
                <a:gd name="f675" fmla="*/ f533 f214 1"/>
                <a:gd name="f676" fmla="*/ f534 f213 1"/>
                <a:gd name="f677" fmla="*/ f535 f214 1"/>
                <a:gd name="f678" fmla="*/ f536 f213 1"/>
                <a:gd name="f679" fmla="*/ f537 f214 1"/>
                <a:gd name="f680" fmla="*/ f538 f213 1"/>
                <a:gd name="f681" fmla="*/ f539 f214 1"/>
                <a:gd name="f682" fmla="*/ f540 f213 1"/>
                <a:gd name="f683" fmla="*/ f541 f214 1"/>
                <a:gd name="f684" fmla="*/ f542 f213 1"/>
                <a:gd name="f685" fmla="*/ f543 f214 1"/>
                <a:gd name="f686" fmla="*/ f544 f213 1"/>
                <a:gd name="f687" fmla="*/ f545 f214 1"/>
                <a:gd name="f688" fmla="*/ f546 f213 1"/>
                <a:gd name="f689" fmla="*/ f547 f214 1"/>
                <a:gd name="f690" fmla="*/ f548 f214 1"/>
                <a:gd name="f691" fmla="*/ f549 f213 1"/>
                <a:gd name="f692" fmla="*/ f550 f214 1"/>
                <a:gd name="f693" fmla="*/ f551 f213 1"/>
                <a:gd name="f694" fmla="*/ f552 f214 1"/>
                <a:gd name="f695" fmla="*/ f553 f213 1"/>
                <a:gd name="f696" fmla="*/ f554 f214 1"/>
                <a:gd name="f697" fmla="*/ f555 f213 1"/>
                <a:gd name="f698" fmla="*/ f556 f214 1"/>
                <a:gd name="f699" fmla="*/ f557 f213 1"/>
                <a:gd name="f700" fmla="*/ f558 f214 1"/>
                <a:gd name="f701" fmla="*/ f559 f213 1"/>
                <a:gd name="f702" fmla="*/ f560 f214 1"/>
                <a:gd name="f703" fmla="*/ f561 f213 1"/>
                <a:gd name="f704" fmla="*/ f562 f214 1"/>
                <a:gd name="f705" fmla="*/ f563 f213 1"/>
                <a:gd name="f706" fmla="*/ f564 f214 1"/>
                <a:gd name="f707" fmla="*/ f565 f213 1"/>
                <a:gd name="f708" fmla="*/ f566 f214 1"/>
                <a:gd name="f709" fmla="*/ f567 f213 1"/>
                <a:gd name="f710" fmla="*/ f568 f214 1"/>
                <a:gd name="f711" fmla="*/ f569 f213 1"/>
                <a:gd name="f712" fmla="*/ f570 f214 1"/>
                <a:gd name="f713" fmla="*/ f571 f213 1"/>
                <a:gd name="f714" fmla="*/ f572 f214 1"/>
                <a:gd name="f715" fmla="*/ f573 f213 1"/>
                <a:gd name="f716" fmla="*/ f574 f214 1"/>
                <a:gd name="f717" fmla="*/ f575 f213 1"/>
                <a:gd name="f718" fmla="*/ f576 f214 1"/>
                <a:gd name="f719" fmla="*/ f577 f213 1"/>
                <a:gd name="f720" fmla="*/ f578 f214 1"/>
                <a:gd name="f721" fmla="*/ f579 f213 1"/>
                <a:gd name="f722" fmla="*/ f580 f214 1"/>
                <a:gd name="f723" fmla="*/ f581 f213 1"/>
                <a:gd name="f724" fmla="*/ f582 f214 1"/>
                <a:gd name="f725" fmla="*/ f583 f213 1"/>
                <a:gd name="f726" fmla="*/ f584 f214 1"/>
                <a:gd name="f727" fmla="*/ f585 f213 1"/>
                <a:gd name="f728" fmla="*/ f586 f214 1"/>
                <a:gd name="f729" fmla="*/ f587 f213 1"/>
                <a:gd name="f730" fmla="*/ f588 f214 1"/>
                <a:gd name="f731" fmla="*/ f589 f213 1"/>
                <a:gd name="f732" fmla="*/ f590 f214 1"/>
                <a:gd name="f733" fmla="*/ f591 f213 1"/>
                <a:gd name="f734" fmla="*/ f592 f214 1"/>
                <a:gd name="f735" fmla="*/ f593 f213 1"/>
                <a:gd name="f736" fmla="*/ f594 f214 1"/>
                <a:gd name="f737" fmla="*/ f595 f213 1"/>
                <a:gd name="f738" fmla="*/ f596 f214 1"/>
                <a:gd name="f739" fmla="*/ f597 f213 1"/>
                <a:gd name="f740" fmla="*/ f598 f214 1"/>
                <a:gd name="f741" fmla="*/ f599 f213 1"/>
                <a:gd name="f742" fmla="*/ f600 f214 1"/>
                <a:gd name="f743" fmla="*/ f601 f213 1"/>
                <a:gd name="f744" fmla="*/ f602 f214 1"/>
                <a:gd name="f745" fmla="*/ f603 f213 1"/>
                <a:gd name="f746" fmla="*/ f604 f214 1"/>
                <a:gd name="f747" fmla="*/ f605 f213 1"/>
                <a:gd name="f748" fmla="*/ f606 f214 1"/>
                <a:gd name="f749" fmla="*/ f607 f213 1"/>
                <a:gd name="f750" fmla="*/ f608 f214 1"/>
                <a:gd name="f751" fmla="*/ f609 f213 1"/>
                <a:gd name="f752" fmla="*/ f610 f214 1"/>
                <a:gd name="f753" fmla="*/ f611 f213 1"/>
                <a:gd name="f754" fmla="*/ f612 f214 1"/>
                <a:gd name="f755" fmla="*/ f613 f213 1"/>
                <a:gd name="f756" fmla="*/ f614 f214 1"/>
                <a:gd name="f757" fmla="*/ f615 f213 1"/>
                <a:gd name="f758" fmla="*/ f616 f214 1"/>
                <a:gd name="f759" fmla="*/ f617 f213 1"/>
                <a:gd name="f760" fmla="*/ f618 f213 1"/>
                <a:gd name="f761" fmla="*/ f619 f214 1"/>
                <a:gd name="f762" fmla="*/ f620 f213 1"/>
                <a:gd name="f763" fmla="*/ f621 f214 1"/>
                <a:gd name="f764" fmla="*/ f622 f213 1"/>
                <a:gd name="f765" fmla="*/ f623 f214 1"/>
                <a:gd name="f766" fmla="*/ f624 f213 1"/>
                <a:gd name="f767" fmla="*/ f625 f214 1"/>
                <a:gd name="f768" fmla="*/ f626 f213 1"/>
                <a:gd name="f769" fmla="*/ f627 f214 1"/>
                <a:gd name="f770" fmla="*/ f628 f213 1"/>
                <a:gd name="f771" fmla="*/ f629 f214 1"/>
                <a:gd name="f772" fmla="*/ f630 f213 1"/>
                <a:gd name="f773" fmla="*/ f631 f214 1"/>
                <a:gd name="f774" fmla="*/ f632 f213 1"/>
                <a:gd name="f775" fmla="*/ f633 f214 1"/>
                <a:gd name="f776" fmla="*/ f634 f213 1"/>
                <a:gd name="f777" fmla="*/ f635 f214 1"/>
                <a:gd name="f778" fmla="*/ f636 f213 1"/>
                <a:gd name="f779" fmla="*/ f637 f214 1"/>
                <a:gd name="f780" fmla="*/ f638 f213 1"/>
                <a:gd name="f781" fmla="*/ f639 f2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1">
                  <a:pos x="f644" y="f645"/>
                </a:cxn>
                <a:cxn ang="f501">
                  <a:pos x="f646" y="f647"/>
                </a:cxn>
                <a:cxn ang="f501">
                  <a:pos x="f648" y="f649"/>
                </a:cxn>
                <a:cxn ang="f501">
                  <a:pos x="f650" y="f651"/>
                </a:cxn>
                <a:cxn ang="f501">
                  <a:pos x="f652" y="f653"/>
                </a:cxn>
                <a:cxn ang="f501">
                  <a:pos x="f654" y="f655"/>
                </a:cxn>
                <a:cxn ang="f501">
                  <a:pos x="f656" y="f657"/>
                </a:cxn>
                <a:cxn ang="f501">
                  <a:pos x="f658" y="f659"/>
                </a:cxn>
                <a:cxn ang="f501">
                  <a:pos x="f660" y="f661"/>
                </a:cxn>
                <a:cxn ang="f501">
                  <a:pos x="f662" y="f663"/>
                </a:cxn>
                <a:cxn ang="f501">
                  <a:pos x="f664" y="f665"/>
                </a:cxn>
                <a:cxn ang="f501">
                  <a:pos x="f666" y="f667"/>
                </a:cxn>
                <a:cxn ang="f501">
                  <a:pos x="f668" y="f669"/>
                </a:cxn>
                <a:cxn ang="f501">
                  <a:pos x="f670" y="f671"/>
                </a:cxn>
                <a:cxn ang="f501">
                  <a:pos x="f672" y="f673"/>
                </a:cxn>
                <a:cxn ang="f501">
                  <a:pos x="f674" y="f675"/>
                </a:cxn>
                <a:cxn ang="f501">
                  <a:pos x="f676" y="f677"/>
                </a:cxn>
                <a:cxn ang="f501">
                  <a:pos x="f678" y="f679"/>
                </a:cxn>
                <a:cxn ang="f501">
                  <a:pos x="f680" y="f681"/>
                </a:cxn>
                <a:cxn ang="f501">
                  <a:pos x="f682" y="f683"/>
                </a:cxn>
                <a:cxn ang="f501">
                  <a:pos x="f684" y="f685"/>
                </a:cxn>
                <a:cxn ang="f501">
                  <a:pos x="f686" y="f687"/>
                </a:cxn>
                <a:cxn ang="f501">
                  <a:pos x="f688" y="f689"/>
                </a:cxn>
                <a:cxn ang="f501">
                  <a:pos x="f688" y="f690"/>
                </a:cxn>
                <a:cxn ang="f501">
                  <a:pos x="f691" y="f692"/>
                </a:cxn>
                <a:cxn ang="f501">
                  <a:pos x="f693" y="f694"/>
                </a:cxn>
                <a:cxn ang="f501">
                  <a:pos x="f695" y="f696"/>
                </a:cxn>
                <a:cxn ang="f501">
                  <a:pos x="f697" y="f698"/>
                </a:cxn>
                <a:cxn ang="f501">
                  <a:pos x="f699" y="f700"/>
                </a:cxn>
                <a:cxn ang="f501">
                  <a:pos x="f701" y="f702"/>
                </a:cxn>
                <a:cxn ang="f501">
                  <a:pos x="f703" y="f704"/>
                </a:cxn>
                <a:cxn ang="f501">
                  <a:pos x="f705" y="f706"/>
                </a:cxn>
                <a:cxn ang="f501">
                  <a:pos x="f707" y="f708"/>
                </a:cxn>
                <a:cxn ang="f501">
                  <a:pos x="f709" y="f710"/>
                </a:cxn>
                <a:cxn ang="f501">
                  <a:pos x="f711" y="f712"/>
                </a:cxn>
                <a:cxn ang="f501">
                  <a:pos x="f713" y="f714"/>
                </a:cxn>
                <a:cxn ang="f501">
                  <a:pos x="f715" y="f716"/>
                </a:cxn>
                <a:cxn ang="f501">
                  <a:pos x="f717" y="f718"/>
                </a:cxn>
                <a:cxn ang="f501">
                  <a:pos x="f719" y="f720"/>
                </a:cxn>
                <a:cxn ang="f501">
                  <a:pos x="f721" y="f722"/>
                </a:cxn>
                <a:cxn ang="f501">
                  <a:pos x="f723" y="f724"/>
                </a:cxn>
                <a:cxn ang="f501">
                  <a:pos x="f725" y="f726"/>
                </a:cxn>
                <a:cxn ang="f501">
                  <a:pos x="f727" y="f728"/>
                </a:cxn>
                <a:cxn ang="f501">
                  <a:pos x="f729" y="f730"/>
                </a:cxn>
                <a:cxn ang="f501">
                  <a:pos x="f731" y="f732"/>
                </a:cxn>
                <a:cxn ang="f501">
                  <a:pos x="f733" y="f734"/>
                </a:cxn>
                <a:cxn ang="f501">
                  <a:pos x="f735" y="f736"/>
                </a:cxn>
                <a:cxn ang="f501">
                  <a:pos x="f737" y="f738"/>
                </a:cxn>
                <a:cxn ang="f501">
                  <a:pos x="f739" y="f740"/>
                </a:cxn>
                <a:cxn ang="f501">
                  <a:pos x="f741" y="f742"/>
                </a:cxn>
                <a:cxn ang="f501">
                  <a:pos x="f743" y="f744"/>
                </a:cxn>
                <a:cxn ang="f501">
                  <a:pos x="f745" y="f746"/>
                </a:cxn>
                <a:cxn ang="f501">
                  <a:pos x="f747" y="f748"/>
                </a:cxn>
                <a:cxn ang="f501">
                  <a:pos x="f749" y="f750"/>
                </a:cxn>
                <a:cxn ang="f501">
                  <a:pos x="f751" y="f752"/>
                </a:cxn>
                <a:cxn ang="f501">
                  <a:pos x="f753" y="f754"/>
                </a:cxn>
                <a:cxn ang="f501">
                  <a:pos x="f755" y="f756"/>
                </a:cxn>
                <a:cxn ang="f501">
                  <a:pos x="f757" y="f758"/>
                </a:cxn>
                <a:cxn ang="f501">
                  <a:pos x="f759" y="f758"/>
                </a:cxn>
                <a:cxn ang="f501">
                  <a:pos x="f760" y="f761"/>
                </a:cxn>
                <a:cxn ang="f501">
                  <a:pos x="f762" y="f763"/>
                </a:cxn>
                <a:cxn ang="f501">
                  <a:pos x="f764" y="f765"/>
                </a:cxn>
                <a:cxn ang="f501">
                  <a:pos x="f766" y="f767"/>
                </a:cxn>
                <a:cxn ang="f501">
                  <a:pos x="f768" y="f769"/>
                </a:cxn>
                <a:cxn ang="f501">
                  <a:pos x="f770" y="f771"/>
                </a:cxn>
                <a:cxn ang="f501">
                  <a:pos x="f772" y="f773"/>
                </a:cxn>
                <a:cxn ang="f501">
                  <a:pos x="f774" y="f775"/>
                </a:cxn>
                <a:cxn ang="f501">
                  <a:pos x="f776" y="f777"/>
                </a:cxn>
                <a:cxn ang="f501">
                  <a:pos x="f778" y="f779"/>
                </a:cxn>
                <a:cxn ang="f501">
                  <a:pos x="f780" y="f781"/>
                </a:cxn>
                <a:cxn ang="f501">
                  <a:pos x="f644" y="f645"/>
                </a:cxn>
              </a:cxnLst>
              <a:rect l="f640" t="f643" r="f641" b="f642"/>
              <a:pathLst>
                <a:path w="4255302" h="728700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cubicBezTo>
                    <a:pt x="f68" y="f69"/>
                    <a:pt x="f70" y="f71"/>
                    <a:pt x="f5" y="f72"/>
                  </a:cubicBezTo>
                  <a:lnTo>
                    <a:pt x="f5" y="f73"/>
                  </a:lnTo>
                  <a:cubicBezTo>
                    <a:pt x="f74" y="f75"/>
                    <a:pt x="f76" y="f77"/>
                    <a:pt x="f78" y="f79"/>
                  </a:cubicBez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cubicBezTo>
                    <a:pt x="f138" y="f139"/>
                    <a:pt x="f140" y="f141"/>
                    <a:pt x="f142" y="f143"/>
                  </a:cubicBezTo>
                  <a:cubicBezTo>
                    <a:pt x="f144" y="f145"/>
                    <a:pt x="f146" y="f147"/>
                    <a:pt x="f148" y="f149"/>
                  </a:cubicBezTo>
                  <a:lnTo>
                    <a:pt x="f150" y="f151"/>
                  </a:lnTo>
                  <a:lnTo>
                    <a:pt x="f152" y="f153"/>
                  </a:ln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5"/>
                  </a:lnTo>
                  <a:lnTo>
                    <a:pt x="f169" y="f5"/>
                  </a:lnTo>
                  <a:lnTo>
                    <a:pt x="f170" y="f171"/>
                  </a:lnTo>
                  <a:lnTo>
                    <a:pt x="f172" y="f173"/>
                  </a:lnTo>
                  <a:lnTo>
                    <a:pt x="f174" y="f175"/>
                  </a:lnTo>
                  <a:lnTo>
                    <a:pt x="f176" y="f177"/>
                  </a:lnTo>
                  <a:cubicBezTo>
                    <a:pt x="f178" y="f179"/>
                    <a:pt x="f180" y="f181"/>
                    <a:pt x="f182" y="f183"/>
                  </a:cubicBezTo>
                  <a:cubicBezTo>
                    <a:pt x="f184" y="f185"/>
                    <a:pt x="f186" y="f187"/>
                    <a:pt x="f188" y="f189"/>
                  </a:cubicBezTo>
                  <a:cubicBezTo>
                    <a:pt x="f190" y="f191"/>
                    <a:pt x="f192" y="f193"/>
                    <a:pt x="f194" y="f195"/>
                  </a:cubicBez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cubicBezTo>
                    <a:pt x="f202" y="f203"/>
                    <a:pt x="f204" y="f205"/>
                    <a:pt x="f206" y="f207"/>
                  </a:cubicBezTo>
                  <a:cubicBezTo>
                    <a:pt x="f208" y="f209"/>
                    <a:pt x="f210" y="f211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33">
              <a:extLst>
                <a:ext uri="{FF2B5EF4-FFF2-40B4-BE49-F238E27FC236}">
                  <a16:creationId xmlns:a16="http://schemas.microsoft.com/office/drawing/2014/main" id="{BBFCD3E7-EAF5-4114-982A-C0123C7F3940}"/>
                </a:ext>
              </a:extLst>
            </p:cNvPr>
            <p:cNvSpPr/>
            <p:nvPr/>
          </p:nvSpPr>
          <p:spPr>
            <a:xfrm>
              <a:off x="0" y="0"/>
              <a:ext cx="4157383" cy="713371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157383"/>
                <a:gd name="f7" fmla="val 7133717"/>
                <a:gd name="f8" fmla="val 4090416"/>
                <a:gd name="f9" fmla="val 3448431"/>
                <a:gd name="f10" fmla="val 4066184"/>
                <a:gd name="f11" fmla="val 3500120"/>
                <a:gd name="f12" fmla="val 4030841"/>
                <a:gd name="f13" fmla="val 3545840"/>
                <a:gd name="f14" fmla="val 3986911"/>
                <a:gd name="f15" fmla="val 3582289"/>
                <a:gd name="f16" fmla="val 3485134"/>
                <a:gd name="f17" fmla="val 4029202"/>
                <a:gd name="f18" fmla="val 3441827"/>
                <a:gd name="f19" fmla="val 4067302"/>
                <a:gd name="f20" fmla="val 3401441"/>
                <a:gd name="f21" fmla="val 4103243"/>
                <a:gd name="f22" fmla="val 3361309"/>
                <a:gd name="f23" fmla="val 4140200"/>
                <a:gd name="f24" fmla="val 3348609"/>
                <a:gd name="f25" fmla="val 4151376"/>
                <a:gd name="f26" fmla="val 3335909"/>
                <a:gd name="f27" fmla="val 4162806"/>
                <a:gd name="f28" fmla="val 3323209"/>
                <a:gd name="f29" fmla="val 4174490"/>
                <a:gd name="f30" fmla="val 3310509"/>
                <a:gd name="f31" fmla="val 4186174"/>
                <a:gd name="f32" fmla="val 3296793"/>
                <a:gd name="f33" fmla="val 4198112"/>
                <a:gd name="f34" fmla="val 3283204"/>
                <a:gd name="f35" fmla="val 4210050"/>
                <a:gd name="f36" fmla="val 3242183"/>
                <a:gd name="f37" fmla="val 4246626"/>
                <a:gd name="f38" fmla="val 3201543"/>
                <a:gd name="f39" fmla="val 4282821"/>
                <a:gd name="f40" fmla="val 3160649"/>
                <a:gd name="f41" fmla="val 4319270"/>
                <a:gd name="f42" fmla="val 3123311"/>
                <a:gd name="f43" fmla="val 4352544"/>
                <a:gd name="f44" fmla="val 2361311"/>
                <a:gd name="f45" fmla="val 5030978"/>
                <a:gd name="f46" fmla="val 2320417"/>
                <a:gd name="f47" fmla="val 5067300"/>
                <a:gd name="f48" fmla="val 2282317"/>
                <a:gd name="f49" fmla="val 5101336"/>
                <a:gd name="f50" fmla="val 2236978"/>
                <a:gd name="f51" fmla="val 5141595"/>
                <a:gd name="f52" fmla="val 2198878"/>
                <a:gd name="f53" fmla="val 5175250"/>
                <a:gd name="f54" fmla="val 2158873"/>
                <a:gd name="f55" fmla="val 5210810"/>
                <a:gd name="f56" fmla="val 2118233"/>
                <a:gd name="f57" fmla="val 5247132"/>
                <a:gd name="f58" fmla="val 2077593"/>
                <a:gd name="f59" fmla="val 5283454"/>
                <a:gd name="f60" fmla="val 2038223"/>
                <a:gd name="f61" fmla="val 5318379"/>
                <a:gd name="f62" fmla="val 1994662"/>
                <a:gd name="f63" fmla="val 5357241"/>
                <a:gd name="f64" fmla="val 7133718"/>
                <a:gd name="f65" fmla="val 7058407"/>
                <a:gd name="f66" fmla="val 427990"/>
                <a:gd name="f67" fmla="val 6678676"/>
                <a:gd name="f68" fmla="val 1206500"/>
                <a:gd name="f69" fmla="val 5987669"/>
                <a:gd name="f70" fmla="val 1959610"/>
                <a:gd name="f71" fmla="val 5318506"/>
                <a:gd name="f72" fmla="val 2003298"/>
                <a:gd name="f73" fmla="val 5279771"/>
                <a:gd name="f74" fmla="val 2042668"/>
                <a:gd name="f75" fmla="val 5244846"/>
                <a:gd name="f76" fmla="val 2083308"/>
                <a:gd name="f77" fmla="val 5208778"/>
                <a:gd name="f78" fmla="val 2123948"/>
                <a:gd name="f79" fmla="val 5172583"/>
                <a:gd name="f80" fmla="val 2164080"/>
                <a:gd name="f81" fmla="val 5137023"/>
                <a:gd name="f82" fmla="val 2202180"/>
                <a:gd name="f83" fmla="val 5103622"/>
                <a:gd name="f84" fmla="val 2247519"/>
                <a:gd name="f85" fmla="val 5063236"/>
                <a:gd name="f86" fmla="val 2285619"/>
                <a:gd name="f87" fmla="val 5029200"/>
                <a:gd name="f88" fmla="val 2299335"/>
                <a:gd name="f89" fmla="val 5017173"/>
                <a:gd name="f90" fmla="val 2313013"/>
                <a:gd name="f91" fmla="val 5005070"/>
                <a:gd name="f92" fmla="val 2326640"/>
                <a:gd name="f93" fmla="val 4992878"/>
                <a:gd name="f94" fmla="val 2599182"/>
                <a:gd name="f95" fmla="val 4750943"/>
                <a:gd name="f96" fmla="val 2860040"/>
                <a:gd name="f97" fmla="val 4519549"/>
                <a:gd name="f98" fmla="val 3088640"/>
                <a:gd name="f99" fmla="val 4315587"/>
                <a:gd name="f100" fmla="val 3125978"/>
                <a:gd name="f101" fmla="val 4282440"/>
                <a:gd name="f102" fmla="val 3167126"/>
                <a:gd name="f103" fmla="val 4245864"/>
                <a:gd name="f104" fmla="val 3207639"/>
                <a:gd name="f105" fmla="val 4209796"/>
                <a:gd name="f106" fmla="val 3221609"/>
                <a:gd name="f107" fmla="val 4197604"/>
                <a:gd name="f108" fmla="val 3235325"/>
                <a:gd name="f109" fmla="val 4185450"/>
                <a:gd name="f110" fmla="val 3248787"/>
                <a:gd name="f111" fmla="val 4173347"/>
                <a:gd name="f112" fmla="val 3288792"/>
                <a:gd name="f113" fmla="val 4137787"/>
                <a:gd name="f114" fmla="val 3326892"/>
                <a:gd name="f115" fmla="val 4103624"/>
                <a:gd name="f116" fmla="val 3367024"/>
                <a:gd name="f117" fmla="val 4068064"/>
                <a:gd name="f118" fmla="val 3407664"/>
                <a:gd name="f119" fmla="val 4031869"/>
                <a:gd name="f120" fmla="val 3450971"/>
                <a:gd name="f121" fmla="val 3993769"/>
                <a:gd name="f122" fmla="val 3739896"/>
                <a:gd name="f123" fmla="val 3736848"/>
                <a:gd name="f124" fmla="val 3928364"/>
                <a:gd name="f125" fmla="val 3568827"/>
                <a:gd name="f126" fmla="val 3946271"/>
                <a:gd name="f127" fmla="val 3552317"/>
                <a:gd name="f128" fmla="val 4139057"/>
                <a:gd name="f129" fmla="val 3371558"/>
                <a:gd name="f130" fmla="val 4160507"/>
                <a:gd name="f131" fmla="val 3072981"/>
                <a:gd name="f132" fmla="val 3995547"/>
                <a:gd name="f133" fmla="val 2866517"/>
                <a:gd name="f134" fmla="val 3893947"/>
                <a:gd name="f135" fmla="val 2738628"/>
                <a:gd name="f136" fmla="val 3158236"/>
                <a:gd name="f137" fmla="val 1844040"/>
                <a:gd name="f138" fmla="val 2492629"/>
                <a:gd name="f139" fmla="val 1035685"/>
                <a:gd name="f140" fmla="val 2457958"/>
                <a:gd name="f141" fmla="val 993521"/>
                <a:gd name="f142" fmla="val 2424811"/>
                <a:gd name="f143" fmla="val 953389"/>
                <a:gd name="f144" fmla="val 2390902"/>
                <a:gd name="f145" fmla="val 911987"/>
                <a:gd name="f146" fmla="val 2356866"/>
                <a:gd name="f147" fmla="val 870712"/>
                <a:gd name="f148" fmla="val 2345055"/>
                <a:gd name="f149" fmla="val 856361"/>
                <a:gd name="f150" fmla="val 2333117"/>
                <a:gd name="f151" fmla="val 842010"/>
                <a:gd name="f152" fmla="val 2321433"/>
                <a:gd name="f153" fmla="val 827659"/>
                <a:gd name="f154" fmla="val 2288286"/>
                <a:gd name="f155" fmla="val 787400"/>
                <a:gd name="f156" fmla="val 2253488"/>
                <a:gd name="f157" fmla="val 745109"/>
                <a:gd name="f158" fmla="val 2221230"/>
                <a:gd name="f159" fmla="val 705866"/>
                <a:gd name="f160" fmla="val 2208530"/>
                <a:gd name="f161" fmla="val 690626"/>
                <a:gd name="f162" fmla="val 2195830"/>
                <a:gd name="f163" fmla="val 675640"/>
                <a:gd name="f164" fmla="val 2183892"/>
                <a:gd name="f165" fmla="val 660527"/>
                <a:gd name="f166" fmla="val 1639824"/>
                <a:gd name="f167" fmla="val 1706499"/>
                <a:gd name="f168" fmla="val 1847469"/>
                <a:gd name="f169" fmla="val 171069"/>
                <a:gd name="f170" fmla="val 2026412"/>
                <a:gd name="f171" fmla="val 388112"/>
                <a:gd name="f172" fmla="val 2222500"/>
                <a:gd name="f173" fmla="val 626237"/>
                <a:gd name="f174" fmla="val 2259711"/>
                <a:gd name="f175" fmla="val 671576"/>
                <a:gd name="f176" fmla="val 2292223"/>
                <a:gd name="f177" fmla="val 710946"/>
                <a:gd name="f178" fmla="val 2326894"/>
                <a:gd name="f179" fmla="val 753110"/>
                <a:gd name="f180" fmla="val 2360041"/>
                <a:gd name="f181" fmla="val 793369"/>
                <a:gd name="f182" fmla="val 2395474"/>
                <a:gd name="f183" fmla="val 836295"/>
                <a:gd name="f184" fmla="val 2429383"/>
                <a:gd name="f185" fmla="val 877443"/>
                <a:gd name="f186" fmla="val 2463800"/>
                <a:gd name="f187" fmla="val 918972"/>
                <a:gd name="f188" fmla="val 2474849"/>
                <a:gd name="f189" fmla="val 931672"/>
                <a:gd name="f190" fmla="val 2485771"/>
                <a:gd name="f191" fmla="val 945769"/>
                <a:gd name="f192" fmla="val 2496820"/>
                <a:gd name="f193" fmla="val 959231"/>
                <a:gd name="f194" fmla="val 2531491"/>
                <a:gd name="f195" fmla="val 1001268"/>
                <a:gd name="f196" fmla="val 3179953"/>
                <a:gd name="f197" fmla="val 1788668"/>
                <a:gd name="f198" fmla="val 3891788"/>
                <a:gd name="f199" fmla="val 2654935"/>
                <a:gd name="f200" fmla="val 4035044"/>
                <a:gd name="f201" fmla="val 2834513"/>
                <a:gd name="f202" fmla="val 4183761"/>
                <a:gd name="f203" fmla="val 3021330"/>
                <a:gd name="f204" fmla="val 4190238"/>
                <a:gd name="f205" fmla="val 3231642"/>
                <a:gd name="f206" fmla="+- 0 0 -90"/>
                <a:gd name="f207" fmla="*/ f3 1 4157383"/>
                <a:gd name="f208" fmla="*/ f4 1 7133717"/>
                <a:gd name="f209" fmla="+- f7 0 f5"/>
                <a:gd name="f210" fmla="+- f6 0 f5"/>
                <a:gd name="f211" fmla="*/ f206 f0 1"/>
                <a:gd name="f212" fmla="*/ f210 1 4157383"/>
                <a:gd name="f213" fmla="*/ f209 1 7133717"/>
                <a:gd name="f214" fmla="*/ 4090416 f210 1"/>
                <a:gd name="f215" fmla="*/ 3448431 f209 1"/>
                <a:gd name="f216" fmla="*/ 3986911 f210 1"/>
                <a:gd name="f217" fmla="*/ 3582289 f209 1"/>
                <a:gd name="f218" fmla="*/ 3485134 f210 1"/>
                <a:gd name="f219" fmla="*/ 4029202 f209 1"/>
                <a:gd name="f220" fmla="*/ 3441827 f210 1"/>
                <a:gd name="f221" fmla="*/ 4067302 f209 1"/>
                <a:gd name="f222" fmla="*/ 3401441 f210 1"/>
                <a:gd name="f223" fmla="*/ 4103243 f209 1"/>
                <a:gd name="f224" fmla="*/ 3361309 f210 1"/>
                <a:gd name="f225" fmla="*/ 4140200 f209 1"/>
                <a:gd name="f226" fmla="*/ 3323209 f210 1"/>
                <a:gd name="f227" fmla="*/ 4174490 f209 1"/>
                <a:gd name="f228" fmla="*/ 3283204 f210 1"/>
                <a:gd name="f229" fmla="*/ 4210050 f209 1"/>
                <a:gd name="f230" fmla="*/ 3242183 f210 1"/>
                <a:gd name="f231" fmla="*/ 4246626 f209 1"/>
                <a:gd name="f232" fmla="*/ 3201543 f210 1"/>
                <a:gd name="f233" fmla="*/ 4282821 f209 1"/>
                <a:gd name="f234" fmla="*/ 3160649 f210 1"/>
                <a:gd name="f235" fmla="*/ 4319270 f209 1"/>
                <a:gd name="f236" fmla="*/ 3123311 f210 1"/>
                <a:gd name="f237" fmla="*/ 4352544 f209 1"/>
                <a:gd name="f238" fmla="*/ 2361311 f210 1"/>
                <a:gd name="f239" fmla="*/ 5030978 f209 1"/>
                <a:gd name="f240" fmla="*/ 2320417 f210 1"/>
                <a:gd name="f241" fmla="*/ 5067300 f209 1"/>
                <a:gd name="f242" fmla="*/ 2282317 f210 1"/>
                <a:gd name="f243" fmla="*/ 5101336 f209 1"/>
                <a:gd name="f244" fmla="*/ 2236978 f210 1"/>
                <a:gd name="f245" fmla="*/ 5141595 f209 1"/>
                <a:gd name="f246" fmla="*/ 2198878 f210 1"/>
                <a:gd name="f247" fmla="*/ 5175250 f209 1"/>
                <a:gd name="f248" fmla="*/ 2158873 f210 1"/>
                <a:gd name="f249" fmla="*/ 5210810 f209 1"/>
                <a:gd name="f250" fmla="*/ 2118233 f210 1"/>
                <a:gd name="f251" fmla="*/ 5247132 f209 1"/>
                <a:gd name="f252" fmla="*/ 2077593 f210 1"/>
                <a:gd name="f253" fmla="*/ 5283454 f209 1"/>
                <a:gd name="f254" fmla="*/ 2038223 f210 1"/>
                <a:gd name="f255" fmla="*/ 5318379 f209 1"/>
                <a:gd name="f256" fmla="*/ 1994662 f210 1"/>
                <a:gd name="f257" fmla="*/ 5357241 f209 1"/>
                <a:gd name="f258" fmla="*/ 0 f210 1"/>
                <a:gd name="f259" fmla="*/ 7133718 f209 1"/>
                <a:gd name="f260" fmla="*/ 7058407 f209 1"/>
                <a:gd name="f261" fmla="*/ 1959610 f210 1"/>
                <a:gd name="f262" fmla="*/ 5318506 f209 1"/>
                <a:gd name="f263" fmla="*/ 2003298 f210 1"/>
                <a:gd name="f264" fmla="*/ 5279771 f209 1"/>
                <a:gd name="f265" fmla="*/ 2042668 f210 1"/>
                <a:gd name="f266" fmla="*/ 5244846 f209 1"/>
                <a:gd name="f267" fmla="*/ 2083308 f210 1"/>
                <a:gd name="f268" fmla="*/ 5208778 f209 1"/>
                <a:gd name="f269" fmla="*/ 2123948 f210 1"/>
                <a:gd name="f270" fmla="*/ 5172583 f209 1"/>
                <a:gd name="f271" fmla="*/ 2164080 f210 1"/>
                <a:gd name="f272" fmla="*/ 5137023 f209 1"/>
                <a:gd name="f273" fmla="*/ 2202180 f210 1"/>
                <a:gd name="f274" fmla="*/ 5103622 f209 1"/>
                <a:gd name="f275" fmla="*/ 2247519 f210 1"/>
                <a:gd name="f276" fmla="*/ 5063236 f209 1"/>
                <a:gd name="f277" fmla="*/ 2285619 f210 1"/>
                <a:gd name="f278" fmla="*/ 5029200 f209 1"/>
                <a:gd name="f279" fmla="*/ 2326640 f210 1"/>
                <a:gd name="f280" fmla="*/ 4992878 f209 1"/>
                <a:gd name="f281" fmla="*/ 3088640 f210 1"/>
                <a:gd name="f282" fmla="*/ 4315587 f209 1"/>
                <a:gd name="f283" fmla="*/ 3125978 f210 1"/>
                <a:gd name="f284" fmla="*/ 4282440 f209 1"/>
                <a:gd name="f285" fmla="*/ 3167126 f210 1"/>
                <a:gd name="f286" fmla="*/ 4245864 f209 1"/>
                <a:gd name="f287" fmla="*/ 3207639 f210 1"/>
                <a:gd name="f288" fmla="*/ 4209796 f209 1"/>
                <a:gd name="f289" fmla="*/ 3248787 f210 1"/>
                <a:gd name="f290" fmla="*/ 4173347 f209 1"/>
                <a:gd name="f291" fmla="*/ 3288792 f210 1"/>
                <a:gd name="f292" fmla="*/ 4137787 f209 1"/>
                <a:gd name="f293" fmla="*/ 3326892 f210 1"/>
                <a:gd name="f294" fmla="*/ 4103624 f209 1"/>
                <a:gd name="f295" fmla="*/ 3367024 f210 1"/>
                <a:gd name="f296" fmla="*/ 4068064 f209 1"/>
                <a:gd name="f297" fmla="*/ 3407664 f210 1"/>
                <a:gd name="f298" fmla="*/ 4031869 f209 1"/>
                <a:gd name="f299" fmla="*/ 3450971 f210 1"/>
                <a:gd name="f300" fmla="*/ 3993769 f209 1"/>
                <a:gd name="f301" fmla="*/ 3946271 f210 1"/>
                <a:gd name="f302" fmla="*/ 3552317 f209 1"/>
                <a:gd name="f303" fmla="*/ 3995547 f210 1"/>
                <a:gd name="f304" fmla="*/ 2866517 f209 1"/>
                <a:gd name="f305" fmla="*/ 2492629 f210 1"/>
                <a:gd name="f306" fmla="*/ 1035685 f209 1"/>
                <a:gd name="f307" fmla="*/ 2457958 f210 1"/>
                <a:gd name="f308" fmla="*/ 993521 f209 1"/>
                <a:gd name="f309" fmla="*/ 2424811 f210 1"/>
                <a:gd name="f310" fmla="*/ 953389 f209 1"/>
                <a:gd name="f311" fmla="*/ 2390902 f210 1"/>
                <a:gd name="f312" fmla="*/ 911987 f209 1"/>
                <a:gd name="f313" fmla="*/ 2356866 f210 1"/>
                <a:gd name="f314" fmla="*/ 870712 f209 1"/>
                <a:gd name="f315" fmla="*/ 2321433 f210 1"/>
                <a:gd name="f316" fmla="*/ 827659 f209 1"/>
                <a:gd name="f317" fmla="*/ 2288286 f210 1"/>
                <a:gd name="f318" fmla="*/ 787400 f209 1"/>
                <a:gd name="f319" fmla="*/ 2253488 f210 1"/>
                <a:gd name="f320" fmla="*/ 745109 f209 1"/>
                <a:gd name="f321" fmla="*/ 2221230 f210 1"/>
                <a:gd name="f322" fmla="*/ 705866 f209 1"/>
                <a:gd name="f323" fmla="*/ 2183892 f210 1"/>
                <a:gd name="f324" fmla="*/ 660527 f209 1"/>
                <a:gd name="f325" fmla="*/ 1639824 f210 1"/>
                <a:gd name="f326" fmla="*/ 0 f209 1"/>
                <a:gd name="f327" fmla="*/ 1706499 f210 1"/>
                <a:gd name="f328" fmla="*/ 2222500 f210 1"/>
                <a:gd name="f329" fmla="*/ 626237 f209 1"/>
                <a:gd name="f330" fmla="*/ 2259711 f210 1"/>
                <a:gd name="f331" fmla="*/ 671576 f209 1"/>
                <a:gd name="f332" fmla="*/ 2292223 f210 1"/>
                <a:gd name="f333" fmla="*/ 710946 f209 1"/>
                <a:gd name="f334" fmla="*/ 2326894 f210 1"/>
                <a:gd name="f335" fmla="*/ 753110 f209 1"/>
                <a:gd name="f336" fmla="*/ 2360041 f210 1"/>
                <a:gd name="f337" fmla="*/ 793369 f209 1"/>
                <a:gd name="f338" fmla="*/ 2395474 f210 1"/>
                <a:gd name="f339" fmla="*/ 836295 f209 1"/>
                <a:gd name="f340" fmla="*/ 2429383 f210 1"/>
                <a:gd name="f341" fmla="*/ 877443 f209 1"/>
                <a:gd name="f342" fmla="*/ 2463800 f210 1"/>
                <a:gd name="f343" fmla="*/ 918972 f209 1"/>
                <a:gd name="f344" fmla="*/ 2496820 f210 1"/>
                <a:gd name="f345" fmla="*/ 959231 f209 1"/>
                <a:gd name="f346" fmla="*/ 2531491 f210 1"/>
                <a:gd name="f347" fmla="*/ 1001268 f209 1"/>
                <a:gd name="f348" fmla="*/ 4035044 f210 1"/>
                <a:gd name="f349" fmla="*/ 2834513 f209 1"/>
                <a:gd name="f350" fmla="*/ f211 1 f2"/>
                <a:gd name="f351" fmla="*/ f214 1 4157383"/>
                <a:gd name="f352" fmla="*/ f215 1 7133717"/>
                <a:gd name="f353" fmla="*/ f216 1 4157383"/>
                <a:gd name="f354" fmla="*/ f217 1 7133717"/>
                <a:gd name="f355" fmla="*/ f218 1 4157383"/>
                <a:gd name="f356" fmla="*/ f219 1 7133717"/>
                <a:gd name="f357" fmla="*/ f220 1 4157383"/>
                <a:gd name="f358" fmla="*/ f221 1 7133717"/>
                <a:gd name="f359" fmla="*/ f222 1 4157383"/>
                <a:gd name="f360" fmla="*/ f223 1 7133717"/>
                <a:gd name="f361" fmla="*/ f224 1 4157383"/>
                <a:gd name="f362" fmla="*/ f225 1 7133717"/>
                <a:gd name="f363" fmla="*/ f226 1 4157383"/>
                <a:gd name="f364" fmla="*/ f227 1 7133717"/>
                <a:gd name="f365" fmla="*/ f228 1 4157383"/>
                <a:gd name="f366" fmla="*/ f229 1 7133717"/>
                <a:gd name="f367" fmla="*/ f230 1 4157383"/>
                <a:gd name="f368" fmla="*/ f231 1 7133717"/>
                <a:gd name="f369" fmla="*/ f232 1 4157383"/>
                <a:gd name="f370" fmla="*/ f233 1 7133717"/>
                <a:gd name="f371" fmla="*/ f234 1 4157383"/>
                <a:gd name="f372" fmla="*/ f235 1 7133717"/>
                <a:gd name="f373" fmla="*/ f236 1 4157383"/>
                <a:gd name="f374" fmla="*/ f237 1 7133717"/>
                <a:gd name="f375" fmla="*/ f238 1 4157383"/>
                <a:gd name="f376" fmla="*/ f239 1 7133717"/>
                <a:gd name="f377" fmla="*/ f240 1 4157383"/>
                <a:gd name="f378" fmla="*/ f241 1 7133717"/>
                <a:gd name="f379" fmla="*/ f242 1 4157383"/>
                <a:gd name="f380" fmla="*/ f243 1 7133717"/>
                <a:gd name="f381" fmla="*/ f244 1 4157383"/>
                <a:gd name="f382" fmla="*/ f245 1 7133717"/>
                <a:gd name="f383" fmla="*/ f246 1 4157383"/>
                <a:gd name="f384" fmla="*/ f247 1 7133717"/>
                <a:gd name="f385" fmla="*/ f248 1 4157383"/>
                <a:gd name="f386" fmla="*/ f249 1 7133717"/>
                <a:gd name="f387" fmla="*/ f250 1 4157383"/>
                <a:gd name="f388" fmla="*/ f251 1 7133717"/>
                <a:gd name="f389" fmla="*/ f252 1 4157383"/>
                <a:gd name="f390" fmla="*/ f253 1 7133717"/>
                <a:gd name="f391" fmla="*/ f254 1 4157383"/>
                <a:gd name="f392" fmla="*/ f255 1 7133717"/>
                <a:gd name="f393" fmla="*/ f256 1 4157383"/>
                <a:gd name="f394" fmla="*/ f257 1 7133717"/>
                <a:gd name="f395" fmla="*/ f258 1 4157383"/>
                <a:gd name="f396" fmla="*/ f259 1 7133717"/>
                <a:gd name="f397" fmla="*/ f260 1 7133717"/>
                <a:gd name="f398" fmla="*/ f261 1 4157383"/>
                <a:gd name="f399" fmla="*/ f262 1 7133717"/>
                <a:gd name="f400" fmla="*/ f263 1 4157383"/>
                <a:gd name="f401" fmla="*/ f264 1 7133717"/>
                <a:gd name="f402" fmla="*/ f265 1 4157383"/>
                <a:gd name="f403" fmla="*/ f266 1 7133717"/>
                <a:gd name="f404" fmla="*/ f267 1 4157383"/>
                <a:gd name="f405" fmla="*/ f268 1 7133717"/>
                <a:gd name="f406" fmla="*/ f269 1 4157383"/>
                <a:gd name="f407" fmla="*/ f270 1 7133717"/>
                <a:gd name="f408" fmla="*/ f271 1 4157383"/>
                <a:gd name="f409" fmla="*/ f272 1 7133717"/>
                <a:gd name="f410" fmla="*/ f273 1 4157383"/>
                <a:gd name="f411" fmla="*/ f274 1 7133717"/>
                <a:gd name="f412" fmla="*/ f275 1 4157383"/>
                <a:gd name="f413" fmla="*/ f276 1 7133717"/>
                <a:gd name="f414" fmla="*/ f277 1 4157383"/>
                <a:gd name="f415" fmla="*/ f278 1 7133717"/>
                <a:gd name="f416" fmla="*/ f279 1 4157383"/>
                <a:gd name="f417" fmla="*/ f280 1 7133717"/>
                <a:gd name="f418" fmla="*/ f281 1 4157383"/>
                <a:gd name="f419" fmla="*/ f282 1 7133717"/>
                <a:gd name="f420" fmla="*/ f283 1 4157383"/>
                <a:gd name="f421" fmla="*/ f284 1 7133717"/>
                <a:gd name="f422" fmla="*/ f285 1 4157383"/>
                <a:gd name="f423" fmla="*/ f286 1 7133717"/>
                <a:gd name="f424" fmla="*/ f287 1 4157383"/>
                <a:gd name="f425" fmla="*/ f288 1 7133717"/>
                <a:gd name="f426" fmla="*/ f289 1 4157383"/>
                <a:gd name="f427" fmla="*/ f290 1 7133717"/>
                <a:gd name="f428" fmla="*/ f291 1 4157383"/>
                <a:gd name="f429" fmla="*/ f292 1 7133717"/>
                <a:gd name="f430" fmla="*/ f293 1 4157383"/>
                <a:gd name="f431" fmla="*/ f294 1 7133717"/>
                <a:gd name="f432" fmla="*/ f295 1 4157383"/>
                <a:gd name="f433" fmla="*/ f296 1 7133717"/>
                <a:gd name="f434" fmla="*/ f297 1 4157383"/>
                <a:gd name="f435" fmla="*/ f298 1 7133717"/>
                <a:gd name="f436" fmla="*/ f299 1 4157383"/>
                <a:gd name="f437" fmla="*/ f300 1 7133717"/>
                <a:gd name="f438" fmla="*/ f301 1 4157383"/>
                <a:gd name="f439" fmla="*/ f302 1 7133717"/>
                <a:gd name="f440" fmla="*/ f303 1 4157383"/>
                <a:gd name="f441" fmla="*/ f304 1 7133717"/>
                <a:gd name="f442" fmla="*/ f305 1 4157383"/>
                <a:gd name="f443" fmla="*/ f306 1 7133717"/>
                <a:gd name="f444" fmla="*/ f307 1 4157383"/>
                <a:gd name="f445" fmla="*/ f308 1 7133717"/>
                <a:gd name="f446" fmla="*/ f309 1 4157383"/>
                <a:gd name="f447" fmla="*/ f310 1 7133717"/>
                <a:gd name="f448" fmla="*/ f311 1 4157383"/>
                <a:gd name="f449" fmla="*/ f312 1 7133717"/>
                <a:gd name="f450" fmla="*/ f313 1 4157383"/>
                <a:gd name="f451" fmla="*/ f314 1 7133717"/>
                <a:gd name="f452" fmla="*/ f315 1 4157383"/>
                <a:gd name="f453" fmla="*/ f316 1 7133717"/>
                <a:gd name="f454" fmla="*/ f317 1 4157383"/>
                <a:gd name="f455" fmla="*/ f318 1 7133717"/>
                <a:gd name="f456" fmla="*/ f319 1 4157383"/>
                <a:gd name="f457" fmla="*/ f320 1 7133717"/>
                <a:gd name="f458" fmla="*/ f321 1 4157383"/>
                <a:gd name="f459" fmla="*/ f322 1 7133717"/>
                <a:gd name="f460" fmla="*/ f323 1 4157383"/>
                <a:gd name="f461" fmla="*/ f324 1 7133717"/>
                <a:gd name="f462" fmla="*/ f325 1 4157383"/>
                <a:gd name="f463" fmla="*/ f326 1 7133717"/>
                <a:gd name="f464" fmla="*/ f327 1 4157383"/>
                <a:gd name="f465" fmla="*/ f328 1 4157383"/>
                <a:gd name="f466" fmla="*/ f329 1 7133717"/>
                <a:gd name="f467" fmla="*/ f330 1 4157383"/>
                <a:gd name="f468" fmla="*/ f331 1 7133717"/>
                <a:gd name="f469" fmla="*/ f332 1 4157383"/>
                <a:gd name="f470" fmla="*/ f333 1 7133717"/>
                <a:gd name="f471" fmla="*/ f334 1 4157383"/>
                <a:gd name="f472" fmla="*/ f335 1 7133717"/>
                <a:gd name="f473" fmla="*/ f336 1 4157383"/>
                <a:gd name="f474" fmla="*/ f337 1 7133717"/>
                <a:gd name="f475" fmla="*/ f338 1 4157383"/>
                <a:gd name="f476" fmla="*/ f339 1 7133717"/>
                <a:gd name="f477" fmla="*/ f340 1 4157383"/>
                <a:gd name="f478" fmla="*/ f341 1 7133717"/>
                <a:gd name="f479" fmla="*/ f342 1 4157383"/>
                <a:gd name="f480" fmla="*/ f343 1 7133717"/>
                <a:gd name="f481" fmla="*/ f344 1 4157383"/>
                <a:gd name="f482" fmla="*/ f345 1 7133717"/>
                <a:gd name="f483" fmla="*/ f346 1 4157383"/>
                <a:gd name="f484" fmla="*/ f347 1 7133717"/>
                <a:gd name="f485" fmla="*/ f348 1 4157383"/>
                <a:gd name="f486" fmla="*/ f349 1 7133717"/>
                <a:gd name="f487" fmla="*/ f5 1 f212"/>
                <a:gd name="f488" fmla="*/ f6 1 f212"/>
                <a:gd name="f489" fmla="*/ f5 1 f213"/>
                <a:gd name="f490" fmla="*/ f7 1 f213"/>
                <a:gd name="f491" fmla="+- f350 0 f1"/>
                <a:gd name="f492" fmla="*/ f351 1 f212"/>
                <a:gd name="f493" fmla="*/ f352 1 f213"/>
                <a:gd name="f494" fmla="*/ f353 1 f212"/>
                <a:gd name="f495" fmla="*/ f354 1 f213"/>
                <a:gd name="f496" fmla="*/ f355 1 f212"/>
                <a:gd name="f497" fmla="*/ f356 1 f213"/>
                <a:gd name="f498" fmla="*/ f357 1 f212"/>
                <a:gd name="f499" fmla="*/ f358 1 f213"/>
                <a:gd name="f500" fmla="*/ f359 1 f212"/>
                <a:gd name="f501" fmla="*/ f360 1 f213"/>
                <a:gd name="f502" fmla="*/ f361 1 f212"/>
                <a:gd name="f503" fmla="*/ f362 1 f213"/>
                <a:gd name="f504" fmla="*/ f363 1 f212"/>
                <a:gd name="f505" fmla="*/ f364 1 f213"/>
                <a:gd name="f506" fmla="*/ f365 1 f212"/>
                <a:gd name="f507" fmla="*/ f366 1 f213"/>
                <a:gd name="f508" fmla="*/ f367 1 f212"/>
                <a:gd name="f509" fmla="*/ f368 1 f213"/>
                <a:gd name="f510" fmla="*/ f369 1 f212"/>
                <a:gd name="f511" fmla="*/ f370 1 f213"/>
                <a:gd name="f512" fmla="*/ f371 1 f212"/>
                <a:gd name="f513" fmla="*/ f372 1 f213"/>
                <a:gd name="f514" fmla="*/ f373 1 f212"/>
                <a:gd name="f515" fmla="*/ f374 1 f213"/>
                <a:gd name="f516" fmla="*/ f375 1 f212"/>
                <a:gd name="f517" fmla="*/ f376 1 f213"/>
                <a:gd name="f518" fmla="*/ f377 1 f212"/>
                <a:gd name="f519" fmla="*/ f378 1 f213"/>
                <a:gd name="f520" fmla="*/ f379 1 f212"/>
                <a:gd name="f521" fmla="*/ f380 1 f213"/>
                <a:gd name="f522" fmla="*/ f381 1 f212"/>
                <a:gd name="f523" fmla="*/ f382 1 f213"/>
                <a:gd name="f524" fmla="*/ f383 1 f212"/>
                <a:gd name="f525" fmla="*/ f384 1 f213"/>
                <a:gd name="f526" fmla="*/ f385 1 f212"/>
                <a:gd name="f527" fmla="*/ f386 1 f213"/>
                <a:gd name="f528" fmla="*/ f387 1 f212"/>
                <a:gd name="f529" fmla="*/ f388 1 f213"/>
                <a:gd name="f530" fmla="*/ f389 1 f212"/>
                <a:gd name="f531" fmla="*/ f390 1 f213"/>
                <a:gd name="f532" fmla="*/ f391 1 f212"/>
                <a:gd name="f533" fmla="*/ f392 1 f213"/>
                <a:gd name="f534" fmla="*/ f393 1 f212"/>
                <a:gd name="f535" fmla="*/ f394 1 f213"/>
                <a:gd name="f536" fmla="*/ f395 1 f212"/>
                <a:gd name="f537" fmla="*/ f396 1 f213"/>
                <a:gd name="f538" fmla="*/ f397 1 f213"/>
                <a:gd name="f539" fmla="*/ f398 1 f212"/>
                <a:gd name="f540" fmla="*/ f399 1 f213"/>
                <a:gd name="f541" fmla="*/ f400 1 f212"/>
                <a:gd name="f542" fmla="*/ f401 1 f213"/>
                <a:gd name="f543" fmla="*/ f402 1 f212"/>
                <a:gd name="f544" fmla="*/ f403 1 f213"/>
                <a:gd name="f545" fmla="*/ f404 1 f212"/>
                <a:gd name="f546" fmla="*/ f405 1 f213"/>
                <a:gd name="f547" fmla="*/ f406 1 f212"/>
                <a:gd name="f548" fmla="*/ f407 1 f213"/>
                <a:gd name="f549" fmla="*/ f408 1 f212"/>
                <a:gd name="f550" fmla="*/ f409 1 f213"/>
                <a:gd name="f551" fmla="*/ f410 1 f212"/>
                <a:gd name="f552" fmla="*/ f411 1 f213"/>
                <a:gd name="f553" fmla="*/ f412 1 f212"/>
                <a:gd name="f554" fmla="*/ f413 1 f213"/>
                <a:gd name="f555" fmla="*/ f414 1 f212"/>
                <a:gd name="f556" fmla="*/ f415 1 f213"/>
                <a:gd name="f557" fmla="*/ f416 1 f212"/>
                <a:gd name="f558" fmla="*/ f417 1 f213"/>
                <a:gd name="f559" fmla="*/ f418 1 f212"/>
                <a:gd name="f560" fmla="*/ f419 1 f213"/>
                <a:gd name="f561" fmla="*/ f420 1 f212"/>
                <a:gd name="f562" fmla="*/ f421 1 f213"/>
                <a:gd name="f563" fmla="*/ f422 1 f212"/>
                <a:gd name="f564" fmla="*/ f423 1 f213"/>
                <a:gd name="f565" fmla="*/ f424 1 f212"/>
                <a:gd name="f566" fmla="*/ f425 1 f213"/>
                <a:gd name="f567" fmla="*/ f426 1 f212"/>
                <a:gd name="f568" fmla="*/ f427 1 f213"/>
                <a:gd name="f569" fmla="*/ f428 1 f212"/>
                <a:gd name="f570" fmla="*/ f429 1 f213"/>
                <a:gd name="f571" fmla="*/ f430 1 f212"/>
                <a:gd name="f572" fmla="*/ f431 1 f213"/>
                <a:gd name="f573" fmla="*/ f432 1 f212"/>
                <a:gd name="f574" fmla="*/ f433 1 f213"/>
                <a:gd name="f575" fmla="*/ f434 1 f212"/>
                <a:gd name="f576" fmla="*/ f435 1 f213"/>
                <a:gd name="f577" fmla="*/ f436 1 f212"/>
                <a:gd name="f578" fmla="*/ f437 1 f213"/>
                <a:gd name="f579" fmla="*/ f438 1 f212"/>
                <a:gd name="f580" fmla="*/ f439 1 f213"/>
                <a:gd name="f581" fmla="*/ f440 1 f212"/>
                <a:gd name="f582" fmla="*/ f441 1 f213"/>
                <a:gd name="f583" fmla="*/ f442 1 f212"/>
                <a:gd name="f584" fmla="*/ f443 1 f213"/>
                <a:gd name="f585" fmla="*/ f444 1 f212"/>
                <a:gd name="f586" fmla="*/ f445 1 f213"/>
                <a:gd name="f587" fmla="*/ f446 1 f212"/>
                <a:gd name="f588" fmla="*/ f447 1 f213"/>
                <a:gd name="f589" fmla="*/ f448 1 f212"/>
                <a:gd name="f590" fmla="*/ f449 1 f213"/>
                <a:gd name="f591" fmla="*/ f450 1 f212"/>
                <a:gd name="f592" fmla="*/ f451 1 f213"/>
                <a:gd name="f593" fmla="*/ f452 1 f212"/>
                <a:gd name="f594" fmla="*/ f453 1 f213"/>
                <a:gd name="f595" fmla="*/ f454 1 f212"/>
                <a:gd name="f596" fmla="*/ f455 1 f213"/>
                <a:gd name="f597" fmla="*/ f456 1 f212"/>
                <a:gd name="f598" fmla="*/ f457 1 f213"/>
                <a:gd name="f599" fmla="*/ f458 1 f212"/>
                <a:gd name="f600" fmla="*/ f459 1 f213"/>
                <a:gd name="f601" fmla="*/ f460 1 f212"/>
                <a:gd name="f602" fmla="*/ f461 1 f213"/>
                <a:gd name="f603" fmla="*/ f462 1 f212"/>
                <a:gd name="f604" fmla="*/ f463 1 f213"/>
                <a:gd name="f605" fmla="*/ f464 1 f212"/>
                <a:gd name="f606" fmla="*/ f465 1 f212"/>
                <a:gd name="f607" fmla="*/ f466 1 f213"/>
                <a:gd name="f608" fmla="*/ f467 1 f212"/>
                <a:gd name="f609" fmla="*/ f468 1 f213"/>
                <a:gd name="f610" fmla="*/ f469 1 f212"/>
                <a:gd name="f611" fmla="*/ f470 1 f213"/>
                <a:gd name="f612" fmla="*/ f471 1 f212"/>
                <a:gd name="f613" fmla="*/ f472 1 f213"/>
                <a:gd name="f614" fmla="*/ f473 1 f212"/>
                <a:gd name="f615" fmla="*/ f474 1 f213"/>
                <a:gd name="f616" fmla="*/ f475 1 f212"/>
                <a:gd name="f617" fmla="*/ f476 1 f213"/>
                <a:gd name="f618" fmla="*/ f477 1 f212"/>
                <a:gd name="f619" fmla="*/ f478 1 f213"/>
                <a:gd name="f620" fmla="*/ f479 1 f212"/>
                <a:gd name="f621" fmla="*/ f480 1 f213"/>
                <a:gd name="f622" fmla="*/ f481 1 f212"/>
                <a:gd name="f623" fmla="*/ f482 1 f213"/>
                <a:gd name="f624" fmla="*/ f483 1 f212"/>
                <a:gd name="f625" fmla="*/ f484 1 f213"/>
                <a:gd name="f626" fmla="*/ f485 1 f212"/>
                <a:gd name="f627" fmla="*/ f486 1 f213"/>
                <a:gd name="f628" fmla="*/ f487 f207 1"/>
                <a:gd name="f629" fmla="*/ f488 f207 1"/>
                <a:gd name="f630" fmla="*/ f490 f208 1"/>
                <a:gd name="f631" fmla="*/ f489 f208 1"/>
                <a:gd name="f632" fmla="*/ f492 f207 1"/>
                <a:gd name="f633" fmla="*/ f493 f208 1"/>
                <a:gd name="f634" fmla="*/ f494 f207 1"/>
                <a:gd name="f635" fmla="*/ f495 f208 1"/>
                <a:gd name="f636" fmla="*/ f496 f207 1"/>
                <a:gd name="f637" fmla="*/ f497 f208 1"/>
                <a:gd name="f638" fmla="*/ f498 f207 1"/>
                <a:gd name="f639" fmla="*/ f499 f208 1"/>
                <a:gd name="f640" fmla="*/ f500 f207 1"/>
                <a:gd name="f641" fmla="*/ f501 f208 1"/>
                <a:gd name="f642" fmla="*/ f502 f207 1"/>
                <a:gd name="f643" fmla="*/ f503 f208 1"/>
                <a:gd name="f644" fmla="*/ f504 f207 1"/>
                <a:gd name="f645" fmla="*/ f505 f208 1"/>
                <a:gd name="f646" fmla="*/ f506 f207 1"/>
                <a:gd name="f647" fmla="*/ f507 f208 1"/>
                <a:gd name="f648" fmla="*/ f508 f207 1"/>
                <a:gd name="f649" fmla="*/ f509 f208 1"/>
                <a:gd name="f650" fmla="*/ f510 f207 1"/>
                <a:gd name="f651" fmla="*/ f511 f208 1"/>
                <a:gd name="f652" fmla="*/ f512 f207 1"/>
                <a:gd name="f653" fmla="*/ f513 f208 1"/>
                <a:gd name="f654" fmla="*/ f514 f207 1"/>
                <a:gd name="f655" fmla="*/ f515 f208 1"/>
                <a:gd name="f656" fmla="*/ f516 f207 1"/>
                <a:gd name="f657" fmla="*/ f517 f208 1"/>
                <a:gd name="f658" fmla="*/ f518 f207 1"/>
                <a:gd name="f659" fmla="*/ f519 f208 1"/>
                <a:gd name="f660" fmla="*/ f520 f207 1"/>
                <a:gd name="f661" fmla="*/ f521 f208 1"/>
                <a:gd name="f662" fmla="*/ f522 f207 1"/>
                <a:gd name="f663" fmla="*/ f523 f208 1"/>
                <a:gd name="f664" fmla="*/ f524 f207 1"/>
                <a:gd name="f665" fmla="*/ f525 f208 1"/>
                <a:gd name="f666" fmla="*/ f526 f207 1"/>
                <a:gd name="f667" fmla="*/ f527 f208 1"/>
                <a:gd name="f668" fmla="*/ f528 f207 1"/>
                <a:gd name="f669" fmla="*/ f529 f208 1"/>
                <a:gd name="f670" fmla="*/ f530 f207 1"/>
                <a:gd name="f671" fmla="*/ f531 f208 1"/>
                <a:gd name="f672" fmla="*/ f532 f207 1"/>
                <a:gd name="f673" fmla="*/ f533 f208 1"/>
                <a:gd name="f674" fmla="*/ f534 f207 1"/>
                <a:gd name="f675" fmla="*/ f535 f208 1"/>
                <a:gd name="f676" fmla="*/ f536 f207 1"/>
                <a:gd name="f677" fmla="*/ f537 f208 1"/>
                <a:gd name="f678" fmla="*/ f538 f208 1"/>
                <a:gd name="f679" fmla="*/ f539 f207 1"/>
                <a:gd name="f680" fmla="*/ f540 f208 1"/>
                <a:gd name="f681" fmla="*/ f541 f207 1"/>
                <a:gd name="f682" fmla="*/ f542 f208 1"/>
                <a:gd name="f683" fmla="*/ f543 f207 1"/>
                <a:gd name="f684" fmla="*/ f544 f208 1"/>
                <a:gd name="f685" fmla="*/ f545 f207 1"/>
                <a:gd name="f686" fmla="*/ f546 f208 1"/>
                <a:gd name="f687" fmla="*/ f547 f207 1"/>
                <a:gd name="f688" fmla="*/ f548 f208 1"/>
                <a:gd name="f689" fmla="*/ f549 f207 1"/>
                <a:gd name="f690" fmla="*/ f550 f208 1"/>
                <a:gd name="f691" fmla="*/ f551 f207 1"/>
                <a:gd name="f692" fmla="*/ f552 f208 1"/>
                <a:gd name="f693" fmla="*/ f553 f207 1"/>
                <a:gd name="f694" fmla="*/ f554 f208 1"/>
                <a:gd name="f695" fmla="*/ f555 f207 1"/>
                <a:gd name="f696" fmla="*/ f556 f208 1"/>
                <a:gd name="f697" fmla="*/ f557 f207 1"/>
                <a:gd name="f698" fmla="*/ f558 f208 1"/>
                <a:gd name="f699" fmla="*/ f559 f207 1"/>
                <a:gd name="f700" fmla="*/ f560 f208 1"/>
                <a:gd name="f701" fmla="*/ f561 f207 1"/>
                <a:gd name="f702" fmla="*/ f562 f208 1"/>
                <a:gd name="f703" fmla="*/ f563 f207 1"/>
                <a:gd name="f704" fmla="*/ f564 f208 1"/>
                <a:gd name="f705" fmla="*/ f565 f207 1"/>
                <a:gd name="f706" fmla="*/ f566 f208 1"/>
                <a:gd name="f707" fmla="*/ f567 f207 1"/>
                <a:gd name="f708" fmla="*/ f568 f208 1"/>
                <a:gd name="f709" fmla="*/ f569 f207 1"/>
                <a:gd name="f710" fmla="*/ f570 f208 1"/>
                <a:gd name="f711" fmla="*/ f571 f207 1"/>
                <a:gd name="f712" fmla="*/ f572 f208 1"/>
                <a:gd name="f713" fmla="*/ f573 f207 1"/>
                <a:gd name="f714" fmla="*/ f574 f208 1"/>
                <a:gd name="f715" fmla="*/ f575 f207 1"/>
                <a:gd name="f716" fmla="*/ f576 f208 1"/>
                <a:gd name="f717" fmla="*/ f577 f207 1"/>
                <a:gd name="f718" fmla="*/ f578 f208 1"/>
                <a:gd name="f719" fmla="*/ f579 f207 1"/>
                <a:gd name="f720" fmla="*/ f580 f208 1"/>
                <a:gd name="f721" fmla="*/ f581 f207 1"/>
                <a:gd name="f722" fmla="*/ f582 f208 1"/>
                <a:gd name="f723" fmla="*/ f583 f207 1"/>
                <a:gd name="f724" fmla="*/ f584 f208 1"/>
                <a:gd name="f725" fmla="*/ f585 f207 1"/>
                <a:gd name="f726" fmla="*/ f586 f208 1"/>
                <a:gd name="f727" fmla="*/ f587 f207 1"/>
                <a:gd name="f728" fmla="*/ f588 f208 1"/>
                <a:gd name="f729" fmla="*/ f589 f207 1"/>
                <a:gd name="f730" fmla="*/ f590 f208 1"/>
                <a:gd name="f731" fmla="*/ f591 f207 1"/>
                <a:gd name="f732" fmla="*/ f592 f208 1"/>
                <a:gd name="f733" fmla="*/ f593 f207 1"/>
                <a:gd name="f734" fmla="*/ f594 f208 1"/>
                <a:gd name="f735" fmla="*/ f595 f207 1"/>
                <a:gd name="f736" fmla="*/ f596 f208 1"/>
                <a:gd name="f737" fmla="*/ f597 f207 1"/>
                <a:gd name="f738" fmla="*/ f598 f208 1"/>
                <a:gd name="f739" fmla="*/ f599 f207 1"/>
                <a:gd name="f740" fmla="*/ f600 f208 1"/>
                <a:gd name="f741" fmla="*/ f601 f207 1"/>
                <a:gd name="f742" fmla="*/ f602 f208 1"/>
                <a:gd name="f743" fmla="*/ f603 f207 1"/>
                <a:gd name="f744" fmla="*/ f604 f208 1"/>
                <a:gd name="f745" fmla="*/ f605 f207 1"/>
                <a:gd name="f746" fmla="*/ f606 f207 1"/>
                <a:gd name="f747" fmla="*/ f607 f208 1"/>
                <a:gd name="f748" fmla="*/ f608 f207 1"/>
                <a:gd name="f749" fmla="*/ f609 f208 1"/>
                <a:gd name="f750" fmla="*/ f610 f207 1"/>
                <a:gd name="f751" fmla="*/ f611 f208 1"/>
                <a:gd name="f752" fmla="*/ f612 f207 1"/>
                <a:gd name="f753" fmla="*/ f613 f208 1"/>
                <a:gd name="f754" fmla="*/ f614 f207 1"/>
                <a:gd name="f755" fmla="*/ f615 f208 1"/>
                <a:gd name="f756" fmla="*/ f616 f207 1"/>
                <a:gd name="f757" fmla="*/ f617 f208 1"/>
                <a:gd name="f758" fmla="*/ f618 f207 1"/>
                <a:gd name="f759" fmla="*/ f619 f208 1"/>
                <a:gd name="f760" fmla="*/ f620 f207 1"/>
                <a:gd name="f761" fmla="*/ f621 f208 1"/>
                <a:gd name="f762" fmla="*/ f622 f207 1"/>
                <a:gd name="f763" fmla="*/ f623 f208 1"/>
                <a:gd name="f764" fmla="*/ f624 f207 1"/>
                <a:gd name="f765" fmla="*/ f625 f208 1"/>
                <a:gd name="f766" fmla="*/ f626 f207 1"/>
                <a:gd name="f767" fmla="*/ f627 f20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1">
                  <a:pos x="f632" y="f633"/>
                </a:cxn>
                <a:cxn ang="f491">
                  <a:pos x="f634" y="f635"/>
                </a:cxn>
                <a:cxn ang="f491">
                  <a:pos x="f636" y="f637"/>
                </a:cxn>
                <a:cxn ang="f491">
                  <a:pos x="f638" y="f639"/>
                </a:cxn>
                <a:cxn ang="f491">
                  <a:pos x="f640" y="f641"/>
                </a:cxn>
                <a:cxn ang="f491">
                  <a:pos x="f642" y="f643"/>
                </a:cxn>
                <a:cxn ang="f491">
                  <a:pos x="f644" y="f645"/>
                </a:cxn>
                <a:cxn ang="f491">
                  <a:pos x="f646" y="f647"/>
                </a:cxn>
                <a:cxn ang="f491">
                  <a:pos x="f648" y="f649"/>
                </a:cxn>
                <a:cxn ang="f491">
                  <a:pos x="f650" y="f651"/>
                </a:cxn>
                <a:cxn ang="f491">
                  <a:pos x="f652" y="f653"/>
                </a:cxn>
                <a:cxn ang="f491">
                  <a:pos x="f654" y="f655"/>
                </a:cxn>
                <a:cxn ang="f491">
                  <a:pos x="f656" y="f657"/>
                </a:cxn>
                <a:cxn ang="f491">
                  <a:pos x="f658" y="f659"/>
                </a:cxn>
                <a:cxn ang="f491">
                  <a:pos x="f660" y="f661"/>
                </a:cxn>
                <a:cxn ang="f491">
                  <a:pos x="f662" y="f663"/>
                </a:cxn>
                <a:cxn ang="f491">
                  <a:pos x="f664" y="f665"/>
                </a:cxn>
                <a:cxn ang="f491">
                  <a:pos x="f666" y="f667"/>
                </a:cxn>
                <a:cxn ang="f491">
                  <a:pos x="f668" y="f669"/>
                </a:cxn>
                <a:cxn ang="f491">
                  <a:pos x="f670" y="f671"/>
                </a:cxn>
                <a:cxn ang="f491">
                  <a:pos x="f672" y="f673"/>
                </a:cxn>
                <a:cxn ang="f491">
                  <a:pos x="f674" y="f675"/>
                </a:cxn>
                <a:cxn ang="f491">
                  <a:pos x="f676" y="f677"/>
                </a:cxn>
                <a:cxn ang="f491">
                  <a:pos x="f676" y="f678"/>
                </a:cxn>
                <a:cxn ang="f491">
                  <a:pos x="f679" y="f680"/>
                </a:cxn>
                <a:cxn ang="f491">
                  <a:pos x="f681" y="f682"/>
                </a:cxn>
                <a:cxn ang="f491">
                  <a:pos x="f683" y="f684"/>
                </a:cxn>
                <a:cxn ang="f491">
                  <a:pos x="f685" y="f686"/>
                </a:cxn>
                <a:cxn ang="f491">
                  <a:pos x="f687" y="f688"/>
                </a:cxn>
                <a:cxn ang="f491">
                  <a:pos x="f689" y="f690"/>
                </a:cxn>
                <a:cxn ang="f491">
                  <a:pos x="f691" y="f692"/>
                </a:cxn>
                <a:cxn ang="f491">
                  <a:pos x="f693" y="f694"/>
                </a:cxn>
                <a:cxn ang="f491">
                  <a:pos x="f695" y="f696"/>
                </a:cxn>
                <a:cxn ang="f491">
                  <a:pos x="f697" y="f698"/>
                </a:cxn>
                <a:cxn ang="f491">
                  <a:pos x="f699" y="f700"/>
                </a:cxn>
                <a:cxn ang="f491">
                  <a:pos x="f701" y="f702"/>
                </a:cxn>
                <a:cxn ang="f491">
                  <a:pos x="f703" y="f704"/>
                </a:cxn>
                <a:cxn ang="f491">
                  <a:pos x="f705" y="f706"/>
                </a:cxn>
                <a:cxn ang="f491">
                  <a:pos x="f707" y="f708"/>
                </a:cxn>
                <a:cxn ang="f491">
                  <a:pos x="f709" y="f710"/>
                </a:cxn>
                <a:cxn ang="f491">
                  <a:pos x="f711" y="f712"/>
                </a:cxn>
                <a:cxn ang="f491">
                  <a:pos x="f713" y="f714"/>
                </a:cxn>
                <a:cxn ang="f491">
                  <a:pos x="f715" y="f716"/>
                </a:cxn>
                <a:cxn ang="f491">
                  <a:pos x="f717" y="f718"/>
                </a:cxn>
                <a:cxn ang="f491">
                  <a:pos x="f719" y="f720"/>
                </a:cxn>
                <a:cxn ang="f491">
                  <a:pos x="f721" y="f722"/>
                </a:cxn>
                <a:cxn ang="f491">
                  <a:pos x="f723" y="f724"/>
                </a:cxn>
                <a:cxn ang="f491">
                  <a:pos x="f725" y="f726"/>
                </a:cxn>
                <a:cxn ang="f491">
                  <a:pos x="f727" y="f728"/>
                </a:cxn>
                <a:cxn ang="f491">
                  <a:pos x="f729" y="f730"/>
                </a:cxn>
                <a:cxn ang="f491">
                  <a:pos x="f731" y="f732"/>
                </a:cxn>
                <a:cxn ang="f491">
                  <a:pos x="f733" y="f734"/>
                </a:cxn>
                <a:cxn ang="f491">
                  <a:pos x="f735" y="f736"/>
                </a:cxn>
                <a:cxn ang="f491">
                  <a:pos x="f737" y="f738"/>
                </a:cxn>
                <a:cxn ang="f491">
                  <a:pos x="f739" y="f740"/>
                </a:cxn>
                <a:cxn ang="f491">
                  <a:pos x="f741" y="f742"/>
                </a:cxn>
                <a:cxn ang="f491">
                  <a:pos x="f743" y="f744"/>
                </a:cxn>
                <a:cxn ang="f491">
                  <a:pos x="f745" y="f744"/>
                </a:cxn>
                <a:cxn ang="f491">
                  <a:pos x="f746" y="f747"/>
                </a:cxn>
                <a:cxn ang="f491">
                  <a:pos x="f748" y="f749"/>
                </a:cxn>
                <a:cxn ang="f491">
                  <a:pos x="f750" y="f751"/>
                </a:cxn>
                <a:cxn ang="f491">
                  <a:pos x="f752" y="f753"/>
                </a:cxn>
                <a:cxn ang="f491">
                  <a:pos x="f754" y="f755"/>
                </a:cxn>
                <a:cxn ang="f491">
                  <a:pos x="f756" y="f757"/>
                </a:cxn>
                <a:cxn ang="f491">
                  <a:pos x="f758" y="f759"/>
                </a:cxn>
                <a:cxn ang="f491">
                  <a:pos x="f760" y="f761"/>
                </a:cxn>
                <a:cxn ang="f491">
                  <a:pos x="f762" y="f763"/>
                </a:cxn>
                <a:cxn ang="f491">
                  <a:pos x="f764" y="f765"/>
                </a:cxn>
                <a:cxn ang="f491">
                  <a:pos x="f766" y="f767"/>
                </a:cxn>
                <a:cxn ang="f491">
                  <a:pos x="f632" y="f633"/>
                </a:cxn>
              </a:cxnLst>
              <a:rect l="f628" t="f631" r="f629" b="f630"/>
              <a:pathLst>
                <a:path w="4157383" h="713371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5" y="f64"/>
                  </a:lnTo>
                  <a:lnTo>
                    <a:pt x="f5" y="f65"/>
                  </a:lnTo>
                  <a:cubicBezTo>
                    <a:pt x="f66" y="f67"/>
                    <a:pt x="f68" y="f69"/>
                    <a:pt x="f70" y="f71"/>
                  </a:cubicBez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cubicBezTo>
                    <a:pt x="f122" y="f123"/>
                    <a:pt x="f124" y="f125"/>
                    <a:pt x="f126" y="f127"/>
                  </a:cubicBezTo>
                  <a:cubicBezTo>
                    <a:pt x="f128" y="f129"/>
                    <a:pt x="f130" y="f131"/>
                    <a:pt x="f132" y="f133"/>
                  </a:cubicBezTo>
                  <a:cubicBezTo>
                    <a:pt x="f134" y="f135"/>
                    <a:pt x="f136" y="f137"/>
                    <a:pt x="f138" y="f139"/>
                  </a:cubicBez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cubicBezTo>
                    <a:pt x="f160" y="f161"/>
                    <a:pt x="f162" y="f163"/>
                    <a:pt x="f164" y="f165"/>
                  </a:cubicBezTo>
                  <a:lnTo>
                    <a:pt x="f166" y="f5"/>
                  </a:lnTo>
                  <a:lnTo>
                    <a:pt x="f167" y="f5"/>
                  </a:lnTo>
                  <a:cubicBezTo>
                    <a:pt x="f168" y="f169"/>
                    <a:pt x="f170" y="f171"/>
                    <a:pt x="f172" y="f173"/>
                  </a:cubicBezTo>
                  <a:lnTo>
                    <a:pt x="f174" y="f175"/>
                  </a:lnTo>
                  <a:lnTo>
                    <a:pt x="f176" y="f177"/>
                  </a:lnTo>
                  <a:lnTo>
                    <a:pt x="f178" y="f179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lnTo>
                    <a:pt x="f186" y="f187"/>
                  </a:lnTo>
                  <a:cubicBezTo>
                    <a:pt x="f188" y="f189"/>
                    <a:pt x="f190" y="f191"/>
                    <a:pt x="f192" y="f193"/>
                  </a:cubicBezTo>
                  <a:lnTo>
                    <a:pt x="f194" y="f195"/>
                  </a:lnTo>
                  <a:cubicBezTo>
                    <a:pt x="f196" y="f197"/>
                    <a:pt x="f198" y="f199"/>
                    <a:pt x="f200" y="f201"/>
                  </a:cubicBezTo>
                  <a:cubicBezTo>
                    <a:pt x="f202" y="f203"/>
                    <a:pt x="f204" y="f20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34">
              <a:extLst>
                <a:ext uri="{FF2B5EF4-FFF2-40B4-BE49-F238E27FC236}">
                  <a16:creationId xmlns:a16="http://schemas.microsoft.com/office/drawing/2014/main" id="{0DC9400D-6005-4D31-AEC2-E7B4C8134626}"/>
                </a:ext>
              </a:extLst>
            </p:cNvPr>
            <p:cNvSpPr/>
            <p:nvPr/>
          </p:nvSpPr>
          <p:spPr>
            <a:xfrm>
              <a:off x="0" y="-384"/>
              <a:ext cx="4057732" cy="69886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057732"/>
                <a:gd name="f7" fmla="val 6988683"/>
                <a:gd name="f8" fmla="val 3904234"/>
                <a:gd name="f9" fmla="val 3526917"/>
                <a:gd name="f10" fmla="val 3886835"/>
                <a:gd name="f11" fmla="val 3542665"/>
                <a:gd name="f12" fmla="val 3701034"/>
                <a:gd name="f13" fmla="val 3707511"/>
                <a:gd name="f14" fmla="val 3417824"/>
                <a:gd name="f15" fmla="val 3958717"/>
                <a:gd name="f16" fmla="val 3374517"/>
                <a:gd name="f17" fmla="val 3996817"/>
                <a:gd name="f18" fmla="val 3361055"/>
                <a:gd name="f19" fmla="val 4008755"/>
                <a:gd name="f20" fmla="val 3347339"/>
                <a:gd name="f21" fmla="val 4020820"/>
                <a:gd name="f22" fmla="val 3333496"/>
                <a:gd name="f23" fmla="val 4033266"/>
                <a:gd name="f24" fmla="val 3319653"/>
                <a:gd name="f25" fmla="val 4045712"/>
                <a:gd name="f26" fmla="val 3306953"/>
                <a:gd name="f27" fmla="val 4056634"/>
                <a:gd name="f28" fmla="val 3293491"/>
                <a:gd name="f29" fmla="val 4068699"/>
                <a:gd name="f30" fmla="val 3255391"/>
                <a:gd name="f31" fmla="val 4102608"/>
                <a:gd name="f32" fmla="val 3215386"/>
                <a:gd name="f33" fmla="val 4138041"/>
                <a:gd name="f34" fmla="val 3174111"/>
                <a:gd name="f35" fmla="val 4174617"/>
                <a:gd name="f36" fmla="val 3133725"/>
                <a:gd name="f37" fmla="val 4210558"/>
                <a:gd name="f38" fmla="val 3092323"/>
                <a:gd name="f39" fmla="val 4247261"/>
                <a:gd name="f40" fmla="val 3079623"/>
                <a:gd name="f41" fmla="val 4258056"/>
                <a:gd name="f42" fmla="val 3067685"/>
                <a:gd name="f43" fmla="val 4269105"/>
                <a:gd name="f44" fmla="val 3055112"/>
                <a:gd name="f45" fmla="val 4280281"/>
                <a:gd name="f46" fmla="val 2292223"/>
                <a:gd name="f47" fmla="val 4957191"/>
                <a:gd name="f48" fmla="val 2251329"/>
                <a:gd name="f49" fmla="val 4993640"/>
                <a:gd name="f50" fmla="val 2213229"/>
                <a:gd name="f51" fmla="val 5027549"/>
                <a:gd name="f52" fmla="val 2167509"/>
                <a:gd name="f53" fmla="val 5067935"/>
                <a:gd name="f54" fmla="val 2130171"/>
                <a:gd name="f55" fmla="val 5101082"/>
                <a:gd name="f56" fmla="val 2090166"/>
                <a:gd name="f57" fmla="val 5136642"/>
                <a:gd name="f58" fmla="val 2049399"/>
                <a:gd name="f59" fmla="val 5172710"/>
                <a:gd name="f60" fmla="val 2008759"/>
                <a:gd name="f61" fmla="val 5208778"/>
                <a:gd name="f62" fmla="val 1969516"/>
                <a:gd name="f63" fmla="val 5243703"/>
                <a:gd name="f64" fmla="val 1925828"/>
                <a:gd name="f65" fmla="val 5282438"/>
                <a:gd name="f66" fmla="val 1144778"/>
                <a:gd name="f67" fmla="val 5974715"/>
                <a:gd name="f68" fmla="val 351028"/>
                <a:gd name="f69" fmla="val 6678168"/>
                <a:gd name="f70" fmla="val 6919722"/>
                <a:gd name="f71" fmla="val 364236"/>
                <a:gd name="f72" fmla="val 6597142"/>
                <a:gd name="f73" fmla="val 1133729"/>
                <a:gd name="f74" fmla="val 5914898"/>
                <a:gd name="f75" fmla="val 1890141"/>
                <a:gd name="f76" fmla="val 5244338"/>
                <a:gd name="f77" fmla="val 1933829"/>
                <a:gd name="f78" fmla="val 5205603"/>
                <a:gd name="f79" fmla="val 1973072"/>
                <a:gd name="f80" fmla="val 5170805"/>
                <a:gd name="f81" fmla="val 2013712"/>
                <a:gd name="f82" fmla="val 5134737"/>
                <a:gd name="f83" fmla="val 2054352"/>
                <a:gd name="f84" fmla="val 5098796"/>
                <a:gd name="f85" fmla="val 2094484"/>
                <a:gd name="f86" fmla="val 5063236"/>
                <a:gd name="f87" fmla="val 2107184"/>
                <a:gd name="f88" fmla="val 5052187"/>
                <a:gd name="f89" fmla="val 2119884"/>
                <a:gd name="f90" fmla="val 5041138"/>
                <a:gd name="f91" fmla="val 2131695"/>
                <a:gd name="f92" fmla="val 5030343"/>
                <a:gd name="f93" fmla="val 2177415"/>
                <a:gd name="f94" fmla="val 4989576"/>
                <a:gd name="f95" fmla="val 2215515"/>
                <a:gd name="f96" fmla="val 4955667"/>
                <a:gd name="f97" fmla="val 2256409"/>
                <a:gd name="f98" fmla="val 4919345"/>
                <a:gd name="f99" fmla="val 3019044"/>
                <a:gd name="f100" fmla="val 4243197"/>
                <a:gd name="f101" fmla="val 4200144"/>
                <a:gd name="f102" fmla="val 3097403"/>
                <a:gd name="f103" fmla="val 4173728"/>
                <a:gd name="f104" fmla="val 3137535"/>
                <a:gd name="f105" fmla="val 4138168"/>
                <a:gd name="f106" fmla="val 3177159"/>
                <a:gd name="f107" fmla="val 4102989"/>
                <a:gd name="f108" fmla="val 3190748"/>
                <a:gd name="f109" fmla="val 4090924"/>
                <a:gd name="f110" fmla="val 3204083"/>
                <a:gd name="f111" fmla="val 4078986"/>
                <a:gd name="f112" fmla="val 3217291"/>
                <a:gd name="f113" fmla="val 4067429"/>
                <a:gd name="f114" fmla="val 3252470"/>
                <a:gd name="f115" fmla="val 4036187"/>
                <a:gd name="f116" fmla="val 3299460"/>
                <a:gd name="f117" fmla="val 3994658"/>
                <a:gd name="f118" fmla="val 3312160"/>
                <a:gd name="f119" fmla="val 3982720"/>
                <a:gd name="f120" fmla="val 3325876"/>
                <a:gd name="f121" fmla="val 3971163"/>
                <a:gd name="f122" fmla="val 3338703"/>
                <a:gd name="f123" fmla="val 3959860"/>
                <a:gd name="f124" fmla="val 3381629"/>
                <a:gd name="f125" fmla="val 3921760"/>
                <a:gd name="f126" fmla="val 3657600"/>
                <a:gd name="f127" fmla="val 3676904"/>
                <a:gd name="f128" fmla="val 3837686"/>
                <a:gd name="f129" fmla="val 3518281"/>
                <a:gd name="f130" fmla="val 3853688"/>
                <a:gd name="f131" fmla="val 3503676"/>
                <a:gd name="f132" fmla="val 4035679"/>
                <a:gd name="f133" fmla="val 3344418"/>
                <a:gd name="f134" fmla="val 4056888"/>
                <a:gd name="f135" fmla="val 3098419"/>
                <a:gd name="f136" fmla="val 3903853"/>
                <a:gd name="f137" fmla="val 2910967"/>
                <a:gd name="f138" fmla="val 3778377"/>
                <a:gd name="f139" fmla="val 2757678"/>
                <a:gd name="f140" fmla="val 3043428"/>
                <a:gd name="f141" fmla="val 1867281"/>
                <a:gd name="f142" fmla="val 2414524"/>
                <a:gd name="f143" fmla="val 1105281"/>
                <a:gd name="f144" fmla="val 2379726"/>
                <a:gd name="f145" fmla="val 1063117"/>
                <a:gd name="f146" fmla="val 2346579"/>
                <a:gd name="f147" fmla="val 1022985"/>
                <a:gd name="f148" fmla="val 2335276"/>
                <a:gd name="f149" fmla="val 1009269"/>
                <a:gd name="f150" fmla="val 2323973"/>
                <a:gd name="f151" fmla="val 995680"/>
                <a:gd name="f152" fmla="val 2312924"/>
                <a:gd name="f153" fmla="val 982091"/>
                <a:gd name="f154" fmla="val 2301875"/>
                <a:gd name="f155" fmla="val 968502"/>
                <a:gd name="f156" fmla="val 2289810"/>
                <a:gd name="f157" fmla="val 954278"/>
                <a:gd name="f158" fmla="val 2278507"/>
                <a:gd name="f159" fmla="val 940435"/>
                <a:gd name="f160" fmla="val 2243074"/>
                <a:gd name="f161" fmla="val 897509"/>
                <a:gd name="f162" fmla="val 2231898"/>
                <a:gd name="f163" fmla="val 884047"/>
                <a:gd name="f164" fmla="val 2220976"/>
                <a:gd name="f165" fmla="val 870712"/>
                <a:gd name="f166" fmla="val 2209927"/>
                <a:gd name="f167" fmla="val 857504"/>
                <a:gd name="f168" fmla="val 2175129"/>
                <a:gd name="f169" fmla="val 815213"/>
                <a:gd name="f170" fmla="val 2142744"/>
                <a:gd name="f171" fmla="val 775081"/>
                <a:gd name="f172" fmla="val 2130044"/>
                <a:gd name="f173" fmla="val 759841"/>
                <a:gd name="f174" fmla="val 2117344"/>
                <a:gd name="f175" fmla="val 744601"/>
                <a:gd name="f176" fmla="val 2105279"/>
                <a:gd name="f177" fmla="val 729615"/>
                <a:gd name="f178" fmla="val 1813179"/>
                <a:gd name="f179" fmla="val 375920"/>
                <a:gd name="f180" fmla="val 1580896"/>
                <a:gd name="f181" fmla="val 94615"/>
                <a:gd name="f182" fmla="val 1503172"/>
                <a:gd name="f183" fmla="val 1570228"/>
                <a:gd name="f184" fmla="val 2144395"/>
                <a:gd name="f185" fmla="val 695198"/>
                <a:gd name="f186" fmla="val 2156752"/>
                <a:gd name="f187" fmla="val 710184"/>
                <a:gd name="f188" fmla="val 2169452"/>
                <a:gd name="f189" fmla="val 725297"/>
                <a:gd name="f190" fmla="val 2182495"/>
                <a:gd name="f191" fmla="val 740537"/>
                <a:gd name="f192" fmla="val 2214880"/>
                <a:gd name="f193" fmla="val 779780"/>
                <a:gd name="f194" fmla="val 2249678"/>
                <a:gd name="f195" fmla="val 822071"/>
                <a:gd name="f196" fmla="val 2282698"/>
                <a:gd name="f197" fmla="val 862076"/>
                <a:gd name="f198" fmla="val 2294547"/>
                <a:gd name="f199" fmla="val 876300"/>
                <a:gd name="f200" fmla="val 2306358"/>
                <a:gd name="f201" fmla="val 890651"/>
                <a:gd name="f202" fmla="val 2318131"/>
                <a:gd name="f203" fmla="val 905129"/>
                <a:gd name="f204" fmla="val 2352421"/>
                <a:gd name="f205" fmla="val 946531"/>
                <a:gd name="f206" fmla="val 2363686"/>
                <a:gd name="f207" fmla="val 960078"/>
                <a:gd name="f208" fmla="val 2374989"/>
                <a:gd name="f209" fmla="val 973794"/>
                <a:gd name="f210" fmla="val 2386330"/>
                <a:gd name="f211" fmla="val 987679"/>
                <a:gd name="f212" fmla="val 2419477"/>
                <a:gd name="f213" fmla="val 1027811"/>
                <a:gd name="f214" fmla="val 2454275"/>
                <a:gd name="f215" fmla="val 1069848"/>
                <a:gd name="f216" fmla="val 3098292"/>
                <a:gd name="f217" fmla="val 1850136"/>
                <a:gd name="f218" fmla="val 3844163"/>
                <a:gd name="f219" fmla="val 2754757"/>
                <a:gd name="f220" fmla="val 3960368"/>
                <a:gd name="f221" fmla="val 2900553"/>
                <a:gd name="f222" fmla="val 4110228"/>
                <a:gd name="f223" fmla="val 3089910"/>
                <a:gd name="f224" fmla="val 4083685"/>
                <a:gd name="f225" fmla="val 3365881"/>
                <a:gd name="f226" fmla="+- 0 0 -90"/>
                <a:gd name="f227" fmla="*/ f3 1 4057732"/>
                <a:gd name="f228" fmla="*/ f4 1 6988683"/>
                <a:gd name="f229" fmla="+- f7 0 f5"/>
                <a:gd name="f230" fmla="+- f6 0 f5"/>
                <a:gd name="f231" fmla="*/ f226 f0 1"/>
                <a:gd name="f232" fmla="*/ f230 1 4057732"/>
                <a:gd name="f233" fmla="*/ f229 1 6988683"/>
                <a:gd name="f234" fmla="*/ 3904234 f230 1"/>
                <a:gd name="f235" fmla="*/ 3526917 f229 1"/>
                <a:gd name="f236" fmla="*/ 3417824 f230 1"/>
                <a:gd name="f237" fmla="*/ 3958717 f229 1"/>
                <a:gd name="f238" fmla="*/ 3374517 f230 1"/>
                <a:gd name="f239" fmla="*/ 3996817 f229 1"/>
                <a:gd name="f240" fmla="*/ 3333496 f230 1"/>
                <a:gd name="f241" fmla="*/ 4033266 f229 1"/>
                <a:gd name="f242" fmla="*/ 3293491 f230 1"/>
                <a:gd name="f243" fmla="*/ 4068699 f229 1"/>
                <a:gd name="f244" fmla="*/ 3255391 f230 1"/>
                <a:gd name="f245" fmla="*/ 4102608 f229 1"/>
                <a:gd name="f246" fmla="*/ 3215386 f230 1"/>
                <a:gd name="f247" fmla="*/ 4138041 f229 1"/>
                <a:gd name="f248" fmla="*/ 3174111 f230 1"/>
                <a:gd name="f249" fmla="*/ 4174617 f229 1"/>
                <a:gd name="f250" fmla="*/ 3133725 f230 1"/>
                <a:gd name="f251" fmla="*/ 4210558 f229 1"/>
                <a:gd name="f252" fmla="*/ 3092323 f230 1"/>
                <a:gd name="f253" fmla="*/ 4247261 f229 1"/>
                <a:gd name="f254" fmla="*/ 3055112 f230 1"/>
                <a:gd name="f255" fmla="*/ 4280281 f229 1"/>
                <a:gd name="f256" fmla="*/ 2292223 f230 1"/>
                <a:gd name="f257" fmla="*/ 4957191 f229 1"/>
                <a:gd name="f258" fmla="*/ 2251329 f230 1"/>
                <a:gd name="f259" fmla="*/ 4993640 f229 1"/>
                <a:gd name="f260" fmla="*/ 2213229 f230 1"/>
                <a:gd name="f261" fmla="*/ 5027549 f229 1"/>
                <a:gd name="f262" fmla="*/ 2167509 f230 1"/>
                <a:gd name="f263" fmla="*/ 5067935 f229 1"/>
                <a:gd name="f264" fmla="*/ 2130171 f230 1"/>
                <a:gd name="f265" fmla="*/ 5101082 f229 1"/>
                <a:gd name="f266" fmla="*/ 2090166 f230 1"/>
                <a:gd name="f267" fmla="*/ 5136642 f229 1"/>
                <a:gd name="f268" fmla="*/ 2049399 f230 1"/>
                <a:gd name="f269" fmla="*/ 5172710 f229 1"/>
                <a:gd name="f270" fmla="*/ 2008759 f230 1"/>
                <a:gd name="f271" fmla="*/ 5208778 f229 1"/>
                <a:gd name="f272" fmla="*/ 1969516 f230 1"/>
                <a:gd name="f273" fmla="*/ 5243703 f229 1"/>
                <a:gd name="f274" fmla="*/ 1925828 f230 1"/>
                <a:gd name="f275" fmla="*/ 5282438 f229 1"/>
                <a:gd name="f276" fmla="*/ 0 f230 1"/>
                <a:gd name="f277" fmla="*/ 6988683 f229 1"/>
                <a:gd name="f278" fmla="*/ 6919722 f229 1"/>
                <a:gd name="f279" fmla="*/ 1890141 f230 1"/>
                <a:gd name="f280" fmla="*/ 5244338 f229 1"/>
                <a:gd name="f281" fmla="*/ 1933829 f230 1"/>
                <a:gd name="f282" fmla="*/ 5205603 f229 1"/>
                <a:gd name="f283" fmla="*/ 1973072 f230 1"/>
                <a:gd name="f284" fmla="*/ 5170805 f229 1"/>
                <a:gd name="f285" fmla="*/ 2013712 f230 1"/>
                <a:gd name="f286" fmla="*/ 5134737 f229 1"/>
                <a:gd name="f287" fmla="*/ 2054352 f230 1"/>
                <a:gd name="f288" fmla="*/ 5098796 f229 1"/>
                <a:gd name="f289" fmla="*/ 2094484 f230 1"/>
                <a:gd name="f290" fmla="*/ 5063236 f229 1"/>
                <a:gd name="f291" fmla="*/ 2131695 f230 1"/>
                <a:gd name="f292" fmla="*/ 5030343 f229 1"/>
                <a:gd name="f293" fmla="*/ 2177415 f230 1"/>
                <a:gd name="f294" fmla="*/ 4989576 f229 1"/>
                <a:gd name="f295" fmla="*/ 2215515 f230 1"/>
                <a:gd name="f296" fmla="*/ 4955667 f229 1"/>
                <a:gd name="f297" fmla="*/ 2256409 f230 1"/>
                <a:gd name="f298" fmla="*/ 4919345 f229 1"/>
                <a:gd name="f299" fmla="*/ 3019044 f230 1"/>
                <a:gd name="f300" fmla="*/ 4243197 f229 1"/>
                <a:gd name="f301" fmla="*/ 3067685 f230 1"/>
                <a:gd name="f302" fmla="*/ 4200144 f229 1"/>
                <a:gd name="f303" fmla="*/ 3097403 f230 1"/>
                <a:gd name="f304" fmla="*/ 4173728 f229 1"/>
                <a:gd name="f305" fmla="*/ 3137535 f230 1"/>
                <a:gd name="f306" fmla="*/ 4138168 f229 1"/>
                <a:gd name="f307" fmla="*/ 3177159 f230 1"/>
                <a:gd name="f308" fmla="*/ 4102989 f229 1"/>
                <a:gd name="f309" fmla="*/ 3217291 f230 1"/>
                <a:gd name="f310" fmla="*/ 4067429 f229 1"/>
                <a:gd name="f311" fmla="*/ 3252470 f230 1"/>
                <a:gd name="f312" fmla="*/ 4036187 f229 1"/>
                <a:gd name="f313" fmla="*/ 3299460 f230 1"/>
                <a:gd name="f314" fmla="*/ 3994658 f229 1"/>
                <a:gd name="f315" fmla="*/ 3338703 f230 1"/>
                <a:gd name="f316" fmla="*/ 3959860 f229 1"/>
                <a:gd name="f317" fmla="*/ 3381629 f230 1"/>
                <a:gd name="f318" fmla="*/ 3921760 f229 1"/>
                <a:gd name="f319" fmla="*/ 3853688 f230 1"/>
                <a:gd name="f320" fmla="*/ 3503676 f229 1"/>
                <a:gd name="f321" fmla="*/ 3903853 f230 1"/>
                <a:gd name="f322" fmla="*/ 2910967 f229 1"/>
                <a:gd name="f323" fmla="*/ 2414524 f230 1"/>
                <a:gd name="f324" fmla="*/ 1105281 f229 1"/>
                <a:gd name="f325" fmla="*/ 2379726 f230 1"/>
                <a:gd name="f326" fmla="*/ 1063117 f229 1"/>
                <a:gd name="f327" fmla="*/ 2346579 f230 1"/>
                <a:gd name="f328" fmla="*/ 1022985 f229 1"/>
                <a:gd name="f329" fmla="*/ 2312924 f230 1"/>
                <a:gd name="f330" fmla="*/ 982091 f229 1"/>
                <a:gd name="f331" fmla="*/ 2278507 f230 1"/>
                <a:gd name="f332" fmla="*/ 940435 f229 1"/>
                <a:gd name="f333" fmla="*/ 2243074 f230 1"/>
                <a:gd name="f334" fmla="*/ 897509 f229 1"/>
                <a:gd name="f335" fmla="*/ 2209927 f230 1"/>
                <a:gd name="f336" fmla="*/ 857504 f229 1"/>
                <a:gd name="f337" fmla="*/ 2175129 f230 1"/>
                <a:gd name="f338" fmla="*/ 815213 f229 1"/>
                <a:gd name="f339" fmla="*/ 2142744 f230 1"/>
                <a:gd name="f340" fmla="*/ 775081 f229 1"/>
                <a:gd name="f341" fmla="*/ 2105279 f230 1"/>
                <a:gd name="f342" fmla="*/ 729615 f229 1"/>
                <a:gd name="f343" fmla="*/ 1503172 f230 1"/>
                <a:gd name="f344" fmla="*/ 0 f229 1"/>
                <a:gd name="f345" fmla="*/ 1570228 f230 1"/>
                <a:gd name="f346" fmla="*/ 2144395 f230 1"/>
                <a:gd name="f347" fmla="*/ 695198 f229 1"/>
                <a:gd name="f348" fmla="*/ 2182495 f230 1"/>
                <a:gd name="f349" fmla="*/ 740537 f229 1"/>
                <a:gd name="f350" fmla="*/ 2214880 f230 1"/>
                <a:gd name="f351" fmla="*/ 779780 f229 1"/>
                <a:gd name="f352" fmla="*/ 2249678 f230 1"/>
                <a:gd name="f353" fmla="*/ 822071 f229 1"/>
                <a:gd name="f354" fmla="*/ 2282698 f230 1"/>
                <a:gd name="f355" fmla="*/ 862076 f229 1"/>
                <a:gd name="f356" fmla="*/ 2318131 f230 1"/>
                <a:gd name="f357" fmla="*/ 905129 f229 1"/>
                <a:gd name="f358" fmla="*/ 2352421 f230 1"/>
                <a:gd name="f359" fmla="*/ 946531 f229 1"/>
                <a:gd name="f360" fmla="*/ 2386330 f230 1"/>
                <a:gd name="f361" fmla="*/ 987679 f229 1"/>
                <a:gd name="f362" fmla="*/ 2419477 f230 1"/>
                <a:gd name="f363" fmla="*/ 1027811 f229 1"/>
                <a:gd name="f364" fmla="*/ 2454275 f230 1"/>
                <a:gd name="f365" fmla="*/ 1069848 f229 1"/>
                <a:gd name="f366" fmla="*/ 3960368 f230 1"/>
                <a:gd name="f367" fmla="*/ 2900553 f229 1"/>
                <a:gd name="f368" fmla="*/ f231 1 f2"/>
                <a:gd name="f369" fmla="*/ f234 1 4057732"/>
                <a:gd name="f370" fmla="*/ f235 1 6988683"/>
                <a:gd name="f371" fmla="*/ f236 1 4057732"/>
                <a:gd name="f372" fmla="*/ f237 1 6988683"/>
                <a:gd name="f373" fmla="*/ f238 1 4057732"/>
                <a:gd name="f374" fmla="*/ f239 1 6988683"/>
                <a:gd name="f375" fmla="*/ f240 1 4057732"/>
                <a:gd name="f376" fmla="*/ f241 1 6988683"/>
                <a:gd name="f377" fmla="*/ f242 1 4057732"/>
                <a:gd name="f378" fmla="*/ f243 1 6988683"/>
                <a:gd name="f379" fmla="*/ f244 1 4057732"/>
                <a:gd name="f380" fmla="*/ f245 1 6988683"/>
                <a:gd name="f381" fmla="*/ f246 1 4057732"/>
                <a:gd name="f382" fmla="*/ f247 1 6988683"/>
                <a:gd name="f383" fmla="*/ f248 1 4057732"/>
                <a:gd name="f384" fmla="*/ f249 1 6988683"/>
                <a:gd name="f385" fmla="*/ f250 1 4057732"/>
                <a:gd name="f386" fmla="*/ f251 1 6988683"/>
                <a:gd name="f387" fmla="*/ f252 1 4057732"/>
                <a:gd name="f388" fmla="*/ f253 1 6988683"/>
                <a:gd name="f389" fmla="*/ f254 1 4057732"/>
                <a:gd name="f390" fmla="*/ f255 1 6988683"/>
                <a:gd name="f391" fmla="*/ f256 1 4057732"/>
                <a:gd name="f392" fmla="*/ f257 1 6988683"/>
                <a:gd name="f393" fmla="*/ f258 1 4057732"/>
                <a:gd name="f394" fmla="*/ f259 1 6988683"/>
                <a:gd name="f395" fmla="*/ f260 1 4057732"/>
                <a:gd name="f396" fmla="*/ f261 1 6988683"/>
                <a:gd name="f397" fmla="*/ f262 1 4057732"/>
                <a:gd name="f398" fmla="*/ f263 1 6988683"/>
                <a:gd name="f399" fmla="*/ f264 1 4057732"/>
                <a:gd name="f400" fmla="*/ f265 1 6988683"/>
                <a:gd name="f401" fmla="*/ f266 1 4057732"/>
                <a:gd name="f402" fmla="*/ f267 1 6988683"/>
                <a:gd name="f403" fmla="*/ f268 1 4057732"/>
                <a:gd name="f404" fmla="*/ f269 1 6988683"/>
                <a:gd name="f405" fmla="*/ f270 1 4057732"/>
                <a:gd name="f406" fmla="*/ f271 1 6988683"/>
                <a:gd name="f407" fmla="*/ f272 1 4057732"/>
                <a:gd name="f408" fmla="*/ f273 1 6988683"/>
                <a:gd name="f409" fmla="*/ f274 1 4057732"/>
                <a:gd name="f410" fmla="*/ f275 1 6988683"/>
                <a:gd name="f411" fmla="*/ f276 1 4057732"/>
                <a:gd name="f412" fmla="*/ f277 1 6988683"/>
                <a:gd name="f413" fmla="*/ f278 1 6988683"/>
                <a:gd name="f414" fmla="*/ f279 1 4057732"/>
                <a:gd name="f415" fmla="*/ f280 1 6988683"/>
                <a:gd name="f416" fmla="*/ f281 1 4057732"/>
                <a:gd name="f417" fmla="*/ f282 1 6988683"/>
                <a:gd name="f418" fmla="*/ f283 1 4057732"/>
                <a:gd name="f419" fmla="*/ f284 1 6988683"/>
                <a:gd name="f420" fmla="*/ f285 1 4057732"/>
                <a:gd name="f421" fmla="*/ f286 1 6988683"/>
                <a:gd name="f422" fmla="*/ f287 1 4057732"/>
                <a:gd name="f423" fmla="*/ f288 1 6988683"/>
                <a:gd name="f424" fmla="*/ f289 1 4057732"/>
                <a:gd name="f425" fmla="*/ f290 1 6988683"/>
                <a:gd name="f426" fmla="*/ f291 1 4057732"/>
                <a:gd name="f427" fmla="*/ f292 1 6988683"/>
                <a:gd name="f428" fmla="*/ f293 1 4057732"/>
                <a:gd name="f429" fmla="*/ f294 1 6988683"/>
                <a:gd name="f430" fmla="*/ f295 1 4057732"/>
                <a:gd name="f431" fmla="*/ f296 1 6988683"/>
                <a:gd name="f432" fmla="*/ f297 1 4057732"/>
                <a:gd name="f433" fmla="*/ f298 1 6988683"/>
                <a:gd name="f434" fmla="*/ f299 1 4057732"/>
                <a:gd name="f435" fmla="*/ f300 1 6988683"/>
                <a:gd name="f436" fmla="*/ f301 1 4057732"/>
                <a:gd name="f437" fmla="*/ f302 1 6988683"/>
                <a:gd name="f438" fmla="*/ f303 1 4057732"/>
                <a:gd name="f439" fmla="*/ f304 1 6988683"/>
                <a:gd name="f440" fmla="*/ f305 1 4057732"/>
                <a:gd name="f441" fmla="*/ f306 1 6988683"/>
                <a:gd name="f442" fmla="*/ f307 1 4057732"/>
                <a:gd name="f443" fmla="*/ f308 1 6988683"/>
                <a:gd name="f444" fmla="*/ f309 1 4057732"/>
                <a:gd name="f445" fmla="*/ f310 1 6988683"/>
                <a:gd name="f446" fmla="*/ f311 1 4057732"/>
                <a:gd name="f447" fmla="*/ f312 1 6988683"/>
                <a:gd name="f448" fmla="*/ f313 1 4057732"/>
                <a:gd name="f449" fmla="*/ f314 1 6988683"/>
                <a:gd name="f450" fmla="*/ f315 1 4057732"/>
                <a:gd name="f451" fmla="*/ f316 1 6988683"/>
                <a:gd name="f452" fmla="*/ f317 1 4057732"/>
                <a:gd name="f453" fmla="*/ f318 1 6988683"/>
                <a:gd name="f454" fmla="*/ f319 1 4057732"/>
                <a:gd name="f455" fmla="*/ f320 1 6988683"/>
                <a:gd name="f456" fmla="*/ f321 1 4057732"/>
                <a:gd name="f457" fmla="*/ f322 1 6988683"/>
                <a:gd name="f458" fmla="*/ f323 1 4057732"/>
                <a:gd name="f459" fmla="*/ f324 1 6988683"/>
                <a:gd name="f460" fmla="*/ f325 1 4057732"/>
                <a:gd name="f461" fmla="*/ f326 1 6988683"/>
                <a:gd name="f462" fmla="*/ f327 1 4057732"/>
                <a:gd name="f463" fmla="*/ f328 1 6988683"/>
                <a:gd name="f464" fmla="*/ f329 1 4057732"/>
                <a:gd name="f465" fmla="*/ f330 1 6988683"/>
                <a:gd name="f466" fmla="*/ f331 1 4057732"/>
                <a:gd name="f467" fmla="*/ f332 1 6988683"/>
                <a:gd name="f468" fmla="*/ f333 1 4057732"/>
                <a:gd name="f469" fmla="*/ f334 1 6988683"/>
                <a:gd name="f470" fmla="*/ f335 1 4057732"/>
                <a:gd name="f471" fmla="*/ f336 1 6988683"/>
                <a:gd name="f472" fmla="*/ f337 1 4057732"/>
                <a:gd name="f473" fmla="*/ f338 1 6988683"/>
                <a:gd name="f474" fmla="*/ f339 1 4057732"/>
                <a:gd name="f475" fmla="*/ f340 1 6988683"/>
                <a:gd name="f476" fmla="*/ f341 1 4057732"/>
                <a:gd name="f477" fmla="*/ f342 1 6988683"/>
                <a:gd name="f478" fmla="*/ f343 1 4057732"/>
                <a:gd name="f479" fmla="*/ f344 1 6988683"/>
                <a:gd name="f480" fmla="*/ f345 1 4057732"/>
                <a:gd name="f481" fmla="*/ f346 1 4057732"/>
                <a:gd name="f482" fmla="*/ f347 1 6988683"/>
                <a:gd name="f483" fmla="*/ f348 1 4057732"/>
                <a:gd name="f484" fmla="*/ f349 1 6988683"/>
                <a:gd name="f485" fmla="*/ f350 1 4057732"/>
                <a:gd name="f486" fmla="*/ f351 1 6988683"/>
                <a:gd name="f487" fmla="*/ f352 1 4057732"/>
                <a:gd name="f488" fmla="*/ f353 1 6988683"/>
                <a:gd name="f489" fmla="*/ f354 1 4057732"/>
                <a:gd name="f490" fmla="*/ f355 1 6988683"/>
                <a:gd name="f491" fmla="*/ f356 1 4057732"/>
                <a:gd name="f492" fmla="*/ f357 1 6988683"/>
                <a:gd name="f493" fmla="*/ f358 1 4057732"/>
                <a:gd name="f494" fmla="*/ f359 1 6988683"/>
                <a:gd name="f495" fmla="*/ f360 1 4057732"/>
                <a:gd name="f496" fmla="*/ f361 1 6988683"/>
                <a:gd name="f497" fmla="*/ f362 1 4057732"/>
                <a:gd name="f498" fmla="*/ f363 1 6988683"/>
                <a:gd name="f499" fmla="*/ f364 1 4057732"/>
                <a:gd name="f500" fmla="*/ f365 1 6988683"/>
                <a:gd name="f501" fmla="*/ f366 1 4057732"/>
                <a:gd name="f502" fmla="*/ f367 1 6988683"/>
                <a:gd name="f503" fmla="*/ f5 1 f232"/>
                <a:gd name="f504" fmla="*/ f6 1 f232"/>
                <a:gd name="f505" fmla="*/ f5 1 f233"/>
                <a:gd name="f506" fmla="*/ f7 1 f233"/>
                <a:gd name="f507" fmla="+- f368 0 f1"/>
                <a:gd name="f508" fmla="*/ f369 1 f232"/>
                <a:gd name="f509" fmla="*/ f370 1 f233"/>
                <a:gd name="f510" fmla="*/ f371 1 f232"/>
                <a:gd name="f511" fmla="*/ f372 1 f233"/>
                <a:gd name="f512" fmla="*/ f373 1 f232"/>
                <a:gd name="f513" fmla="*/ f374 1 f233"/>
                <a:gd name="f514" fmla="*/ f375 1 f232"/>
                <a:gd name="f515" fmla="*/ f376 1 f233"/>
                <a:gd name="f516" fmla="*/ f377 1 f232"/>
                <a:gd name="f517" fmla="*/ f378 1 f233"/>
                <a:gd name="f518" fmla="*/ f379 1 f232"/>
                <a:gd name="f519" fmla="*/ f380 1 f233"/>
                <a:gd name="f520" fmla="*/ f381 1 f232"/>
                <a:gd name="f521" fmla="*/ f382 1 f233"/>
                <a:gd name="f522" fmla="*/ f383 1 f232"/>
                <a:gd name="f523" fmla="*/ f384 1 f233"/>
                <a:gd name="f524" fmla="*/ f385 1 f232"/>
                <a:gd name="f525" fmla="*/ f386 1 f233"/>
                <a:gd name="f526" fmla="*/ f387 1 f232"/>
                <a:gd name="f527" fmla="*/ f388 1 f233"/>
                <a:gd name="f528" fmla="*/ f389 1 f232"/>
                <a:gd name="f529" fmla="*/ f390 1 f233"/>
                <a:gd name="f530" fmla="*/ f391 1 f232"/>
                <a:gd name="f531" fmla="*/ f392 1 f233"/>
                <a:gd name="f532" fmla="*/ f393 1 f232"/>
                <a:gd name="f533" fmla="*/ f394 1 f233"/>
                <a:gd name="f534" fmla="*/ f395 1 f232"/>
                <a:gd name="f535" fmla="*/ f396 1 f233"/>
                <a:gd name="f536" fmla="*/ f397 1 f232"/>
                <a:gd name="f537" fmla="*/ f398 1 f233"/>
                <a:gd name="f538" fmla="*/ f399 1 f232"/>
                <a:gd name="f539" fmla="*/ f400 1 f233"/>
                <a:gd name="f540" fmla="*/ f401 1 f232"/>
                <a:gd name="f541" fmla="*/ f402 1 f233"/>
                <a:gd name="f542" fmla="*/ f403 1 f232"/>
                <a:gd name="f543" fmla="*/ f404 1 f233"/>
                <a:gd name="f544" fmla="*/ f405 1 f232"/>
                <a:gd name="f545" fmla="*/ f406 1 f233"/>
                <a:gd name="f546" fmla="*/ f407 1 f232"/>
                <a:gd name="f547" fmla="*/ f408 1 f233"/>
                <a:gd name="f548" fmla="*/ f409 1 f232"/>
                <a:gd name="f549" fmla="*/ f410 1 f233"/>
                <a:gd name="f550" fmla="*/ f411 1 f232"/>
                <a:gd name="f551" fmla="*/ f412 1 f233"/>
                <a:gd name="f552" fmla="*/ f413 1 f233"/>
                <a:gd name="f553" fmla="*/ f414 1 f232"/>
                <a:gd name="f554" fmla="*/ f415 1 f233"/>
                <a:gd name="f555" fmla="*/ f416 1 f232"/>
                <a:gd name="f556" fmla="*/ f417 1 f233"/>
                <a:gd name="f557" fmla="*/ f418 1 f232"/>
                <a:gd name="f558" fmla="*/ f419 1 f233"/>
                <a:gd name="f559" fmla="*/ f420 1 f232"/>
                <a:gd name="f560" fmla="*/ f421 1 f233"/>
                <a:gd name="f561" fmla="*/ f422 1 f232"/>
                <a:gd name="f562" fmla="*/ f423 1 f233"/>
                <a:gd name="f563" fmla="*/ f424 1 f232"/>
                <a:gd name="f564" fmla="*/ f425 1 f233"/>
                <a:gd name="f565" fmla="*/ f426 1 f232"/>
                <a:gd name="f566" fmla="*/ f427 1 f233"/>
                <a:gd name="f567" fmla="*/ f428 1 f232"/>
                <a:gd name="f568" fmla="*/ f429 1 f233"/>
                <a:gd name="f569" fmla="*/ f430 1 f232"/>
                <a:gd name="f570" fmla="*/ f431 1 f233"/>
                <a:gd name="f571" fmla="*/ f432 1 f232"/>
                <a:gd name="f572" fmla="*/ f433 1 f233"/>
                <a:gd name="f573" fmla="*/ f434 1 f232"/>
                <a:gd name="f574" fmla="*/ f435 1 f233"/>
                <a:gd name="f575" fmla="*/ f436 1 f232"/>
                <a:gd name="f576" fmla="*/ f437 1 f233"/>
                <a:gd name="f577" fmla="*/ f438 1 f232"/>
                <a:gd name="f578" fmla="*/ f439 1 f233"/>
                <a:gd name="f579" fmla="*/ f440 1 f232"/>
                <a:gd name="f580" fmla="*/ f441 1 f233"/>
                <a:gd name="f581" fmla="*/ f442 1 f232"/>
                <a:gd name="f582" fmla="*/ f443 1 f233"/>
                <a:gd name="f583" fmla="*/ f444 1 f232"/>
                <a:gd name="f584" fmla="*/ f445 1 f233"/>
                <a:gd name="f585" fmla="*/ f446 1 f232"/>
                <a:gd name="f586" fmla="*/ f447 1 f233"/>
                <a:gd name="f587" fmla="*/ f448 1 f232"/>
                <a:gd name="f588" fmla="*/ f449 1 f233"/>
                <a:gd name="f589" fmla="*/ f450 1 f232"/>
                <a:gd name="f590" fmla="*/ f451 1 f233"/>
                <a:gd name="f591" fmla="*/ f452 1 f232"/>
                <a:gd name="f592" fmla="*/ f453 1 f233"/>
                <a:gd name="f593" fmla="*/ f454 1 f232"/>
                <a:gd name="f594" fmla="*/ f455 1 f233"/>
                <a:gd name="f595" fmla="*/ f456 1 f232"/>
                <a:gd name="f596" fmla="*/ f457 1 f233"/>
                <a:gd name="f597" fmla="*/ f458 1 f232"/>
                <a:gd name="f598" fmla="*/ f459 1 f233"/>
                <a:gd name="f599" fmla="*/ f460 1 f232"/>
                <a:gd name="f600" fmla="*/ f461 1 f233"/>
                <a:gd name="f601" fmla="*/ f462 1 f232"/>
                <a:gd name="f602" fmla="*/ f463 1 f233"/>
                <a:gd name="f603" fmla="*/ f464 1 f232"/>
                <a:gd name="f604" fmla="*/ f465 1 f233"/>
                <a:gd name="f605" fmla="*/ f466 1 f232"/>
                <a:gd name="f606" fmla="*/ f467 1 f233"/>
                <a:gd name="f607" fmla="*/ f468 1 f232"/>
                <a:gd name="f608" fmla="*/ f469 1 f233"/>
                <a:gd name="f609" fmla="*/ f470 1 f232"/>
                <a:gd name="f610" fmla="*/ f471 1 f233"/>
                <a:gd name="f611" fmla="*/ f472 1 f232"/>
                <a:gd name="f612" fmla="*/ f473 1 f233"/>
                <a:gd name="f613" fmla="*/ f474 1 f232"/>
                <a:gd name="f614" fmla="*/ f475 1 f233"/>
                <a:gd name="f615" fmla="*/ f476 1 f232"/>
                <a:gd name="f616" fmla="*/ f477 1 f233"/>
                <a:gd name="f617" fmla="*/ f478 1 f232"/>
                <a:gd name="f618" fmla="*/ f479 1 f233"/>
                <a:gd name="f619" fmla="*/ f480 1 f232"/>
                <a:gd name="f620" fmla="*/ f481 1 f232"/>
                <a:gd name="f621" fmla="*/ f482 1 f233"/>
                <a:gd name="f622" fmla="*/ f483 1 f232"/>
                <a:gd name="f623" fmla="*/ f484 1 f233"/>
                <a:gd name="f624" fmla="*/ f485 1 f232"/>
                <a:gd name="f625" fmla="*/ f486 1 f233"/>
                <a:gd name="f626" fmla="*/ f487 1 f232"/>
                <a:gd name="f627" fmla="*/ f488 1 f233"/>
                <a:gd name="f628" fmla="*/ f489 1 f232"/>
                <a:gd name="f629" fmla="*/ f490 1 f233"/>
                <a:gd name="f630" fmla="*/ f491 1 f232"/>
                <a:gd name="f631" fmla="*/ f492 1 f233"/>
                <a:gd name="f632" fmla="*/ f493 1 f232"/>
                <a:gd name="f633" fmla="*/ f494 1 f233"/>
                <a:gd name="f634" fmla="*/ f495 1 f232"/>
                <a:gd name="f635" fmla="*/ f496 1 f233"/>
                <a:gd name="f636" fmla="*/ f497 1 f232"/>
                <a:gd name="f637" fmla="*/ f498 1 f233"/>
                <a:gd name="f638" fmla="*/ f499 1 f232"/>
                <a:gd name="f639" fmla="*/ f500 1 f233"/>
                <a:gd name="f640" fmla="*/ f501 1 f232"/>
                <a:gd name="f641" fmla="*/ f502 1 f233"/>
                <a:gd name="f642" fmla="*/ f503 f227 1"/>
                <a:gd name="f643" fmla="*/ f504 f227 1"/>
                <a:gd name="f644" fmla="*/ f506 f228 1"/>
                <a:gd name="f645" fmla="*/ f505 f228 1"/>
                <a:gd name="f646" fmla="*/ f508 f227 1"/>
                <a:gd name="f647" fmla="*/ f509 f228 1"/>
                <a:gd name="f648" fmla="*/ f510 f227 1"/>
                <a:gd name="f649" fmla="*/ f511 f228 1"/>
                <a:gd name="f650" fmla="*/ f512 f227 1"/>
                <a:gd name="f651" fmla="*/ f513 f228 1"/>
                <a:gd name="f652" fmla="*/ f514 f227 1"/>
                <a:gd name="f653" fmla="*/ f515 f228 1"/>
                <a:gd name="f654" fmla="*/ f516 f227 1"/>
                <a:gd name="f655" fmla="*/ f517 f228 1"/>
                <a:gd name="f656" fmla="*/ f518 f227 1"/>
                <a:gd name="f657" fmla="*/ f519 f228 1"/>
                <a:gd name="f658" fmla="*/ f520 f227 1"/>
                <a:gd name="f659" fmla="*/ f521 f228 1"/>
                <a:gd name="f660" fmla="*/ f522 f227 1"/>
                <a:gd name="f661" fmla="*/ f523 f228 1"/>
                <a:gd name="f662" fmla="*/ f524 f227 1"/>
                <a:gd name="f663" fmla="*/ f525 f228 1"/>
                <a:gd name="f664" fmla="*/ f526 f227 1"/>
                <a:gd name="f665" fmla="*/ f527 f228 1"/>
                <a:gd name="f666" fmla="*/ f528 f227 1"/>
                <a:gd name="f667" fmla="*/ f529 f228 1"/>
                <a:gd name="f668" fmla="*/ f530 f227 1"/>
                <a:gd name="f669" fmla="*/ f531 f228 1"/>
                <a:gd name="f670" fmla="*/ f532 f227 1"/>
                <a:gd name="f671" fmla="*/ f533 f228 1"/>
                <a:gd name="f672" fmla="*/ f534 f227 1"/>
                <a:gd name="f673" fmla="*/ f535 f228 1"/>
                <a:gd name="f674" fmla="*/ f536 f227 1"/>
                <a:gd name="f675" fmla="*/ f537 f228 1"/>
                <a:gd name="f676" fmla="*/ f538 f227 1"/>
                <a:gd name="f677" fmla="*/ f539 f228 1"/>
                <a:gd name="f678" fmla="*/ f540 f227 1"/>
                <a:gd name="f679" fmla="*/ f541 f228 1"/>
                <a:gd name="f680" fmla="*/ f542 f227 1"/>
                <a:gd name="f681" fmla="*/ f543 f228 1"/>
                <a:gd name="f682" fmla="*/ f544 f227 1"/>
                <a:gd name="f683" fmla="*/ f545 f228 1"/>
                <a:gd name="f684" fmla="*/ f546 f227 1"/>
                <a:gd name="f685" fmla="*/ f547 f228 1"/>
                <a:gd name="f686" fmla="*/ f548 f227 1"/>
                <a:gd name="f687" fmla="*/ f549 f228 1"/>
                <a:gd name="f688" fmla="*/ f550 f227 1"/>
                <a:gd name="f689" fmla="*/ f551 f228 1"/>
                <a:gd name="f690" fmla="*/ f552 f228 1"/>
                <a:gd name="f691" fmla="*/ f553 f227 1"/>
                <a:gd name="f692" fmla="*/ f554 f228 1"/>
                <a:gd name="f693" fmla="*/ f555 f227 1"/>
                <a:gd name="f694" fmla="*/ f556 f228 1"/>
                <a:gd name="f695" fmla="*/ f557 f227 1"/>
                <a:gd name="f696" fmla="*/ f558 f228 1"/>
                <a:gd name="f697" fmla="*/ f559 f227 1"/>
                <a:gd name="f698" fmla="*/ f560 f228 1"/>
                <a:gd name="f699" fmla="*/ f561 f227 1"/>
                <a:gd name="f700" fmla="*/ f562 f228 1"/>
                <a:gd name="f701" fmla="*/ f563 f227 1"/>
                <a:gd name="f702" fmla="*/ f564 f228 1"/>
                <a:gd name="f703" fmla="*/ f565 f227 1"/>
                <a:gd name="f704" fmla="*/ f566 f228 1"/>
                <a:gd name="f705" fmla="*/ f567 f227 1"/>
                <a:gd name="f706" fmla="*/ f568 f228 1"/>
                <a:gd name="f707" fmla="*/ f569 f227 1"/>
                <a:gd name="f708" fmla="*/ f570 f228 1"/>
                <a:gd name="f709" fmla="*/ f571 f227 1"/>
                <a:gd name="f710" fmla="*/ f572 f228 1"/>
                <a:gd name="f711" fmla="*/ f573 f227 1"/>
                <a:gd name="f712" fmla="*/ f574 f228 1"/>
                <a:gd name="f713" fmla="*/ f575 f227 1"/>
                <a:gd name="f714" fmla="*/ f576 f228 1"/>
                <a:gd name="f715" fmla="*/ f577 f227 1"/>
                <a:gd name="f716" fmla="*/ f578 f228 1"/>
                <a:gd name="f717" fmla="*/ f579 f227 1"/>
                <a:gd name="f718" fmla="*/ f580 f228 1"/>
                <a:gd name="f719" fmla="*/ f581 f227 1"/>
                <a:gd name="f720" fmla="*/ f582 f228 1"/>
                <a:gd name="f721" fmla="*/ f583 f227 1"/>
                <a:gd name="f722" fmla="*/ f584 f228 1"/>
                <a:gd name="f723" fmla="*/ f585 f227 1"/>
                <a:gd name="f724" fmla="*/ f586 f228 1"/>
                <a:gd name="f725" fmla="*/ f587 f227 1"/>
                <a:gd name="f726" fmla="*/ f588 f228 1"/>
                <a:gd name="f727" fmla="*/ f589 f227 1"/>
                <a:gd name="f728" fmla="*/ f590 f228 1"/>
                <a:gd name="f729" fmla="*/ f591 f227 1"/>
                <a:gd name="f730" fmla="*/ f592 f228 1"/>
                <a:gd name="f731" fmla="*/ f593 f227 1"/>
                <a:gd name="f732" fmla="*/ f594 f228 1"/>
                <a:gd name="f733" fmla="*/ f595 f227 1"/>
                <a:gd name="f734" fmla="*/ f596 f228 1"/>
                <a:gd name="f735" fmla="*/ f597 f227 1"/>
                <a:gd name="f736" fmla="*/ f598 f228 1"/>
                <a:gd name="f737" fmla="*/ f599 f227 1"/>
                <a:gd name="f738" fmla="*/ f600 f228 1"/>
                <a:gd name="f739" fmla="*/ f601 f227 1"/>
                <a:gd name="f740" fmla="*/ f602 f228 1"/>
                <a:gd name="f741" fmla="*/ f603 f227 1"/>
                <a:gd name="f742" fmla="*/ f604 f228 1"/>
                <a:gd name="f743" fmla="*/ f605 f227 1"/>
                <a:gd name="f744" fmla="*/ f606 f228 1"/>
                <a:gd name="f745" fmla="*/ f607 f227 1"/>
                <a:gd name="f746" fmla="*/ f608 f228 1"/>
                <a:gd name="f747" fmla="*/ f609 f227 1"/>
                <a:gd name="f748" fmla="*/ f610 f228 1"/>
                <a:gd name="f749" fmla="*/ f611 f227 1"/>
                <a:gd name="f750" fmla="*/ f612 f228 1"/>
                <a:gd name="f751" fmla="*/ f613 f227 1"/>
                <a:gd name="f752" fmla="*/ f614 f228 1"/>
                <a:gd name="f753" fmla="*/ f615 f227 1"/>
                <a:gd name="f754" fmla="*/ f616 f228 1"/>
                <a:gd name="f755" fmla="*/ f617 f227 1"/>
                <a:gd name="f756" fmla="*/ f618 f228 1"/>
                <a:gd name="f757" fmla="*/ f619 f227 1"/>
                <a:gd name="f758" fmla="*/ f620 f227 1"/>
                <a:gd name="f759" fmla="*/ f621 f228 1"/>
                <a:gd name="f760" fmla="*/ f622 f227 1"/>
                <a:gd name="f761" fmla="*/ f623 f228 1"/>
                <a:gd name="f762" fmla="*/ f624 f227 1"/>
                <a:gd name="f763" fmla="*/ f625 f228 1"/>
                <a:gd name="f764" fmla="*/ f626 f227 1"/>
                <a:gd name="f765" fmla="*/ f627 f228 1"/>
                <a:gd name="f766" fmla="*/ f628 f227 1"/>
                <a:gd name="f767" fmla="*/ f629 f228 1"/>
                <a:gd name="f768" fmla="*/ f630 f227 1"/>
                <a:gd name="f769" fmla="*/ f631 f228 1"/>
                <a:gd name="f770" fmla="*/ f632 f227 1"/>
                <a:gd name="f771" fmla="*/ f633 f228 1"/>
                <a:gd name="f772" fmla="*/ f634 f227 1"/>
                <a:gd name="f773" fmla="*/ f635 f228 1"/>
                <a:gd name="f774" fmla="*/ f636 f227 1"/>
                <a:gd name="f775" fmla="*/ f637 f228 1"/>
                <a:gd name="f776" fmla="*/ f638 f227 1"/>
                <a:gd name="f777" fmla="*/ f639 f228 1"/>
                <a:gd name="f778" fmla="*/ f640 f227 1"/>
                <a:gd name="f779" fmla="*/ f641 f22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7">
                  <a:pos x="f646" y="f647"/>
                </a:cxn>
                <a:cxn ang="f507">
                  <a:pos x="f648" y="f649"/>
                </a:cxn>
                <a:cxn ang="f507">
                  <a:pos x="f650" y="f651"/>
                </a:cxn>
                <a:cxn ang="f507">
                  <a:pos x="f652" y="f653"/>
                </a:cxn>
                <a:cxn ang="f507">
                  <a:pos x="f654" y="f655"/>
                </a:cxn>
                <a:cxn ang="f507">
                  <a:pos x="f656" y="f657"/>
                </a:cxn>
                <a:cxn ang="f507">
                  <a:pos x="f658" y="f659"/>
                </a:cxn>
                <a:cxn ang="f507">
                  <a:pos x="f660" y="f661"/>
                </a:cxn>
                <a:cxn ang="f507">
                  <a:pos x="f662" y="f663"/>
                </a:cxn>
                <a:cxn ang="f507">
                  <a:pos x="f664" y="f665"/>
                </a:cxn>
                <a:cxn ang="f507">
                  <a:pos x="f666" y="f667"/>
                </a:cxn>
                <a:cxn ang="f507">
                  <a:pos x="f668" y="f669"/>
                </a:cxn>
                <a:cxn ang="f507">
                  <a:pos x="f670" y="f671"/>
                </a:cxn>
                <a:cxn ang="f507">
                  <a:pos x="f672" y="f673"/>
                </a:cxn>
                <a:cxn ang="f507">
                  <a:pos x="f674" y="f675"/>
                </a:cxn>
                <a:cxn ang="f507">
                  <a:pos x="f676" y="f677"/>
                </a:cxn>
                <a:cxn ang="f507">
                  <a:pos x="f678" y="f679"/>
                </a:cxn>
                <a:cxn ang="f507">
                  <a:pos x="f680" y="f681"/>
                </a:cxn>
                <a:cxn ang="f507">
                  <a:pos x="f682" y="f683"/>
                </a:cxn>
                <a:cxn ang="f507">
                  <a:pos x="f684" y="f685"/>
                </a:cxn>
                <a:cxn ang="f507">
                  <a:pos x="f686" y="f687"/>
                </a:cxn>
                <a:cxn ang="f507">
                  <a:pos x="f688" y="f689"/>
                </a:cxn>
                <a:cxn ang="f507">
                  <a:pos x="f688" y="f690"/>
                </a:cxn>
                <a:cxn ang="f507">
                  <a:pos x="f691" y="f692"/>
                </a:cxn>
                <a:cxn ang="f507">
                  <a:pos x="f693" y="f694"/>
                </a:cxn>
                <a:cxn ang="f507">
                  <a:pos x="f695" y="f696"/>
                </a:cxn>
                <a:cxn ang="f507">
                  <a:pos x="f697" y="f698"/>
                </a:cxn>
                <a:cxn ang="f507">
                  <a:pos x="f699" y="f700"/>
                </a:cxn>
                <a:cxn ang="f507">
                  <a:pos x="f701" y="f702"/>
                </a:cxn>
                <a:cxn ang="f507">
                  <a:pos x="f703" y="f704"/>
                </a:cxn>
                <a:cxn ang="f507">
                  <a:pos x="f705" y="f706"/>
                </a:cxn>
                <a:cxn ang="f507">
                  <a:pos x="f707" y="f708"/>
                </a:cxn>
                <a:cxn ang="f507">
                  <a:pos x="f709" y="f710"/>
                </a:cxn>
                <a:cxn ang="f507">
                  <a:pos x="f711" y="f712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5" y="f716"/>
                </a:cxn>
                <a:cxn ang="f507">
                  <a:pos x="f717" y="f718"/>
                </a:cxn>
                <a:cxn ang="f507">
                  <a:pos x="f719" y="f720"/>
                </a:cxn>
                <a:cxn ang="f507">
                  <a:pos x="f721" y="f722"/>
                </a:cxn>
                <a:cxn ang="f507">
                  <a:pos x="f723" y="f724"/>
                </a:cxn>
                <a:cxn ang="f507">
                  <a:pos x="f725" y="f726"/>
                </a:cxn>
                <a:cxn ang="f507">
                  <a:pos x="f727" y="f728"/>
                </a:cxn>
                <a:cxn ang="f507">
                  <a:pos x="f729" y="f730"/>
                </a:cxn>
                <a:cxn ang="f507">
                  <a:pos x="f731" y="f732"/>
                </a:cxn>
                <a:cxn ang="f507">
                  <a:pos x="f733" y="f734"/>
                </a:cxn>
                <a:cxn ang="f507">
                  <a:pos x="f735" y="f736"/>
                </a:cxn>
                <a:cxn ang="f507">
                  <a:pos x="f737" y="f738"/>
                </a:cxn>
                <a:cxn ang="f507">
                  <a:pos x="f739" y="f740"/>
                </a:cxn>
                <a:cxn ang="f507">
                  <a:pos x="f741" y="f742"/>
                </a:cxn>
                <a:cxn ang="f507">
                  <a:pos x="f743" y="f744"/>
                </a:cxn>
                <a:cxn ang="f507">
                  <a:pos x="f745" y="f746"/>
                </a:cxn>
                <a:cxn ang="f507">
                  <a:pos x="f747" y="f748"/>
                </a:cxn>
                <a:cxn ang="f507">
                  <a:pos x="f749" y="f750"/>
                </a:cxn>
                <a:cxn ang="f507">
                  <a:pos x="f751" y="f752"/>
                </a:cxn>
                <a:cxn ang="f507">
                  <a:pos x="f753" y="f754"/>
                </a:cxn>
                <a:cxn ang="f507">
                  <a:pos x="f755" y="f756"/>
                </a:cxn>
                <a:cxn ang="f507">
                  <a:pos x="f757" y="f756"/>
                </a:cxn>
                <a:cxn ang="f507">
                  <a:pos x="f758" y="f759"/>
                </a:cxn>
                <a:cxn ang="f507">
                  <a:pos x="f760" y="f761"/>
                </a:cxn>
                <a:cxn ang="f507">
                  <a:pos x="f762" y="f763"/>
                </a:cxn>
                <a:cxn ang="f507">
                  <a:pos x="f764" y="f765"/>
                </a:cxn>
                <a:cxn ang="f507">
                  <a:pos x="f766" y="f767"/>
                </a:cxn>
                <a:cxn ang="f507">
                  <a:pos x="f768" y="f769"/>
                </a:cxn>
                <a:cxn ang="f507">
                  <a:pos x="f770" y="f771"/>
                </a:cxn>
                <a:cxn ang="f507">
                  <a:pos x="f772" y="f773"/>
                </a:cxn>
                <a:cxn ang="f507">
                  <a:pos x="f774" y="f775"/>
                </a:cxn>
                <a:cxn ang="f507">
                  <a:pos x="f776" y="f777"/>
                </a:cxn>
                <a:cxn ang="f507">
                  <a:pos x="f778" y="f779"/>
                </a:cxn>
                <a:cxn ang="f507">
                  <a:pos x="f646" y="f647"/>
                </a:cxn>
              </a:cxnLst>
              <a:rect l="f642" t="f645" r="f643" b="f644"/>
              <a:pathLst>
                <a:path w="4057732" h="6988683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cubicBezTo>
                    <a:pt x="f40" y="f41"/>
                    <a:pt x="f42" y="f43"/>
                    <a:pt x="f44" y="f45"/>
                  </a:cubicBez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5" y="f7"/>
                  </a:cubicBezTo>
                  <a:lnTo>
                    <a:pt x="f5" y="f70"/>
                  </a:lnTo>
                  <a:cubicBezTo>
                    <a:pt x="f71" y="f72"/>
                    <a:pt x="f73" y="f74"/>
                    <a:pt x="f75" y="f76"/>
                  </a:cubicBez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cubicBezTo>
                    <a:pt x="f87" y="f88"/>
                    <a:pt x="f89" y="f90"/>
                    <a:pt x="f91" y="f92"/>
                  </a:cubicBez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42" y="f101"/>
                  </a:lnTo>
                  <a:lnTo>
                    <a:pt x="f42" y="f101"/>
                  </a:lnTo>
                  <a:cubicBezTo>
                    <a:pt x="f42" y="f101"/>
                    <a:pt x="f42" y="f101"/>
                    <a:pt x="f42" y="f101"/>
                  </a:cubicBezTo>
                  <a:lnTo>
                    <a:pt x="f42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cubicBezTo>
                    <a:pt x="f108" y="f109"/>
                    <a:pt x="f110" y="f111"/>
                    <a:pt x="f112" y="f113"/>
                  </a:cubicBezTo>
                  <a:lnTo>
                    <a:pt x="f114" y="f115"/>
                  </a:lnTo>
                  <a:lnTo>
                    <a:pt x="f116" y="f117"/>
                  </a:ln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cubicBezTo>
                    <a:pt x="f138" y="f139"/>
                    <a:pt x="f140" y="f141"/>
                    <a:pt x="f142" y="f143"/>
                  </a:cubicBezTo>
                  <a:lnTo>
                    <a:pt x="f144" y="f145"/>
                  </a:ln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cubicBezTo>
                    <a:pt x="f154" y="f155"/>
                    <a:pt x="f156" y="f157"/>
                    <a:pt x="f158" y="f159"/>
                  </a:cubicBez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lnTo>
                    <a:pt x="f170" y="f171"/>
                  </a:lnTo>
                  <a:cubicBezTo>
                    <a:pt x="f172" y="f173"/>
                    <a:pt x="f174" y="f175"/>
                    <a:pt x="f176" y="f177"/>
                  </a:cubicBezTo>
                  <a:cubicBezTo>
                    <a:pt x="f178" y="f179"/>
                    <a:pt x="f180" y="f181"/>
                    <a:pt x="f182" y="f5"/>
                  </a:cubicBezTo>
                  <a:lnTo>
                    <a:pt x="f183" y="f5"/>
                  </a:lnTo>
                  <a:lnTo>
                    <a:pt x="f184" y="f185"/>
                  </a:lnTo>
                  <a:cubicBezTo>
                    <a:pt x="f186" y="f187"/>
                    <a:pt x="f188" y="f189"/>
                    <a:pt x="f190" y="f191"/>
                  </a:cubicBez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cubicBezTo>
                    <a:pt x="f198" y="f199"/>
                    <a:pt x="f200" y="f201"/>
                    <a:pt x="f202" y="f203"/>
                  </a:cubicBezTo>
                  <a:lnTo>
                    <a:pt x="f204" y="f205"/>
                  </a:lnTo>
                  <a:cubicBezTo>
                    <a:pt x="f206" y="f207"/>
                    <a:pt x="f208" y="f209"/>
                    <a:pt x="f210" y="f211"/>
                  </a:cubicBezTo>
                  <a:lnTo>
                    <a:pt x="f212" y="f213"/>
                  </a:lnTo>
                  <a:lnTo>
                    <a:pt x="f214" y="f215"/>
                  </a:lnTo>
                  <a:cubicBezTo>
                    <a:pt x="f216" y="f217"/>
                    <a:pt x="f218" y="f219"/>
                    <a:pt x="f220" y="f221"/>
                  </a:cubicBezTo>
                  <a:cubicBezTo>
                    <a:pt x="f222" y="f223"/>
                    <a:pt x="f224" y="f22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5">
              <a:extLst>
                <a:ext uri="{FF2B5EF4-FFF2-40B4-BE49-F238E27FC236}">
                  <a16:creationId xmlns:a16="http://schemas.microsoft.com/office/drawing/2014/main" id="{E5E7F20F-F7C7-486E-A499-FF27A7DDAFC6}"/>
                </a:ext>
              </a:extLst>
            </p:cNvPr>
            <p:cNvSpPr/>
            <p:nvPr/>
          </p:nvSpPr>
          <p:spPr>
            <a:xfrm>
              <a:off x="0" y="0"/>
              <a:ext cx="4453914" cy="76014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53912"/>
                <a:gd name="f7" fmla="val 7601457"/>
                <a:gd name="f8" fmla="val 4133088"/>
                <a:gd name="f9" fmla="val 3861562"/>
                <a:gd name="f10" fmla="val 4117975"/>
                <a:gd name="f11" fmla="val 3874262"/>
                <a:gd name="f12" fmla="val 3953764"/>
                <a:gd name="f13" fmla="val 4022217"/>
                <a:gd name="f14" fmla="val 3697859"/>
                <a:gd name="f15" fmla="val 4253611"/>
                <a:gd name="f16" fmla="val 3654933"/>
                <a:gd name="f17" fmla="val 4292600"/>
                <a:gd name="f18" fmla="val 3616833"/>
                <a:gd name="f19" fmla="val 4327398"/>
                <a:gd name="f20" fmla="val 3576447"/>
                <a:gd name="f21" fmla="val 4363847"/>
                <a:gd name="f22" fmla="val 3537458"/>
                <a:gd name="f23" fmla="val 4399153"/>
                <a:gd name="f24" fmla="val 3497580"/>
                <a:gd name="f25" fmla="val 4435348"/>
                <a:gd name="f26" fmla="val 3457321"/>
                <a:gd name="f27" fmla="val 4471670"/>
                <a:gd name="f28" fmla="val 3415411"/>
                <a:gd name="f29" fmla="val 4508500"/>
                <a:gd name="f30" fmla="val 3376041"/>
                <a:gd name="f31" fmla="val 4544187"/>
                <a:gd name="f32" fmla="val 3337941"/>
                <a:gd name="f33" fmla="val 4578477"/>
                <a:gd name="f34" fmla="val 3112389"/>
                <a:gd name="f35" fmla="val 4782439"/>
                <a:gd name="f36" fmla="val 2853436"/>
                <a:gd name="f37" fmla="val 5016881"/>
                <a:gd name="f38" fmla="val 2580767"/>
                <a:gd name="f39" fmla="val 5264277"/>
                <a:gd name="f40" fmla="val 2540000"/>
                <a:gd name="f41" fmla="val 5301361"/>
                <a:gd name="f42" fmla="val 2501900"/>
                <a:gd name="f43" fmla="val 5335524"/>
                <a:gd name="f44" fmla="val 2457577"/>
                <a:gd name="f45" fmla="val 5375529"/>
                <a:gd name="f46" fmla="val 2444877"/>
                <a:gd name="f47" fmla="val 5387340"/>
                <a:gd name="f48" fmla="val 2432177"/>
                <a:gd name="f49" fmla="val 5398897"/>
                <a:gd name="f50" fmla="val 2419477"/>
                <a:gd name="f51" fmla="val 5410581"/>
                <a:gd name="f52" fmla="val 2379853"/>
                <a:gd name="f53" fmla="val 5446395"/>
                <a:gd name="f54" fmla="val 2339086"/>
                <a:gd name="f55" fmla="val 5483479"/>
                <a:gd name="f56" fmla="val 2298319"/>
                <a:gd name="f57" fmla="val 5520309"/>
                <a:gd name="f58" fmla="val 2259076"/>
                <a:gd name="f59" fmla="val 5555742"/>
                <a:gd name="f60" fmla="val 2215896"/>
                <a:gd name="f61" fmla="val 5594985"/>
                <a:gd name="f62" fmla="val 1312799"/>
                <a:gd name="f63" fmla="val 6412738"/>
                <a:gd name="f64" fmla="val 356743"/>
                <a:gd name="f65" fmla="val 7279006"/>
                <a:gd name="f66" fmla="val 7601458"/>
                <a:gd name="f67" fmla="val 7524369"/>
                <a:gd name="f68" fmla="val 386334"/>
                <a:gd name="f69" fmla="val 7175500"/>
                <a:gd name="f70" fmla="val 1313053"/>
                <a:gd name="f71" fmla="val 6337300"/>
                <a:gd name="f72" fmla="val 2178812"/>
                <a:gd name="f73" fmla="val 5554980"/>
                <a:gd name="f74" fmla="val 2222119"/>
                <a:gd name="f75" fmla="val 5515864"/>
                <a:gd name="f76" fmla="val 2261235"/>
                <a:gd name="f77" fmla="val 5480431"/>
                <a:gd name="f78" fmla="val 2301875"/>
                <a:gd name="f79" fmla="val 5443728"/>
                <a:gd name="f80" fmla="val 2342642"/>
                <a:gd name="f81" fmla="val 5406771"/>
                <a:gd name="f82" fmla="val 2382393"/>
                <a:gd name="f83" fmla="val 5370957"/>
                <a:gd name="f84" fmla="val 2420493"/>
                <a:gd name="f85" fmla="val 5336159"/>
                <a:gd name="f86" fmla="val 2464816"/>
                <a:gd name="f87" fmla="val 5296027"/>
                <a:gd name="f88" fmla="val 2477516"/>
                <a:gd name="f89" fmla="val 5284597"/>
                <a:gd name="f90" fmla="val 2490216"/>
                <a:gd name="f91" fmla="val 5273294"/>
                <a:gd name="f92" fmla="val 2502916"/>
                <a:gd name="f93" fmla="val 5261864"/>
                <a:gd name="f94" fmla="val 2515616"/>
                <a:gd name="f95" fmla="val 5250434"/>
                <a:gd name="f96" fmla="val 2530348"/>
                <a:gd name="f97" fmla="val 5237226"/>
                <a:gd name="f98" fmla="val 2543937"/>
                <a:gd name="f99" fmla="val 5224780"/>
                <a:gd name="f100" fmla="val 3302000"/>
                <a:gd name="f101" fmla="val 4539996"/>
                <a:gd name="f102" fmla="val 3340100"/>
                <a:gd name="f103" fmla="val 4505833"/>
                <a:gd name="f104" fmla="val 3378200"/>
                <a:gd name="f105" fmla="val 4470400"/>
                <a:gd name="f106" fmla="val 3419602"/>
                <a:gd name="f107" fmla="val 4432300"/>
                <a:gd name="f108" fmla="val 3459861"/>
                <a:gd name="f109" fmla="val 4395978"/>
                <a:gd name="f110" fmla="val 3499739"/>
                <a:gd name="f111" fmla="val 4359910"/>
                <a:gd name="f112" fmla="val 3512439"/>
                <a:gd name="f113" fmla="val 4347972"/>
                <a:gd name="f114" fmla="val 3525901"/>
                <a:gd name="f115" fmla="val 4336161"/>
                <a:gd name="f116" fmla="val 3538728"/>
                <a:gd name="f117" fmla="val 4324731"/>
                <a:gd name="f118" fmla="val 3578860"/>
                <a:gd name="f119" fmla="val 4288282"/>
                <a:gd name="f120" fmla="val 3591560"/>
                <a:gd name="f121" fmla="val 4276471"/>
                <a:gd name="f122" fmla="val 3605022"/>
                <a:gd name="f123" fmla="val 4264787"/>
                <a:gd name="f124" fmla="val 3617595"/>
                <a:gd name="f125" fmla="val 4253230"/>
                <a:gd name="f126" fmla="val 3660521"/>
                <a:gd name="f127" fmla="val 4214495"/>
                <a:gd name="f128" fmla="val 4013327"/>
                <a:gd name="f129" fmla="val 3895725"/>
                <a:gd name="f130" fmla="val 4079367"/>
                <a:gd name="f131" fmla="val 3836797"/>
                <a:gd name="f132" fmla="val 4149598"/>
                <a:gd name="f133" fmla="val 3781425"/>
                <a:gd name="f134" fmla="val 4206621"/>
                <a:gd name="f135" fmla="val 3713734"/>
                <a:gd name="f136" fmla="val 4464965"/>
                <a:gd name="f137" fmla="val 3410102"/>
                <a:gd name="f138" fmla="val 4468394"/>
                <a:gd name="f139" fmla="val 2964917"/>
                <a:gd name="f140" fmla="val 4214749"/>
                <a:gd name="f141" fmla="val 2657348"/>
                <a:gd name="f142" fmla="val 4076700"/>
                <a:gd name="f143" fmla="val 2487295"/>
                <a:gd name="f144" fmla="val 3379089"/>
                <a:gd name="f145" fmla="val 1640078"/>
                <a:gd name="f146" fmla="val 2717800"/>
                <a:gd name="f147" fmla="val 837184"/>
                <a:gd name="f148" fmla="val 2683002"/>
                <a:gd name="f149" fmla="val 794893"/>
                <a:gd name="f150" fmla="val 2649855"/>
                <a:gd name="f151" fmla="val 754761"/>
                <a:gd name="f152" fmla="val 2638298"/>
                <a:gd name="f153" fmla="val 740537"/>
                <a:gd name="f154" fmla="val 2626614"/>
                <a:gd name="f155" fmla="val 726440"/>
                <a:gd name="f156" fmla="val 2615057"/>
                <a:gd name="f157" fmla="val 712470"/>
                <a:gd name="f158" fmla="val 2581783"/>
                <a:gd name="f159" fmla="val 672084"/>
                <a:gd name="f160" fmla="val 2546350"/>
                <a:gd name="f161" fmla="val 629158"/>
                <a:gd name="f162" fmla="val 2535301"/>
                <a:gd name="f163" fmla="val 615569"/>
                <a:gd name="f164" fmla="val 2524125"/>
                <a:gd name="f165" fmla="val 602234"/>
                <a:gd name="f166" fmla="val 2513076"/>
                <a:gd name="f167" fmla="val 588772"/>
                <a:gd name="f168" fmla="val 2478151"/>
                <a:gd name="f169" fmla="val 546100"/>
                <a:gd name="f170" fmla="val 2467229"/>
                <a:gd name="f171" fmla="val 533400"/>
                <a:gd name="f172" fmla="val 2456434"/>
                <a:gd name="f173" fmla="val 519684"/>
                <a:gd name="f174" fmla="val 2445512"/>
                <a:gd name="f175" fmla="val 506603"/>
                <a:gd name="f176" fmla="val 2408555"/>
                <a:gd name="f177" fmla="val 461645"/>
                <a:gd name="f178" fmla="val 2027682"/>
                <a:gd name="f179" fmla="val 2094103"/>
                <a:gd name="f180" fmla="val 2447290"/>
                <a:gd name="f181" fmla="val 428117"/>
                <a:gd name="f182" fmla="val 2484120"/>
                <a:gd name="f183" fmla="val 472948"/>
                <a:gd name="f184" fmla="val 2516759"/>
                <a:gd name="f185" fmla="val 512572"/>
                <a:gd name="f186" fmla="val 2528316"/>
                <a:gd name="f187" fmla="val 526542"/>
                <a:gd name="f188" fmla="val 2539873"/>
                <a:gd name="f189" fmla="val 540385"/>
                <a:gd name="f190" fmla="val 2551430"/>
                <a:gd name="f191" fmla="val 554482"/>
                <a:gd name="f192" fmla="val 2584831"/>
                <a:gd name="f193" fmla="val 594995"/>
                <a:gd name="f194" fmla="val 2620137"/>
                <a:gd name="f195" fmla="val 637921"/>
                <a:gd name="f196" fmla="val 2653411"/>
                <a:gd name="f197" fmla="val 678307"/>
                <a:gd name="f198" fmla="val 2688336"/>
                <a:gd name="f199" fmla="val 720598"/>
                <a:gd name="f200" fmla="val 2721483"/>
                <a:gd name="f201" fmla="val 760730"/>
                <a:gd name="f202" fmla="val 2755900"/>
                <a:gd name="f203" fmla="val 803021"/>
                <a:gd name="f204" fmla="val 3400679"/>
                <a:gd name="f205" fmla="val 1585214"/>
                <a:gd name="f206" fmla="val 4079113"/>
                <a:gd name="f207" fmla="val 2409317"/>
                <a:gd name="f208" fmla="val 4259707"/>
                <a:gd name="f209" fmla="val 2632456"/>
                <a:gd name="f210" fmla="val 4563618"/>
                <a:gd name="f211" fmla="val 3007487"/>
                <a:gd name="f212" fmla="val 4502912"/>
                <a:gd name="f213" fmla="val 3553079"/>
                <a:gd name="f214" fmla="+- 0 0 -90"/>
                <a:gd name="f215" fmla="*/ f3 1 4453912"/>
                <a:gd name="f216" fmla="*/ f4 1 7601457"/>
                <a:gd name="f217" fmla="+- f7 0 f5"/>
                <a:gd name="f218" fmla="+- f6 0 f5"/>
                <a:gd name="f219" fmla="*/ f214 f0 1"/>
                <a:gd name="f220" fmla="*/ f218 1 4453912"/>
                <a:gd name="f221" fmla="*/ f217 1 7601457"/>
                <a:gd name="f222" fmla="*/ 4133088 f218 1"/>
                <a:gd name="f223" fmla="*/ 3861562 f217 1"/>
                <a:gd name="f224" fmla="*/ 3697859 f218 1"/>
                <a:gd name="f225" fmla="*/ 4253611 f217 1"/>
                <a:gd name="f226" fmla="*/ 3654933 f218 1"/>
                <a:gd name="f227" fmla="*/ 4292600 f217 1"/>
                <a:gd name="f228" fmla="*/ 3616833 f218 1"/>
                <a:gd name="f229" fmla="*/ 4327398 f217 1"/>
                <a:gd name="f230" fmla="*/ 3576447 f218 1"/>
                <a:gd name="f231" fmla="*/ 4363847 f217 1"/>
                <a:gd name="f232" fmla="*/ 3537458 f218 1"/>
                <a:gd name="f233" fmla="*/ 4399153 f217 1"/>
                <a:gd name="f234" fmla="*/ 3497580 f218 1"/>
                <a:gd name="f235" fmla="*/ 4435348 f217 1"/>
                <a:gd name="f236" fmla="*/ 3457321 f218 1"/>
                <a:gd name="f237" fmla="*/ 4471670 f217 1"/>
                <a:gd name="f238" fmla="*/ 3415411 f218 1"/>
                <a:gd name="f239" fmla="*/ 4508500 f217 1"/>
                <a:gd name="f240" fmla="*/ 3376041 f218 1"/>
                <a:gd name="f241" fmla="*/ 4544187 f217 1"/>
                <a:gd name="f242" fmla="*/ 3337941 f218 1"/>
                <a:gd name="f243" fmla="*/ 4578477 f217 1"/>
                <a:gd name="f244" fmla="*/ 2580767 f218 1"/>
                <a:gd name="f245" fmla="*/ 5264277 f217 1"/>
                <a:gd name="f246" fmla="*/ 2540000 f218 1"/>
                <a:gd name="f247" fmla="*/ 5301361 f217 1"/>
                <a:gd name="f248" fmla="*/ 2501900 f218 1"/>
                <a:gd name="f249" fmla="*/ 5335524 f217 1"/>
                <a:gd name="f250" fmla="*/ 2457577 f218 1"/>
                <a:gd name="f251" fmla="*/ 5375529 f217 1"/>
                <a:gd name="f252" fmla="*/ 2419477 f218 1"/>
                <a:gd name="f253" fmla="*/ 5410581 f217 1"/>
                <a:gd name="f254" fmla="*/ 2379853 f218 1"/>
                <a:gd name="f255" fmla="*/ 5446395 f217 1"/>
                <a:gd name="f256" fmla="*/ 2339086 f218 1"/>
                <a:gd name="f257" fmla="*/ 5483479 f217 1"/>
                <a:gd name="f258" fmla="*/ 2298319 f218 1"/>
                <a:gd name="f259" fmla="*/ 5520309 f217 1"/>
                <a:gd name="f260" fmla="*/ 2259076 f218 1"/>
                <a:gd name="f261" fmla="*/ 5555742 f217 1"/>
                <a:gd name="f262" fmla="*/ 2215896 f218 1"/>
                <a:gd name="f263" fmla="*/ 5594985 f217 1"/>
                <a:gd name="f264" fmla="*/ 0 f218 1"/>
                <a:gd name="f265" fmla="*/ 7601458 f217 1"/>
                <a:gd name="f266" fmla="*/ 7524369 f217 1"/>
                <a:gd name="f267" fmla="*/ 2178812 f218 1"/>
                <a:gd name="f268" fmla="*/ 5554980 f217 1"/>
                <a:gd name="f269" fmla="*/ 2222119 f218 1"/>
                <a:gd name="f270" fmla="*/ 5515864 f217 1"/>
                <a:gd name="f271" fmla="*/ 2261235 f218 1"/>
                <a:gd name="f272" fmla="*/ 5480431 f217 1"/>
                <a:gd name="f273" fmla="*/ 2301875 f218 1"/>
                <a:gd name="f274" fmla="*/ 5443728 f217 1"/>
                <a:gd name="f275" fmla="*/ 2342642 f218 1"/>
                <a:gd name="f276" fmla="*/ 5406771 f217 1"/>
                <a:gd name="f277" fmla="*/ 2382393 f218 1"/>
                <a:gd name="f278" fmla="*/ 5370957 f217 1"/>
                <a:gd name="f279" fmla="*/ 2420493 f218 1"/>
                <a:gd name="f280" fmla="*/ 5336159 f217 1"/>
                <a:gd name="f281" fmla="*/ 2464816 f218 1"/>
                <a:gd name="f282" fmla="*/ 5296027 f217 1"/>
                <a:gd name="f283" fmla="*/ 2502916 f218 1"/>
                <a:gd name="f284" fmla="*/ 5261864 f217 1"/>
                <a:gd name="f285" fmla="*/ 2543937 f218 1"/>
                <a:gd name="f286" fmla="*/ 5224780 f217 1"/>
                <a:gd name="f287" fmla="*/ 3302000 f218 1"/>
                <a:gd name="f288" fmla="*/ 4539996 f217 1"/>
                <a:gd name="f289" fmla="*/ 3340100 f218 1"/>
                <a:gd name="f290" fmla="*/ 4505833 f217 1"/>
                <a:gd name="f291" fmla="*/ 3378200 f218 1"/>
                <a:gd name="f292" fmla="*/ 4470400 f217 1"/>
                <a:gd name="f293" fmla="*/ 3419602 f218 1"/>
                <a:gd name="f294" fmla="*/ 4432300 f217 1"/>
                <a:gd name="f295" fmla="*/ 3459861 f218 1"/>
                <a:gd name="f296" fmla="*/ 4395978 f217 1"/>
                <a:gd name="f297" fmla="*/ 3499739 f218 1"/>
                <a:gd name="f298" fmla="*/ 4359910 f217 1"/>
                <a:gd name="f299" fmla="*/ 3538728 f218 1"/>
                <a:gd name="f300" fmla="*/ 4324731 f217 1"/>
                <a:gd name="f301" fmla="*/ 3578860 f218 1"/>
                <a:gd name="f302" fmla="*/ 4288282 f217 1"/>
                <a:gd name="f303" fmla="*/ 3617595 f218 1"/>
                <a:gd name="f304" fmla="*/ 4253230 f217 1"/>
                <a:gd name="f305" fmla="*/ 3660521 f218 1"/>
                <a:gd name="f306" fmla="*/ 4214495 f217 1"/>
                <a:gd name="f307" fmla="*/ 4013327 f218 1"/>
                <a:gd name="f308" fmla="*/ 3895725 f217 1"/>
                <a:gd name="f309" fmla="*/ 4206621 f218 1"/>
                <a:gd name="f310" fmla="*/ 3713734 f217 1"/>
                <a:gd name="f311" fmla="*/ 4214749 f218 1"/>
                <a:gd name="f312" fmla="*/ 2657348 f217 1"/>
                <a:gd name="f313" fmla="*/ 2717800 f218 1"/>
                <a:gd name="f314" fmla="*/ 837184 f217 1"/>
                <a:gd name="f315" fmla="*/ 2683002 f218 1"/>
                <a:gd name="f316" fmla="*/ 794893 f217 1"/>
                <a:gd name="f317" fmla="*/ 2649855 f218 1"/>
                <a:gd name="f318" fmla="*/ 754761 f217 1"/>
                <a:gd name="f319" fmla="*/ 2615057 f218 1"/>
                <a:gd name="f320" fmla="*/ 712470 f217 1"/>
                <a:gd name="f321" fmla="*/ 2581783 f218 1"/>
                <a:gd name="f322" fmla="*/ 672084 f217 1"/>
                <a:gd name="f323" fmla="*/ 2546350 f218 1"/>
                <a:gd name="f324" fmla="*/ 629158 f217 1"/>
                <a:gd name="f325" fmla="*/ 2513076 f218 1"/>
                <a:gd name="f326" fmla="*/ 588772 f217 1"/>
                <a:gd name="f327" fmla="*/ 2478151 f218 1"/>
                <a:gd name="f328" fmla="*/ 546100 f217 1"/>
                <a:gd name="f329" fmla="*/ 2445512 f218 1"/>
                <a:gd name="f330" fmla="*/ 506603 f217 1"/>
                <a:gd name="f331" fmla="*/ 2408555 f218 1"/>
                <a:gd name="f332" fmla="*/ 461645 f217 1"/>
                <a:gd name="f333" fmla="*/ 2027682 f218 1"/>
                <a:gd name="f334" fmla="*/ 0 f217 1"/>
                <a:gd name="f335" fmla="*/ 2094103 f218 1"/>
                <a:gd name="f336" fmla="*/ 2447290 f218 1"/>
                <a:gd name="f337" fmla="*/ 428117 f217 1"/>
                <a:gd name="f338" fmla="*/ 2484120 f218 1"/>
                <a:gd name="f339" fmla="*/ 472948 f217 1"/>
                <a:gd name="f340" fmla="*/ 2516759 f218 1"/>
                <a:gd name="f341" fmla="*/ 512572 f217 1"/>
                <a:gd name="f342" fmla="*/ 2551430 f218 1"/>
                <a:gd name="f343" fmla="*/ 554482 f217 1"/>
                <a:gd name="f344" fmla="*/ 2584831 f218 1"/>
                <a:gd name="f345" fmla="*/ 594995 f217 1"/>
                <a:gd name="f346" fmla="*/ 2620137 f218 1"/>
                <a:gd name="f347" fmla="*/ 637921 f217 1"/>
                <a:gd name="f348" fmla="*/ 2653411 f218 1"/>
                <a:gd name="f349" fmla="*/ 678307 f217 1"/>
                <a:gd name="f350" fmla="*/ 2688336 f218 1"/>
                <a:gd name="f351" fmla="*/ 720598 f217 1"/>
                <a:gd name="f352" fmla="*/ 2721483 f218 1"/>
                <a:gd name="f353" fmla="*/ 760730 f217 1"/>
                <a:gd name="f354" fmla="*/ 2755900 f218 1"/>
                <a:gd name="f355" fmla="*/ 803021 f217 1"/>
                <a:gd name="f356" fmla="*/ 4259707 f218 1"/>
                <a:gd name="f357" fmla="*/ 2632456 f217 1"/>
                <a:gd name="f358" fmla="*/ f219 1 f2"/>
                <a:gd name="f359" fmla="*/ f222 1 4453912"/>
                <a:gd name="f360" fmla="*/ f223 1 7601457"/>
                <a:gd name="f361" fmla="*/ f224 1 4453912"/>
                <a:gd name="f362" fmla="*/ f225 1 7601457"/>
                <a:gd name="f363" fmla="*/ f226 1 4453912"/>
                <a:gd name="f364" fmla="*/ f227 1 7601457"/>
                <a:gd name="f365" fmla="*/ f228 1 4453912"/>
                <a:gd name="f366" fmla="*/ f229 1 7601457"/>
                <a:gd name="f367" fmla="*/ f230 1 4453912"/>
                <a:gd name="f368" fmla="*/ f231 1 7601457"/>
                <a:gd name="f369" fmla="*/ f232 1 4453912"/>
                <a:gd name="f370" fmla="*/ f233 1 7601457"/>
                <a:gd name="f371" fmla="*/ f234 1 4453912"/>
                <a:gd name="f372" fmla="*/ f235 1 7601457"/>
                <a:gd name="f373" fmla="*/ f236 1 4453912"/>
                <a:gd name="f374" fmla="*/ f237 1 7601457"/>
                <a:gd name="f375" fmla="*/ f238 1 4453912"/>
                <a:gd name="f376" fmla="*/ f239 1 7601457"/>
                <a:gd name="f377" fmla="*/ f240 1 4453912"/>
                <a:gd name="f378" fmla="*/ f241 1 7601457"/>
                <a:gd name="f379" fmla="*/ f242 1 4453912"/>
                <a:gd name="f380" fmla="*/ f243 1 7601457"/>
                <a:gd name="f381" fmla="*/ f244 1 4453912"/>
                <a:gd name="f382" fmla="*/ f245 1 7601457"/>
                <a:gd name="f383" fmla="*/ f246 1 4453912"/>
                <a:gd name="f384" fmla="*/ f247 1 7601457"/>
                <a:gd name="f385" fmla="*/ f248 1 4453912"/>
                <a:gd name="f386" fmla="*/ f249 1 7601457"/>
                <a:gd name="f387" fmla="*/ f250 1 4453912"/>
                <a:gd name="f388" fmla="*/ f251 1 7601457"/>
                <a:gd name="f389" fmla="*/ f252 1 4453912"/>
                <a:gd name="f390" fmla="*/ f253 1 7601457"/>
                <a:gd name="f391" fmla="*/ f254 1 4453912"/>
                <a:gd name="f392" fmla="*/ f255 1 7601457"/>
                <a:gd name="f393" fmla="*/ f256 1 4453912"/>
                <a:gd name="f394" fmla="*/ f257 1 7601457"/>
                <a:gd name="f395" fmla="*/ f258 1 4453912"/>
                <a:gd name="f396" fmla="*/ f259 1 7601457"/>
                <a:gd name="f397" fmla="*/ f260 1 4453912"/>
                <a:gd name="f398" fmla="*/ f261 1 7601457"/>
                <a:gd name="f399" fmla="*/ f262 1 4453912"/>
                <a:gd name="f400" fmla="*/ f263 1 7601457"/>
                <a:gd name="f401" fmla="*/ f264 1 4453912"/>
                <a:gd name="f402" fmla="*/ f265 1 7601457"/>
                <a:gd name="f403" fmla="*/ f266 1 7601457"/>
                <a:gd name="f404" fmla="*/ f267 1 4453912"/>
                <a:gd name="f405" fmla="*/ f268 1 7601457"/>
                <a:gd name="f406" fmla="*/ f269 1 4453912"/>
                <a:gd name="f407" fmla="*/ f270 1 7601457"/>
                <a:gd name="f408" fmla="*/ f271 1 4453912"/>
                <a:gd name="f409" fmla="*/ f272 1 7601457"/>
                <a:gd name="f410" fmla="*/ f273 1 4453912"/>
                <a:gd name="f411" fmla="*/ f274 1 7601457"/>
                <a:gd name="f412" fmla="*/ f275 1 4453912"/>
                <a:gd name="f413" fmla="*/ f276 1 7601457"/>
                <a:gd name="f414" fmla="*/ f277 1 4453912"/>
                <a:gd name="f415" fmla="*/ f278 1 7601457"/>
                <a:gd name="f416" fmla="*/ f279 1 4453912"/>
                <a:gd name="f417" fmla="*/ f280 1 7601457"/>
                <a:gd name="f418" fmla="*/ f281 1 4453912"/>
                <a:gd name="f419" fmla="*/ f282 1 7601457"/>
                <a:gd name="f420" fmla="*/ f283 1 4453912"/>
                <a:gd name="f421" fmla="*/ f284 1 7601457"/>
                <a:gd name="f422" fmla="*/ f285 1 4453912"/>
                <a:gd name="f423" fmla="*/ f286 1 7601457"/>
                <a:gd name="f424" fmla="*/ f287 1 4453912"/>
                <a:gd name="f425" fmla="*/ f288 1 7601457"/>
                <a:gd name="f426" fmla="*/ f289 1 4453912"/>
                <a:gd name="f427" fmla="*/ f290 1 7601457"/>
                <a:gd name="f428" fmla="*/ f291 1 4453912"/>
                <a:gd name="f429" fmla="*/ f292 1 7601457"/>
                <a:gd name="f430" fmla="*/ f293 1 4453912"/>
                <a:gd name="f431" fmla="*/ f294 1 7601457"/>
                <a:gd name="f432" fmla="*/ f295 1 4453912"/>
                <a:gd name="f433" fmla="*/ f296 1 7601457"/>
                <a:gd name="f434" fmla="*/ f297 1 4453912"/>
                <a:gd name="f435" fmla="*/ f298 1 7601457"/>
                <a:gd name="f436" fmla="*/ f299 1 4453912"/>
                <a:gd name="f437" fmla="*/ f300 1 7601457"/>
                <a:gd name="f438" fmla="*/ f301 1 4453912"/>
                <a:gd name="f439" fmla="*/ f302 1 7601457"/>
                <a:gd name="f440" fmla="*/ f303 1 4453912"/>
                <a:gd name="f441" fmla="*/ f304 1 7601457"/>
                <a:gd name="f442" fmla="*/ f305 1 4453912"/>
                <a:gd name="f443" fmla="*/ f306 1 7601457"/>
                <a:gd name="f444" fmla="*/ f307 1 4453912"/>
                <a:gd name="f445" fmla="*/ f308 1 7601457"/>
                <a:gd name="f446" fmla="*/ f309 1 4453912"/>
                <a:gd name="f447" fmla="*/ f310 1 7601457"/>
                <a:gd name="f448" fmla="*/ f311 1 4453912"/>
                <a:gd name="f449" fmla="*/ f312 1 7601457"/>
                <a:gd name="f450" fmla="*/ f313 1 4453912"/>
                <a:gd name="f451" fmla="*/ f314 1 7601457"/>
                <a:gd name="f452" fmla="*/ f315 1 4453912"/>
                <a:gd name="f453" fmla="*/ f316 1 7601457"/>
                <a:gd name="f454" fmla="*/ f317 1 4453912"/>
                <a:gd name="f455" fmla="*/ f318 1 7601457"/>
                <a:gd name="f456" fmla="*/ f319 1 4453912"/>
                <a:gd name="f457" fmla="*/ f320 1 7601457"/>
                <a:gd name="f458" fmla="*/ f321 1 4453912"/>
                <a:gd name="f459" fmla="*/ f322 1 7601457"/>
                <a:gd name="f460" fmla="*/ f323 1 4453912"/>
                <a:gd name="f461" fmla="*/ f324 1 7601457"/>
                <a:gd name="f462" fmla="*/ f325 1 4453912"/>
                <a:gd name="f463" fmla="*/ f326 1 7601457"/>
                <a:gd name="f464" fmla="*/ f327 1 4453912"/>
                <a:gd name="f465" fmla="*/ f328 1 7601457"/>
                <a:gd name="f466" fmla="*/ f329 1 4453912"/>
                <a:gd name="f467" fmla="*/ f330 1 7601457"/>
                <a:gd name="f468" fmla="*/ f331 1 4453912"/>
                <a:gd name="f469" fmla="*/ f332 1 7601457"/>
                <a:gd name="f470" fmla="*/ f333 1 4453912"/>
                <a:gd name="f471" fmla="*/ f334 1 7601457"/>
                <a:gd name="f472" fmla="*/ f335 1 4453912"/>
                <a:gd name="f473" fmla="*/ f336 1 4453912"/>
                <a:gd name="f474" fmla="*/ f337 1 7601457"/>
                <a:gd name="f475" fmla="*/ f338 1 4453912"/>
                <a:gd name="f476" fmla="*/ f339 1 7601457"/>
                <a:gd name="f477" fmla="*/ f340 1 4453912"/>
                <a:gd name="f478" fmla="*/ f341 1 7601457"/>
                <a:gd name="f479" fmla="*/ f342 1 4453912"/>
                <a:gd name="f480" fmla="*/ f343 1 7601457"/>
                <a:gd name="f481" fmla="*/ f344 1 4453912"/>
                <a:gd name="f482" fmla="*/ f345 1 7601457"/>
                <a:gd name="f483" fmla="*/ f346 1 4453912"/>
                <a:gd name="f484" fmla="*/ f347 1 7601457"/>
                <a:gd name="f485" fmla="*/ f348 1 4453912"/>
                <a:gd name="f486" fmla="*/ f349 1 7601457"/>
                <a:gd name="f487" fmla="*/ f350 1 4453912"/>
                <a:gd name="f488" fmla="*/ f351 1 7601457"/>
                <a:gd name="f489" fmla="*/ f352 1 4453912"/>
                <a:gd name="f490" fmla="*/ f353 1 7601457"/>
                <a:gd name="f491" fmla="*/ f354 1 4453912"/>
                <a:gd name="f492" fmla="*/ f355 1 7601457"/>
                <a:gd name="f493" fmla="*/ f356 1 4453912"/>
                <a:gd name="f494" fmla="*/ f357 1 7601457"/>
                <a:gd name="f495" fmla="*/ f5 1 f220"/>
                <a:gd name="f496" fmla="*/ f6 1 f220"/>
                <a:gd name="f497" fmla="*/ f5 1 f221"/>
                <a:gd name="f498" fmla="*/ f7 1 f221"/>
                <a:gd name="f499" fmla="+- f358 0 f1"/>
                <a:gd name="f500" fmla="*/ f359 1 f220"/>
                <a:gd name="f501" fmla="*/ f360 1 f221"/>
                <a:gd name="f502" fmla="*/ f361 1 f220"/>
                <a:gd name="f503" fmla="*/ f362 1 f221"/>
                <a:gd name="f504" fmla="*/ f363 1 f220"/>
                <a:gd name="f505" fmla="*/ f364 1 f221"/>
                <a:gd name="f506" fmla="*/ f365 1 f220"/>
                <a:gd name="f507" fmla="*/ f366 1 f221"/>
                <a:gd name="f508" fmla="*/ f367 1 f220"/>
                <a:gd name="f509" fmla="*/ f368 1 f221"/>
                <a:gd name="f510" fmla="*/ f369 1 f220"/>
                <a:gd name="f511" fmla="*/ f370 1 f221"/>
                <a:gd name="f512" fmla="*/ f371 1 f220"/>
                <a:gd name="f513" fmla="*/ f372 1 f221"/>
                <a:gd name="f514" fmla="*/ f373 1 f220"/>
                <a:gd name="f515" fmla="*/ f374 1 f221"/>
                <a:gd name="f516" fmla="*/ f375 1 f220"/>
                <a:gd name="f517" fmla="*/ f376 1 f221"/>
                <a:gd name="f518" fmla="*/ f377 1 f220"/>
                <a:gd name="f519" fmla="*/ f378 1 f221"/>
                <a:gd name="f520" fmla="*/ f379 1 f220"/>
                <a:gd name="f521" fmla="*/ f380 1 f221"/>
                <a:gd name="f522" fmla="*/ f381 1 f220"/>
                <a:gd name="f523" fmla="*/ f382 1 f221"/>
                <a:gd name="f524" fmla="*/ f383 1 f220"/>
                <a:gd name="f525" fmla="*/ f384 1 f221"/>
                <a:gd name="f526" fmla="*/ f385 1 f220"/>
                <a:gd name="f527" fmla="*/ f386 1 f221"/>
                <a:gd name="f528" fmla="*/ f387 1 f220"/>
                <a:gd name="f529" fmla="*/ f388 1 f221"/>
                <a:gd name="f530" fmla="*/ f389 1 f220"/>
                <a:gd name="f531" fmla="*/ f390 1 f221"/>
                <a:gd name="f532" fmla="*/ f391 1 f220"/>
                <a:gd name="f533" fmla="*/ f392 1 f221"/>
                <a:gd name="f534" fmla="*/ f393 1 f220"/>
                <a:gd name="f535" fmla="*/ f394 1 f221"/>
                <a:gd name="f536" fmla="*/ f395 1 f220"/>
                <a:gd name="f537" fmla="*/ f396 1 f221"/>
                <a:gd name="f538" fmla="*/ f397 1 f220"/>
                <a:gd name="f539" fmla="*/ f398 1 f221"/>
                <a:gd name="f540" fmla="*/ f399 1 f220"/>
                <a:gd name="f541" fmla="*/ f400 1 f221"/>
                <a:gd name="f542" fmla="*/ f401 1 f220"/>
                <a:gd name="f543" fmla="*/ f402 1 f221"/>
                <a:gd name="f544" fmla="*/ f403 1 f221"/>
                <a:gd name="f545" fmla="*/ f404 1 f220"/>
                <a:gd name="f546" fmla="*/ f405 1 f221"/>
                <a:gd name="f547" fmla="*/ f406 1 f220"/>
                <a:gd name="f548" fmla="*/ f407 1 f221"/>
                <a:gd name="f549" fmla="*/ f408 1 f220"/>
                <a:gd name="f550" fmla="*/ f409 1 f221"/>
                <a:gd name="f551" fmla="*/ f410 1 f220"/>
                <a:gd name="f552" fmla="*/ f411 1 f221"/>
                <a:gd name="f553" fmla="*/ f412 1 f220"/>
                <a:gd name="f554" fmla="*/ f413 1 f221"/>
                <a:gd name="f555" fmla="*/ f414 1 f220"/>
                <a:gd name="f556" fmla="*/ f415 1 f221"/>
                <a:gd name="f557" fmla="*/ f416 1 f220"/>
                <a:gd name="f558" fmla="*/ f417 1 f221"/>
                <a:gd name="f559" fmla="*/ f418 1 f220"/>
                <a:gd name="f560" fmla="*/ f419 1 f221"/>
                <a:gd name="f561" fmla="*/ f420 1 f220"/>
                <a:gd name="f562" fmla="*/ f421 1 f221"/>
                <a:gd name="f563" fmla="*/ f422 1 f220"/>
                <a:gd name="f564" fmla="*/ f423 1 f221"/>
                <a:gd name="f565" fmla="*/ f424 1 f220"/>
                <a:gd name="f566" fmla="*/ f425 1 f221"/>
                <a:gd name="f567" fmla="*/ f426 1 f220"/>
                <a:gd name="f568" fmla="*/ f427 1 f221"/>
                <a:gd name="f569" fmla="*/ f428 1 f220"/>
                <a:gd name="f570" fmla="*/ f429 1 f221"/>
                <a:gd name="f571" fmla="*/ f430 1 f220"/>
                <a:gd name="f572" fmla="*/ f431 1 f221"/>
                <a:gd name="f573" fmla="*/ f432 1 f220"/>
                <a:gd name="f574" fmla="*/ f433 1 f221"/>
                <a:gd name="f575" fmla="*/ f434 1 f220"/>
                <a:gd name="f576" fmla="*/ f435 1 f221"/>
                <a:gd name="f577" fmla="*/ f436 1 f220"/>
                <a:gd name="f578" fmla="*/ f437 1 f221"/>
                <a:gd name="f579" fmla="*/ f438 1 f220"/>
                <a:gd name="f580" fmla="*/ f439 1 f221"/>
                <a:gd name="f581" fmla="*/ f440 1 f220"/>
                <a:gd name="f582" fmla="*/ f441 1 f221"/>
                <a:gd name="f583" fmla="*/ f442 1 f220"/>
                <a:gd name="f584" fmla="*/ f443 1 f221"/>
                <a:gd name="f585" fmla="*/ f444 1 f220"/>
                <a:gd name="f586" fmla="*/ f445 1 f221"/>
                <a:gd name="f587" fmla="*/ f446 1 f220"/>
                <a:gd name="f588" fmla="*/ f447 1 f221"/>
                <a:gd name="f589" fmla="*/ f448 1 f220"/>
                <a:gd name="f590" fmla="*/ f449 1 f221"/>
                <a:gd name="f591" fmla="*/ f450 1 f220"/>
                <a:gd name="f592" fmla="*/ f451 1 f221"/>
                <a:gd name="f593" fmla="*/ f452 1 f220"/>
                <a:gd name="f594" fmla="*/ f453 1 f221"/>
                <a:gd name="f595" fmla="*/ f454 1 f220"/>
                <a:gd name="f596" fmla="*/ f455 1 f221"/>
                <a:gd name="f597" fmla="*/ f456 1 f220"/>
                <a:gd name="f598" fmla="*/ f457 1 f221"/>
                <a:gd name="f599" fmla="*/ f458 1 f220"/>
                <a:gd name="f600" fmla="*/ f459 1 f221"/>
                <a:gd name="f601" fmla="*/ f460 1 f220"/>
                <a:gd name="f602" fmla="*/ f461 1 f221"/>
                <a:gd name="f603" fmla="*/ f462 1 f220"/>
                <a:gd name="f604" fmla="*/ f463 1 f221"/>
                <a:gd name="f605" fmla="*/ f464 1 f220"/>
                <a:gd name="f606" fmla="*/ f465 1 f221"/>
                <a:gd name="f607" fmla="*/ f466 1 f220"/>
                <a:gd name="f608" fmla="*/ f467 1 f221"/>
                <a:gd name="f609" fmla="*/ f468 1 f220"/>
                <a:gd name="f610" fmla="*/ f469 1 f221"/>
                <a:gd name="f611" fmla="*/ f470 1 f220"/>
                <a:gd name="f612" fmla="*/ f471 1 f221"/>
                <a:gd name="f613" fmla="*/ f472 1 f220"/>
                <a:gd name="f614" fmla="*/ f473 1 f220"/>
                <a:gd name="f615" fmla="*/ f474 1 f221"/>
                <a:gd name="f616" fmla="*/ f475 1 f220"/>
                <a:gd name="f617" fmla="*/ f476 1 f221"/>
                <a:gd name="f618" fmla="*/ f477 1 f220"/>
                <a:gd name="f619" fmla="*/ f478 1 f221"/>
                <a:gd name="f620" fmla="*/ f479 1 f220"/>
                <a:gd name="f621" fmla="*/ f480 1 f221"/>
                <a:gd name="f622" fmla="*/ f481 1 f220"/>
                <a:gd name="f623" fmla="*/ f482 1 f221"/>
                <a:gd name="f624" fmla="*/ f483 1 f220"/>
                <a:gd name="f625" fmla="*/ f484 1 f221"/>
                <a:gd name="f626" fmla="*/ f485 1 f220"/>
                <a:gd name="f627" fmla="*/ f486 1 f221"/>
                <a:gd name="f628" fmla="*/ f487 1 f220"/>
                <a:gd name="f629" fmla="*/ f488 1 f221"/>
                <a:gd name="f630" fmla="*/ f489 1 f220"/>
                <a:gd name="f631" fmla="*/ f490 1 f221"/>
                <a:gd name="f632" fmla="*/ f491 1 f220"/>
                <a:gd name="f633" fmla="*/ f492 1 f221"/>
                <a:gd name="f634" fmla="*/ f493 1 f220"/>
                <a:gd name="f635" fmla="*/ f494 1 f221"/>
                <a:gd name="f636" fmla="*/ f495 f215 1"/>
                <a:gd name="f637" fmla="*/ f496 f215 1"/>
                <a:gd name="f638" fmla="*/ f498 f216 1"/>
                <a:gd name="f639" fmla="*/ f497 f216 1"/>
                <a:gd name="f640" fmla="*/ f500 f215 1"/>
                <a:gd name="f641" fmla="*/ f501 f216 1"/>
                <a:gd name="f642" fmla="*/ f502 f215 1"/>
                <a:gd name="f643" fmla="*/ f503 f216 1"/>
                <a:gd name="f644" fmla="*/ f504 f215 1"/>
                <a:gd name="f645" fmla="*/ f505 f216 1"/>
                <a:gd name="f646" fmla="*/ f506 f215 1"/>
                <a:gd name="f647" fmla="*/ f507 f216 1"/>
                <a:gd name="f648" fmla="*/ f508 f215 1"/>
                <a:gd name="f649" fmla="*/ f509 f216 1"/>
                <a:gd name="f650" fmla="*/ f510 f215 1"/>
                <a:gd name="f651" fmla="*/ f511 f216 1"/>
                <a:gd name="f652" fmla="*/ f512 f215 1"/>
                <a:gd name="f653" fmla="*/ f513 f216 1"/>
                <a:gd name="f654" fmla="*/ f514 f215 1"/>
                <a:gd name="f655" fmla="*/ f515 f216 1"/>
                <a:gd name="f656" fmla="*/ f516 f215 1"/>
                <a:gd name="f657" fmla="*/ f517 f216 1"/>
                <a:gd name="f658" fmla="*/ f518 f215 1"/>
                <a:gd name="f659" fmla="*/ f519 f216 1"/>
                <a:gd name="f660" fmla="*/ f520 f215 1"/>
                <a:gd name="f661" fmla="*/ f521 f216 1"/>
                <a:gd name="f662" fmla="*/ f522 f215 1"/>
                <a:gd name="f663" fmla="*/ f523 f216 1"/>
                <a:gd name="f664" fmla="*/ f524 f215 1"/>
                <a:gd name="f665" fmla="*/ f525 f216 1"/>
                <a:gd name="f666" fmla="*/ f526 f215 1"/>
                <a:gd name="f667" fmla="*/ f527 f216 1"/>
                <a:gd name="f668" fmla="*/ f528 f215 1"/>
                <a:gd name="f669" fmla="*/ f529 f216 1"/>
                <a:gd name="f670" fmla="*/ f530 f215 1"/>
                <a:gd name="f671" fmla="*/ f531 f216 1"/>
                <a:gd name="f672" fmla="*/ f532 f215 1"/>
                <a:gd name="f673" fmla="*/ f533 f216 1"/>
                <a:gd name="f674" fmla="*/ f534 f215 1"/>
                <a:gd name="f675" fmla="*/ f535 f216 1"/>
                <a:gd name="f676" fmla="*/ f536 f215 1"/>
                <a:gd name="f677" fmla="*/ f537 f216 1"/>
                <a:gd name="f678" fmla="*/ f538 f215 1"/>
                <a:gd name="f679" fmla="*/ f539 f216 1"/>
                <a:gd name="f680" fmla="*/ f540 f215 1"/>
                <a:gd name="f681" fmla="*/ f541 f216 1"/>
                <a:gd name="f682" fmla="*/ f542 f215 1"/>
                <a:gd name="f683" fmla="*/ f543 f216 1"/>
                <a:gd name="f684" fmla="*/ f544 f216 1"/>
                <a:gd name="f685" fmla="*/ f545 f215 1"/>
                <a:gd name="f686" fmla="*/ f546 f216 1"/>
                <a:gd name="f687" fmla="*/ f547 f215 1"/>
                <a:gd name="f688" fmla="*/ f548 f216 1"/>
                <a:gd name="f689" fmla="*/ f549 f215 1"/>
                <a:gd name="f690" fmla="*/ f550 f216 1"/>
                <a:gd name="f691" fmla="*/ f551 f215 1"/>
                <a:gd name="f692" fmla="*/ f552 f216 1"/>
                <a:gd name="f693" fmla="*/ f553 f215 1"/>
                <a:gd name="f694" fmla="*/ f554 f216 1"/>
                <a:gd name="f695" fmla="*/ f555 f215 1"/>
                <a:gd name="f696" fmla="*/ f556 f216 1"/>
                <a:gd name="f697" fmla="*/ f557 f215 1"/>
                <a:gd name="f698" fmla="*/ f558 f216 1"/>
                <a:gd name="f699" fmla="*/ f559 f215 1"/>
                <a:gd name="f700" fmla="*/ f560 f216 1"/>
                <a:gd name="f701" fmla="*/ f561 f215 1"/>
                <a:gd name="f702" fmla="*/ f562 f216 1"/>
                <a:gd name="f703" fmla="*/ f563 f215 1"/>
                <a:gd name="f704" fmla="*/ f564 f216 1"/>
                <a:gd name="f705" fmla="*/ f565 f215 1"/>
                <a:gd name="f706" fmla="*/ f566 f216 1"/>
                <a:gd name="f707" fmla="*/ f567 f215 1"/>
                <a:gd name="f708" fmla="*/ f568 f216 1"/>
                <a:gd name="f709" fmla="*/ f569 f215 1"/>
                <a:gd name="f710" fmla="*/ f570 f216 1"/>
                <a:gd name="f711" fmla="*/ f571 f215 1"/>
                <a:gd name="f712" fmla="*/ f572 f216 1"/>
                <a:gd name="f713" fmla="*/ f573 f215 1"/>
                <a:gd name="f714" fmla="*/ f574 f216 1"/>
                <a:gd name="f715" fmla="*/ f575 f215 1"/>
                <a:gd name="f716" fmla="*/ f576 f216 1"/>
                <a:gd name="f717" fmla="*/ f577 f215 1"/>
                <a:gd name="f718" fmla="*/ f578 f216 1"/>
                <a:gd name="f719" fmla="*/ f579 f215 1"/>
                <a:gd name="f720" fmla="*/ f580 f216 1"/>
                <a:gd name="f721" fmla="*/ f581 f215 1"/>
                <a:gd name="f722" fmla="*/ f582 f216 1"/>
                <a:gd name="f723" fmla="*/ f583 f215 1"/>
                <a:gd name="f724" fmla="*/ f584 f216 1"/>
                <a:gd name="f725" fmla="*/ f585 f215 1"/>
                <a:gd name="f726" fmla="*/ f586 f216 1"/>
                <a:gd name="f727" fmla="*/ f587 f215 1"/>
                <a:gd name="f728" fmla="*/ f588 f216 1"/>
                <a:gd name="f729" fmla="*/ f589 f215 1"/>
                <a:gd name="f730" fmla="*/ f590 f216 1"/>
                <a:gd name="f731" fmla="*/ f591 f215 1"/>
                <a:gd name="f732" fmla="*/ f592 f216 1"/>
                <a:gd name="f733" fmla="*/ f593 f215 1"/>
                <a:gd name="f734" fmla="*/ f594 f216 1"/>
                <a:gd name="f735" fmla="*/ f595 f215 1"/>
                <a:gd name="f736" fmla="*/ f596 f216 1"/>
                <a:gd name="f737" fmla="*/ f597 f215 1"/>
                <a:gd name="f738" fmla="*/ f598 f216 1"/>
                <a:gd name="f739" fmla="*/ f599 f215 1"/>
                <a:gd name="f740" fmla="*/ f600 f216 1"/>
                <a:gd name="f741" fmla="*/ f601 f215 1"/>
                <a:gd name="f742" fmla="*/ f602 f216 1"/>
                <a:gd name="f743" fmla="*/ f603 f215 1"/>
                <a:gd name="f744" fmla="*/ f604 f216 1"/>
                <a:gd name="f745" fmla="*/ f605 f215 1"/>
                <a:gd name="f746" fmla="*/ f606 f216 1"/>
                <a:gd name="f747" fmla="*/ f607 f215 1"/>
                <a:gd name="f748" fmla="*/ f608 f216 1"/>
                <a:gd name="f749" fmla="*/ f609 f215 1"/>
                <a:gd name="f750" fmla="*/ f610 f216 1"/>
                <a:gd name="f751" fmla="*/ f611 f215 1"/>
                <a:gd name="f752" fmla="*/ f612 f216 1"/>
                <a:gd name="f753" fmla="*/ f613 f215 1"/>
                <a:gd name="f754" fmla="*/ f614 f215 1"/>
                <a:gd name="f755" fmla="*/ f615 f216 1"/>
                <a:gd name="f756" fmla="*/ f616 f215 1"/>
                <a:gd name="f757" fmla="*/ f617 f216 1"/>
                <a:gd name="f758" fmla="*/ f618 f215 1"/>
                <a:gd name="f759" fmla="*/ f619 f216 1"/>
                <a:gd name="f760" fmla="*/ f620 f215 1"/>
                <a:gd name="f761" fmla="*/ f621 f216 1"/>
                <a:gd name="f762" fmla="*/ f622 f215 1"/>
                <a:gd name="f763" fmla="*/ f623 f216 1"/>
                <a:gd name="f764" fmla="*/ f624 f215 1"/>
                <a:gd name="f765" fmla="*/ f625 f216 1"/>
                <a:gd name="f766" fmla="*/ f626 f215 1"/>
                <a:gd name="f767" fmla="*/ f627 f216 1"/>
                <a:gd name="f768" fmla="*/ f628 f215 1"/>
                <a:gd name="f769" fmla="*/ f629 f216 1"/>
                <a:gd name="f770" fmla="*/ f630 f215 1"/>
                <a:gd name="f771" fmla="*/ f631 f216 1"/>
                <a:gd name="f772" fmla="*/ f632 f215 1"/>
                <a:gd name="f773" fmla="*/ f633 f216 1"/>
                <a:gd name="f774" fmla="*/ f634 f215 1"/>
                <a:gd name="f775" fmla="*/ f635 f2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9">
                  <a:pos x="f640" y="f641"/>
                </a:cxn>
                <a:cxn ang="f499">
                  <a:pos x="f642" y="f643"/>
                </a:cxn>
                <a:cxn ang="f499">
                  <a:pos x="f644" y="f645"/>
                </a:cxn>
                <a:cxn ang="f499">
                  <a:pos x="f646" y="f647"/>
                </a:cxn>
                <a:cxn ang="f499">
                  <a:pos x="f648" y="f649"/>
                </a:cxn>
                <a:cxn ang="f499">
                  <a:pos x="f650" y="f651"/>
                </a:cxn>
                <a:cxn ang="f499">
                  <a:pos x="f652" y="f653"/>
                </a:cxn>
                <a:cxn ang="f499">
                  <a:pos x="f654" y="f655"/>
                </a:cxn>
                <a:cxn ang="f499">
                  <a:pos x="f656" y="f657"/>
                </a:cxn>
                <a:cxn ang="f499">
                  <a:pos x="f658" y="f659"/>
                </a:cxn>
                <a:cxn ang="f499">
                  <a:pos x="f660" y="f661"/>
                </a:cxn>
                <a:cxn ang="f499">
                  <a:pos x="f662" y="f663"/>
                </a:cxn>
                <a:cxn ang="f499">
                  <a:pos x="f664" y="f665"/>
                </a:cxn>
                <a:cxn ang="f499">
                  <a:pos x="f666" y="f667"/>
                </a:cxn>
                <a:cxn ang="f499">
                  <a:pos x="f668" y="f669"/>
                </a:cxn>
                <a:cxn ang="f499">
                  <a:pos x="f670" y="f671"/>
                </a:cxn>
                <a:cxn ang="f499">
                  <a:pos x="f672" y="f673"/>
                </a:cxn>
                <a:cxn ang="f499">
                  <a:pos x="f674" y="f675"/>
                </a:cxn>
                <a:cxn ang="f499">
                  <a:pos x="f676" y="f677"/>
                </a:cxn>
                <a:cxn ang="f499">
                  <a:pos x="f678" y="f679"/>
                </a:cxn>
                <a:cxn ang="f499">
                  <a:pos x="f680" y="f681"/>
                </a:cxn>
                <a:cxn ang="f499">
                  <a:pos x="f682" y="f683"/>
                </a:cxn>
                <a:cxn ang="f499">
                  <a:pos x="f682" y="f684"/>
                </a:cxn>
                <a:cxn ang="f499">
                  <a:pos x="f685" y="f686"/>
                </a:cxn>
                <a:cxn ang="f499">
                  <a:pos x="f687" y="f688"/>
                </a:cxn>
                <a:cxn ang="f499">
                  <a:pos x="f689" y="f690"/>
                </a:cxn>
                <a:cxn ang="f499">
                  <a:pos x="f691" y="f692"/>
                </a:cxn>
                <a:cxn ang="f499">
                  <a:pos x="f693" y="f694"/>
                </a:cxn>
                <a:cxn ang="f499">
                  <a:pos x="f695" y="f696"/>
                </a:cxn>
                <a:cxn ang="f499">
                  <a:pos x="f697" y="f698"/>
                </a:cxn>
                <a:cxn ang="f499">
                  <a:pos x="f699" y="f700"/>
                </a:cxn>
                <a:cxn ang="f499">
                  <a:pos x="f701" y="f702"/>
                </a:cxn>
                <a:cxn ang="f499">
                  <a:pos x="f703" y="f704"/>
                </a:cxn>
                <a:cxn ang="f499">
                  <a:pos x="f705" y="f706"/>
                </a:cxn>
                <a:cxn ang="f499">
                  <a:pos x="f707" y="f708"/>
                </a:cxn>
                <a:cxn ang="f499">
                  <a:pos x="f709" y="f710"/>
                </a:cxn>
                <a:cxn ang="f499">
                  <a:pos x="f711" y="f712"/>
                </a:cxn>
                <a:cxn ang="f499">
                  <a:pos x="f713" y="f714"/>
                </a:cxn>
                <a:cxn ang="f499">
                  <a:pos x="f715" y="f716"/>
                </a:cxn>
                <a:cxn ang="f499">
                  <a:pos x="f717" y="f718"/>
                </a:cxn>
                <a:cxn ang="f499">
                  <a:pos x="f719" y="f720"/>
                </a:cxn>
                <a:cxn ang="f499">
                  <a:pos x="f721" y="f722"/>
                </a:cxn>
                <a:cxn ang="f499">
                  <a:pos x="f723" y="f724"/>
                </a:cxn>
                <a:cxn ang="f499">
                  <a:pos x="f725" y="f726"/>
                </a:cxn>
                <a:cxn ang="f499">
                  <a:pos x="f727" y="f728"/>
                </a:cxn>
                <a:cxn ang="f499">
                  <a:pos x="f729" y="f730"/>
                </a:cxn>
                <a:cxn ang="f499">
                  <a:pos x="f731" y="f732"/>
                </a:cxn>
                <a:cxn ang="f499">
                  <a:pos x="f733" y="f734"/>
                </a:cxn>
                <a:cxn ang="f499">
                  <a:pos x="f735" y="f736"/>
                </a:cxn>
                <a:cxn ang="f499">
                  <a:pos x="f737" y="f738"/>
                </a:cxn>
                <a:cxn ang="f499">
                  <a:pos x="f739" y="f740"/>
                </a:cxn>
                <a:cxn ang="f499">
                  <a:pos x="f741" y="f742"/>
                </a:cxn>
                <a:cxn ang="f499">
                  <a:pos x="f743" y="f744"/>
                </a:cxn>
                <a:cxn ang="f499">
                  <a:pos x="f745" y="f746"/>
                </a:cxn>
                <a:cxn ang="f499">
                  <a:pos x="f747" y="f748"/>
                </a:cxn>
                <a:cxn ang="f499">
                  <a:pos x="f749" y="f750"/>
                </a:cxn>
                <a:cxn ang="f499">
                  <a:pos x="f751" y="f752"/>
                </a:cxn>
                <a:cxn ang="f499">
                  <a:pos x="f753" y="f752"/>
                </a:cxn>
                <a:cxn ang="f499">
                  <a:pos x="f754" y="f755"/>
                </a:cxn>
                <a:cxn ang="f499">
                  <a:pos x="f756" y="f757"/>
                </a:cxn>
                <a:cxn ang="f499">
                  <a:pos x="f758" y="f759"/>
                </a:cxn>
                <a:cxn ang="f499">
                  <a:pos x="f760" y="f761"/>
                </a:cxn>
                <a:cxn ang="f499">
                  <a:pos x="f762" y="f763"/>
                </a:cxn>
                <a:cxn ang="f499">
                  <a:pos x="f764" y="f765"/>
                </a:cxn>
                <a:cxn ang="f499">
                  <a:pos x="f766" y="f767"/>
                </a:cxn>
                <a:cxn ang="f499">
                  <a:pos x="f768" y="f769"/>
                </a:cxn>
                <a:cxn ang="f499">
                  <a:pos x="f770" y="f771"/>
                </a:cxn>
                <a:cxn ang="f499">
                  <a:pos x="f772" y="f773"/>
                </a:cxn>
                <a:cxn ang="f499">
                  <a:pos x="f774" y="f775"/>
                </a:cxn>
                <a:cxn ang="f499">
                  <a:pos x="f640" y="f641"/>
                </a:cxn>
              </a:cxnLst>
              <a:rect l="f636" t="f639" r="f637" b="f638"/>
              <a:pathLst>
                <a:path w="4453912" h="760145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cubicBezTo>
                    <a:pt x="f62" y="f63"/>
                    <a:pt x="f64" y="f65"/>
                    <a:pt x="f5" y="f66"/>
                  </a:cubicBezTo>
                  <a:lnTo>
                    <a:pt x="f5" y="f67"/>
                  </a:lnTo>
                  <a:cubicBezTo>
                    <a:pt x="f68" y="f69"/>
                    <a:pt x="f70" y="f71"/>
                    <a:pt x="f72" y="f73"/>
                  </a:cubicBez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cubicBezTo>
                    <a:pt x="f112" y="f113"/>
                    <a:pt x="f114" y="f115"/>
                    <a:pt x="f116" y="f117"/>
                  </a:cubicBezTo>
                  <a:lnTo>
                    <a:pt x="f118" y="f119"/>
                  </a:lnTo>
                  <a:cubicBezTo>
                    <a:pt x="f120" y="f121"/>
                    <a:pt x="f122" y="f123"/>
                    <a:pt x="f124" y="f125"/>
                  </a:cubicBezTo>
                  <a:lnTo>
                    <a:pt x="f126" y="f127"/>
                  </a:lnTo>
                  <a:lnTo>
                    <a:pt x="f128" y="f129"/>
                  </a:lnTo>
                  <a:cubicBezTo>
                    <a:pt x="f130" y="f131"/>
                    <a:pt x="f132" y="f133"/>
                    <a:pt x="f134" y="f135"/>
                  </a:cubicBezTo>
                  <a:cubicBezTo>
                    <a:pt x="f136" y="f137"/>
                    <a:pt x="f138" y="f139"/>
                    <a:pt x="f140" y="f141"/>
                  </a:cubicBezTo>
                  <a:cubicBezTo>
                    <a:pt x="f142" y="f143"/>
                    <a:pt x="f144" y="f145"/>
                    <a:pt x="f146" y="f147"/>
                  </a:cubicBezTo>
                  <a:lnTo>
                    <a:pt x="f148" y="f149"/>
                  </a:lnTo>
                  <a:lnTo>
                    <a:pt x="f150" y="f151"/>
                  </a:lnTo>
                  <a:cubicBezTo>
                    <a:pt x="f152" y="f153"/>
                    <a:pt x="f154" y="f155"/>
                    <a:pt x="f156" y="f157"/>
                  </a:cubicBezTo>
                  <a:lnTo>
                    <a:pt x="f158" y="f159"/>
                  </a:ln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lnTo>
                    <a:pt x="f176" y="f177"/>
                  </a:lnTo>
                  <a:lnTo>
                    <a:pt x="f178" y="f5"/>
                  </a:lnTo>
                  <a:lnTo>
                    <a:pt x="f179" y="f5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cubicBezTo>
                    <a:pt x="f186" y="f187"/>
                    <a:pt x="f188" y="f189"/>
                    <a:pt x="f190" y="f191"/>
                  </a:cubicBez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lnTo>
                    <a:pt x="f202" y="f203"/>
                  </a:lnTo>
                  <a:cubicBezTo>
                    <a:pt x="f204" y="f205"/>
                    <a:pt x="f206" y="f207"/>
                    <a:pt x="f208" y="f209"/>
                  </a:cubicBezTo>
                  <a:cubicBezTo>
                    <a:pt x="f210" y="f211"/>
                    <a:pt x="f212" y="f213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6">
              <a:extLst>
                <a:ext uri="{FF2B5EF4-FFF2-40B4-BE49-F238E27FC236}">
                  <a16:creationId xmlns:a16="http://schemas.microsoft.com/office/drawing/2014/main" id="{C2E1407C-B2E3-4F0A-B273-EC6E95294B30}"/>
                </a:ext>
              </a:extLst>
            </p:cNvPr>
            <p:cNvSpPr/>
            <p:nvPr/>
          </p:nvSpPr>
          <p:spPr>
            <a:xfrm>
              <a:off x="0" y="496692"/>
              <a:ext cx="882743" cy="2042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82744"/>
                <a:gd name="f7" fmla="val 2042795"/>
                <a:gd name="f8" fmla="val 588391"/>
                <a:gd name="f9" fmla="val 1893951"/>
                <a:gd name="f10" fmla="val 575691"/>
                <a:gd name="f11" fmla="val 1905635"/>
                <a:gd name="f12" fmla="val 552196"/>
                <a:gd name="f13" fmla="val 1926971"/>
                <a:gd name="f14" fmla="val 499491"/>
                <a:gd name="f15" fmla="val 1974596"/>
                <a:gd name="f16" fmla="val 425958"/>
                <a:gd name="f17" fmla="val 386842"/>
                <a:gd name="f18" fmla="val 2009775"/>
                <a:gd name="f19" fmla="val 510159"/>
                <a:gd name="f20" fmla="val 1896618"/>
                <a:gd name="f21" fmla="val 529463"/>
                <a:gd name="f22" fmla="val 1878203"/>
                <a:gd name="f23" fmla="val 533400"/>
                <a:gd name="f24" fmla="val 1874774"/>
                <a:gd name="f25" fmla="val 541528"/>
                <a:gd name="f26" fmla="val 1867281"/>
                <a:gd name="f27" fmla="val 543306"/>
                <a:gd name="f28" fmla="val 1865757"/>
                <a:gd name="f29" fmla="val 907161"/>
                <a:gd name="f30" fmla="val 1541780"/>
                <a:gd name="f31" fmla="val 916178"/>
                <a:gd name="f32" fmla="val 1064133"/>
                <a:gd name="f33" fmla="val 633857"/>
                <a:gd name="f34" fmla="val 745363"/>
                <a:gd name="f35" fmla="val 536829"/>
                <a:gd name="f36" fmla="val 636524"/>
                <a:gd name="f37" fmla="val 255143"/>
                <a:gd name="f38" fmla="val 340106"/>
                <a:gd name="f39" fmla="val 73660"/>
                <a:gd name="f40" fmla="val 246507"/>
                <a:gd name="f41" fmla="val 259461"/>
                <a:gd name="f42" fmla="val 528447"/>
                <a:gd name="f43" fmla="val 555498"/>
                <a:gd name="f44" fmla="val 638683"/>
                <a:gd name="f45" fmla="val 668782"/>
                <a:gd name="f46" fmla="val 969645"/>
                <a:gd name="f47" fmla="val 1008761"/>
                <a:gd name="f48" fmla="val 974598"/>
                <a:gd name="f49" fmla="val 1554353"/>
                <a:gd name="f50" fmla="+- 0 0 -90"/>
                <a:gd name="f51" fmla="*/ f3 1 882744"/>
                <a:gd name="f52" fmla="*/ f4 1 2042795"/>
                <a:gd name="f53" fmla="+- f7 0 f5"/>
                <a:gd name="f54" fmla="+- f6 0 f5"/>
                <a:gd name="f55" fmla="*/ f50 f0 1"/>
                <a:gd name="f56" fmla="*/ f54 1 882744"/>
                <a:gd name="f57" fmla="*/ f53 1 2042795"/>
                <a:gd name="f58" fmla="*/ 588391 f54 1"/>
                <a:gd name="f59" fmla="*/ 1893951 f53 1"/>
                <a:gd name="f60" fmla="*/ 575691 f54 1"/>
                <a:gd name="f61" fmla="*/ 1905635 f53 1"/>
                <a:gd name="f62" fmla="*/ 425958 f54 1"/>
                <a:gd name="f63" fmla="*/ 2042795 f53 1"/>
                <a:gd name="f64" fmla="*/ 386842 f54 1"/>
                <a:gd name="f65" fmla="*/ 2009775 f53 1"/>
                <a:gd name="f66" fmla="*/ 510159 f54 1"/>
                <a:gd name="f67" fmla="*/ 1896618 f53 1"/>
                <a:gd name="f68" fmla="*/ 529463 f54 1"/>
                <a:gd name="f69" fmla="*/ 1878203 f53 1"/>
                <a:gd name="f70" fmla="*/ 533400 f54 1"/>
                <a:gd name="f71" fmla="*/ 1874774 f53 1"/>
                <a:gd name="f72" fmla="*/ 541528 f54 1"/>
                <a:gd name="f73" fmla="*/ 1867281 f53 1"/>
                <a:gd name="f74" fmla="*/ 543306 f54 1"/>
                <a:gd name="f75" fmla="*/ 1865757 f53 1"/>
                <a:gd name="f76" fmla="*/ 633857 f54 1"/>
                <a:gd name="f77" fmla="*/ 745363 f53 1"/>
                <a:gd name="f78" fmla="*/ 0 f54 1"/>
                <a:gd name="f79" fmla="*/ 73660 f53 1"/>
                <a:gd name="f80" fmla="*/ 0 f53 1"/>
                <a:gd name="f81" fmla="*/ 638683 f54 1"/>
                <a:gd name="f82" fmla="*/ 668782 f53 1"/>
                <a:gd name="f83" fmla="*/ f55 1 f2"/>
                <a:gd name="f84" fmla="*/ f58 1 882744"/>
                <a:gd name="f85" fmla="*/ f59 1 2042795"/>
                <a:gd name="f86" fmla="*/ f60 1 882744"/>
                <a:gd name="f87" fmla="*/ f61 1 2042795"/>
                <a:gd name="f88" fmla="*/ f62 1 882744"/>
                <a:gd name="f89" fmla="*/ f63 1 2042795"/>
                <a:gd name="f90" fmla="*/ f64 1 882744"/>
                <a:gd name="f91" fmla="*/ f65 1 2042795"/>
                <a:gd name="f92" fmla="*/ f66 1 882744"/>
                <a:gd name="f93" fmla="*/ f67 1 2042795"/>
                <a:gd name="f94" fmla="*/ f68 1 882744"/>
                <a:gd name="f95" fmla="*/ f69 1 2042795"/>
                <a:gd name="f96" fmla="*/ f70 1 882744"/>
                <a:gd name="f97" fmla="*/ f71 1 2042795"/>
                <a:gd name="f98" fmla="*/ f72 1 882744"/>
                <a:gd name="f99" fmla="*/ f73 1 2042795"/>
                <a:gd name="f100" fmla="*/ f74 1 882744"/>
                <a:gd name="f101" fmla="*/ f75 1 2042795"/>
                <a:gd name="f102" fmla="*/ f76 1 882744"/>
                <a:gd name="f103" fmla="*/ f77 1 2042795"/>
                <a:gd name="f104" fmla="*/ f78 1 882744"/>
                <a:gd name="f105" fmla="*/ f79 1 2042795"/>
                <a:gd name="f106" fmla="*/ f80 1 2042795"/>
                <a:gd name="f107" fmla="*/ f81 1 882744"/>
                <a:gd name="f108" fmla="*/ f82 1 2042795"/>
                <a:gd name="f109" fmla="*/ f5 1 f56"/>
                <a:gd name="f110" fmla="*/ f6 1 f56"/>
                <a:gd name="f111" fmla="*/ f5 1 f57"/>
                <a:gd name="f112" fmla="*/ f7 1 f57"/>
                <a:gd name="f113" fmla="+- f83 0 f1"/>
                <a:gd name="f114" fmla="*/ f84 1 f56"/>
                <a:gd name="f115" fmla="*/ f85 1 f57"/>
                <a:gd name="f116" fmla="*/ f86 1 f56"/>
                <a:gd name="f117" fmla="*/ f87 1 f57"/>
                <a:gd name="f118" fmla="*/ f88 1 f56"/>
                <a:gd name="f119" fmla="*/ f89 1 f57"/>
                <a:gd name="f120" fmla="*/ f90 1 f56"/>
                <a:gd name="f121" fmla="*/ f91 1 f57"/>
                <a:gd name="f122" fmla="*/ f92 1 f56"/>
                <a:gd name="f123" fmla="*/ f93 1 f57"/>
                <a:gd name="f124" fmla="*/ f94 1 f56"/>
                <a:gd name="f125" fmla="*/ f95 1 f57"/>
                <a:gd name="f126" fmla="*/ f96 1 f56"/>
                <a:gd name="f127" fmla="*/ f97 1 f57"/>
                <a:gd name="f128" fmla="*/ f98 1 f56"/>
                <a:gd name="f129" fmla="*/ f99 1 f57"/>
                <a:gd name="f130" fmla="*/ f100 1 f56"/>
                <a:gd name="f131" fmla="*/ f101 1 f57"/>
                <a:gd name="f132" fmla="*/ f102 1 f56"/>
                <a:gd name="f133" fmla="*/ f103 1 f57"/>
                <a:gd name="f134" fmla="*/ f104 1 f56"/>
                <a:gd name="f135" fmla="*/ f105 1 f57"/>
                <a:gd name="f136" fmla="*/ f106 1 f57"/>
                <a:gd name="f137" fmla="*/ f107 1 f56"/>
                <a:gd name="f138" fmla="*/ f108 1 f57"/>
                <a:gd name="f139" fmla="*/ f109 f51 1"/>
                <a:gd name="f140" fmla="*/ f110 f51 1"/>
                <a:gd name="f141" fmla="*/ f112 f52 1"/>
                <a:gd name="f142" fmla="*/ f111 f52 1"/>
                <a:gd name="f143" fmla="*/ f114 f51 1"/>
                <a:gd name="f144" fmla="*/ f115 f52 1"/>
                <a:gd name="f145" fmla="*/ f116 f51 1"/>
                <a:gd name="f146" fmla="*/ f117 f52 1"/>
                <a:gd name="f147" fmla="*/ f118 f51 1"/>
                <a:gd name="f148" fmla="*/ f119 f52 1"/>
                <a:gd name="f149" fmla="*/ f120 f51 1"/>
                <a:gd name="f150" fmla="*/ f121 f52 1"/>
                <a:gd name="f151" fmla="*/ f122 f51 1"/>
                <a:gd name="f152" fmla="*/ f123 f52 1"/>
                <a:gd name="f153" fmla="*/ f124 f51 1"/>
                <a:gd name="f154" fmla="*/ f125 f52 1"/>
                <a:gd name="f155" fmla="*/ f126 f51 1"/>
                <a:gd name="f156" fmla="*/ f127 f52 1"/>
                <a:gd name="f157" fmla="*/ f128 f51 1"/>
                <a:gd name="f158" fmla="*/ f129 f52 1"/>
                <a:gd name="f159" fmla="*/ f130 f51 1"/>
                <a:gd name="f160" fmla="*/ f131 f52 1"/>
                <a:gd name="f161" fmla="*/ f132 f51 1"/>
                <a:gd name="f162" fmla="*/ f133 f52 1"/>
                <a:gd name="f163" fmla="*/ f134 f51 1"/>
                <a:gd name="f164" fmla="*/ f135 f52 1"/>
                <a:gd name="f165" fmla="*/ f136 f52 1"/>
                <a:gd name="f166" fmla="*/ f137 f51 1"/>
                <a:gd name="f167" fmla="*/ f138 f5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3">
                  <a:pos x="f143" y="f144"/>
                </a:cxn>
                <a:cxn ang="f113">
                  <a:pos x="f145" y="f146"/>
                </a:cxn>
                <a:cxn ang="f113">
                  <a:pos x="f147" y="f148"/>
                </a:cxn>
                <a:cxn ang="f113">
                  <a:pos x="f149" y="f150"/>
                </a:cxn>
                <a:cxn ang="f113">
                  <a:pos x="f151" y="f152"/>
                </a:cxn>
                <a:cxn ang="f113">
                  <a:pos x="f153" y="f154"/>
                </a:cxn>
                <a:cxn ang="f113">
                  <a:pos x="f155" y="f156"/>
                </a:cxn>
                <a:cxn ang="f113">
                  <a:pos x="f157" y="f158"/>
                </a:cxn>
                <a:cxn ang="f113">
                  <a:pos x="f159" y="f160"/>
                </a:cxn>
                <a:cxn ang="f113">
                  <a:pos x="f161" y="f162"/>
                </a:cxn>
                <a:cxn ang="f113">
                  <a:pos x="f163" y="f164"/>
                </a:cxn>
                <a:cxn ang="f113">
                  <a:pos x="f163" y="f165"/>
                </a:cxn>
                <a:cxn ang="f113">
                  <a:pos x="f166" y="f167"/>
                </a:cxn>
                <a:cxn ang="f113">
                  <a:pos x="f143" y="f144"/>
                </a:cxn>
              </a:cxnLst>
              <a:rect l="f139" t="f142" r="f140" b="f141"/>
              <a:pathLst>
                <a:path w="882744" h="204279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7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5" y="f39"/>
                  </a:cubicBezTo>
                  <a:lnTo>
                    <a:pt x="f5" y="f5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7">
              <a:extLst>
                <a:ext uri="{FF2B5EF4-FFF2-40B4-BE49-F238E27FC236}">
                  <a16:creationId xmlns:a16="http://schemas.microsoft.com/office/drawing/2014/main" id="{02FE15DC-3A05-49AC-87AE-77E004D4EAF2}"/>
                </a:ext>
              </a:extLst>
            </p:cNvPr>
            <p:cNvSpPr/>
            <p:nvPr/>
          </p:nvSpPr>
          <p:spPr>
            <a:xfrm>
              <a:off x="0" y="805302"/>
              <a:ext cx="665655" cy="15934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5654"/>
                <a:gd name="f7" fmla="val 1593469"/>
                <a:gd name="f8" fmla="val 460121"/>
                <a:gd name="f9" fmla="val 1409954"/>
                <a:gd name="f10" fmla="val 449326"/>
                <a:gd name="f11" fmla="val 1420114"/>
                <a:gd name="f12" fmla="val 376428"/>
                <a:gd name="f13" fmla="val 1486154"/>
                <a:gd name="f14" fmla="val 259080"/>
                <a:gd name="f15" fmla="val 256794"/>
                <a:gd name="f16" fmla="val 1591564"/>
                <a:gd name="f17" fmla="val 215011"/>
                <a:gd name="f18" fmla="val 1556893"/>
                <a:gd name="f19" fmla="val 351790"/>
                <a:gd name="f20" fmla="val 1431163"/>
                <a:gd name="f21" fmla="val 442722"/>
                <a:gd name="f22" fmla="val 1346835"/>
                <a:gd name="f23" fmla="val 465582"/>
                <a:gd name="f24" fmla="val 1323848"/>
                <a:gd name="f25" fmla="val 469265"/>
                <a:gd name="f26" fmla="val 1320165"/>
                <a:gd name="f27" fmla="val 666877"/>
                <a:gd name="f28" fmla="val 1109980"/>
                <a:gd name="f29" fmla="val 657479"/>
                <a:gd name="f30" fmla="val 775970"/>
                <a:gd name="f31" fmla="val 459486"/>
                <a:gd name="f32" fmla="val 564007"/>
                <a:gd name="f33" fmla="val 367538"/>
                <a:gd name="f34" fmla="val 464693"/>
                <a:gd name="f35" fmla="val 187960"/>
                <a:gd name="f36" fmla="val 275590"/>
                <a:gd name="f37" fmla="val 77978"/>
                <a:gd name="f38" fmla="val 212344"/>
                <a:gd name="f39" fmla="val 223393"/>
                <a:gd name="f40" fmla="val 415417"/>
                <a:gd name="f41" fmla="val 437896"/>
                <a:gd name="f42" fmla="val 484124"/>
                <a:gd name="f43" fmla="val 512064"/>
                <a:gd name="f44" fmla="val 733425"/>
                <a:gd name="f45" fmla="val 780796"/>
                <a:gd name="f46" fmla="val 726440"/>
                <a:gd name="f47" fmla="val 1160907"/>
                <a:gd name="f48" fmla="+- 0 0 -90"/>
                <a:gd name="f49" fmla="*/ f3 1 665654"/>
                <a:gd name="f50" fmla="*/ f4 1 1593469"/>
                <a:gd name="f51" fmla="+- f7 0 f5"/>
                <a:gd name="f52" fmla="+- f6 0 f5"/>
                <a:gd name="f53" fmla="*/ f48 f0 1"/>
                <a:gd name="f54" fmla="*/ f52 1 665654"/>
                <a:gd name="f55" fmla="*/ f51 1 1593469"/>
                <a:gd name="f56" fmla="*/ 460121 f52 1"/>
                <a:gd name="f57" fmla="*/ 1409954 f51 1"/>
                <a:gd name="f58" fmla="*/ 259080 f52 1"/>
                <a:gd name="f59" fmla="*/ 1593469 f51 1"/>
                <a:gd name="f60" fmla="*/ 256794 f52 1"/>
                <a:gd name="f61" fmla="*/ 1591564 f51 1"/>
                <a:gd name="f62" fmla="*/ 215011 f52 1"/>
                <a:gd name="f63" fmla="*/ 1556893 f51 1"/>
                <a:gd name="f64" fmla="*/ 465582 f52 1"/>
                <a:gd name="f65" fmla="*/ 1323848 f51 1"/>
                <a:gd name="f66" fmla="*/ 469265 f52 1"/>
                <a:gd name="f67" fmla="*/ 1320165 f51 1"/>
                <a:gd name="f68" fmla="*/ 459486 f52 1"/>
                <a:gd name="f69" fmla="*/ 564007 f51 1"/>
                <a:gd name="f70" fmla="*/ 0 f52 1"/>
                <a:gd name="f71" fmla="*/ 77978 f51 1"/>
                <a:gd name="f72" fmla="*/ 0 f51 1"/>
                <a:gd name="f73" fmla="*/ 484124 f52 1"/>
                <a:gd name="f74" fmla="*/ 512064 f51 1"/>
                <a:gd name="f75" fmla="*/ f53 1 f2"/>
                <a:gd name="f76" fmla="*/ f56 1 665654"/>
                <a:gd name="f77" fmla="*/ f57 1 1593469"/>
                <a:gd name="f78" fmla="*/ f58 1 665654"/>
                <a:gd name="f79" fmla="*/ f59 1 1593469"/>
                <a:gd name="f80" fmla="*/ f60 1 665654"/>
                <a:gd name="f81" fmla="*/ f61 1 1593469"/>
                <a:gd name="f82" fmla="*/ f62 1 665654"/>
                <a:gd name="f83" fmla="*/ f63 1 1593469"/>
                <a:gd name="f84" fmla="*/ f64 1 665654"/>
                <a:gd name="f85" fmla="*/ f65 1 1593469"/>
                <a:gd name="f86" fmla="*/ f66 1 665654"/>
                <a:gd name="f87" fmla="*/ f67 1 1593469"/>
                <a:gd name="f88" fmla="*/ f68 1 665654"/>
                <a:gd name="f89" fmla="*/ f69 1 1593469"/>
                <a:gd name="f90" fmla="*/ f70 1 665654"/>
                <a:gd name="f91" fmla="*/ f71 1 1593469"/>
                <a:gd name="f92" fmla="*/ f72 1 1593469"/>
                <a:gd name="f93" fmla="*/ f73 1 665654"/>
                <a:gd name="f94" fmla="*/ f74 1 1593469"/>
                <a:gd name="f95" fmla="*/ f5 1 f54"/>
                <a:gd name="f96" fmla="*/ f6 1 f54"/>
                <a:gd name="f97" fmla="*/ f5 1 f55"/>
                <a:gd name="f98" fmla="*/ f7 1 f55"/>
                <a:gd name="f99" fmla="+- f75 0 f1"/>
                <a:gd name="f100" fmla="*/ f76 1 f54"/>
                <a:gd name="f101" fmla="*/ f77 1 f55"/>
                <a:gd name="f102" fmla="*/ f78 1 f54"/>
                <a:gd name="f103" fmla="*/ f79 1 f55"/>
                <a:gd name="f104" fmla="*/ f80 1 f54"/>
                <a:gd name="f105" fmla="*/ f81 1 f55"/>
                <a:gd name="f106" fmla="*/ f82 1 f54"/>
                <a:gd name="f107" fmla="*/ f83 1 f55"/>
                <a:gd name="f108" fmla="*/ f84 1 f54"/>
                <a:gd name="f109" fmla="*/ f85 1 f55"/>
                <a:gd name="f110" fmla="*/ f86 1 f54"/>
                <a:gd name="f111" fmla="*/ f87 1 f55"/>
                <a:gd name="f112" fmla="*/ f88 1 f54"/>
                <a:gd name="f113" fmla="*/ f89 1 f55"/>
                <a:gd name="f114" fmla="*/ f90 1 f54"/>
                <a:gd name="f115" fmla="*/ f91 1 f55"/>
                <a:gd name="f116" fmla="*/ f92 1 f55"/>
                <a:gd name="f117" fmla="*/ f93 1 f54"/>
                <a:gd name="f118" fmla="*/ f94 1 f55"/>
                <a:gd name="f119" fmla="*/ f95 f49 1"/>
                <a:gd name="f120" fmla="*/ f96 f49 1"/>
                <a:gd name="f121" fmla="*/ f98 f50 1"/>
                <a:gd name="f122" fmla="*/ f97 f50 1"/>
                <a:gd name="f123" fmla="*/ f100 f49 1"/>
                <a:gd name="f124" fmla="*/ f101 f50 1"/>
                <a:gd name="f125" fmla="*/ f102 f49 1"/>
                <a:gd name="f126" fmla="*/ f103 f50 1"/>
                <a:gd name="f127" fmla="*/ f104 f49 1"/>
                <a:gd name="f128" fmla="*/ f105 f50 1"/>
                <a:gd name="f129" fmla="*/ f106 f49 1"/>
                <a:gd name="f130" fmla="*/ f107 f50 1"/>
                <a:gd name="f131" fmla="*/ f108 f49 1"/>
                <a:gd name="f132" fmla="*/ f109 f50 1"/>
                <a:gd name="f133" fmla="*/ f110 f49 1"/>
                <a:gd name="f134" fmla="*/ f111 f50 1"/>
                <a:gd name="f135" fmla="*/ f112 f49 1"/>
                <a:gd name="f136" fmla="*/ f113 f50 1"/>
                <a:gd name="f137" fmla="*/ f114 f49 1"/>
                <a:gd name="f138" fmla="*/ f115 f50 1"/>
                <a:gd name="f139" fmla="*/ f116 f50 1"/>
                <a:gd name="f140" fmla="*/ f117 f49 1"/>
                <a:gd name="f141" fmla="*/ f118 f5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9">
                  <a:pos x="f123" y="f124"/>
                </a:cxn>
                <a:cxn ang="f99">
                  <a:pos x="f125" y="f126"/>
                </a:cxn>
                <a:cxn ang="f99">
                  <a:pos x="f127" y="f128"/>
                </a:cxn>
                <a:cxn ang="f99">
                  <a:pos x="f129" y="f130"/>
                </a:cxn>
                <a:cxn ang="f99">
                  <a:pos x="f131" y="f132"/>
                </a:cxn>
                <a:cxn ang="f99">
                  <a:pos x="f133" y="f134"/>
                </a:cxn>
                <a:cxn ang="f99">
                  <a:pos x="f135" y="f136"/>
                </a:cxn>
                <a:cxn ang="f99">
                  <a:pos x="f137" y="f138"/>
                </a:cxn>
                <a:cxn ang="f99">
                  <a:pos x="f137" y="f139"/>
                </a:cxn>
                <a:cxn ang="f99">
                  <a:pos x="f140" y="f141"/>
                </a:cxn>
                <a:cxn ang="f99">
                  <a:pos x="f123" y="f124"/>
                </a:cxn>
              </a:cxnLst>
              <a:rect l="f119" t="f122" r="f120" b="f121"/>
              <a:pathLst>
                <a:path w="665654" h="1593469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lnTo>
                    <a:pt x="f17" y="f18"/>
                  </a:lnTo>
                  <a:cubicBezTo>
                    <a:pt x="f19" y="f20"/>
                    <a:pt x="f21" y="f22"/>
                    <a:pt x="f23" y="f24"/>
                  </a:cubicBez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5" y="f37"/>
                  </a:cubicBezTo>
                  <a:lnTo>
                    <a:pt x="f5" y="f5"/>
                  </a:lnTo>
                  <a:cubicBezTo>
                    <a:pt x="f38" y="f39"/>
                    <a:pt x="f40" y="f41"/>
                    <a:pt x="f42" y="f43"/>
                  </a:cubicBezTo>
                  <a:cubicBezTo>
                    <a:pt x="f44" y="f45"/>
                    <a:pt x="f46" y="f4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8">
              <a:extLst>
                <a:ext uri="{FF2B5EF4-FFF2-40B4-BE49-F238E27FC236}">
                  <a16:creationId xmlns:a16="http://schemas.microsoft.com/office/drawing/2014/main" id="{22C4B097-24DA-4EDB-A725-20B30AE39129}"/>
                </a:ext>
              </a:extLst>
            </p:cNvPr>
            <p:cNvSpPr/>
            <p:nvPr/>
          </p:nvSpPr>
          <p:spPr>
            <a:xfrm>
              <a:off x="0" y="648967"/>
              <a:ext cx="776225" cy="18192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6225"/>
                <a:gd name="f7" fmla="val 1819275"/>
                <a:gd name="f8" fmla="val 590550"/>
                <a:gd name="f9" fmla="val 1584960"/>
                <a:gd name="f10" fmla="val 589407"/>
                <a:gd name="f11" fmla="val 1586230"/>
                <a:gd name="f12" fmla="val 574802"/>
                <a:gd name="f13" fmla="val 1601851"/>
                <a:gd name="f14" fmla="val 483870"/>
                <a:gd name="f15" fmla="val 1687068"/>
                <a:gd name="f16" fmla="val 341249"/>
                <a:gd name="f17" fmla="val 338582"/>
                <a:gd name="f18" fmla="val 1816989"/>
                <a:gd name="f19" fmla="val 302006"/>
                <a:gd name="f20" fmla="val 1786128"/>
                <a:gd name="f21" fmla="val 456057"/>
                <a:gd name="f22" fmla="val 1646428"/>
                <a:gd name="f23" fmla="val 456692"/>
                <a:gd name="f24" fmla="val 1645793"/>
                <a:gd name="f25" fmla="val 459740"/>
                <a:gd name="f26" fmla="val 1643253"/>
                <a:gd name="f27" fmla="val 462280"/>
                <a:gd name="f28" fmla="val 1640967"/>
                <a:gd name="f29" fmla="val 464439"/>
                <a:gd name="f30" fmla="val 1638935"/>
                <a:gd name="f31" fmla="val 472440"/>
                <a:gd name="f32" fmla="val 1631823"/>
                <a:gd name="f33" fmla="val 733679"/>
                <a:gd name="f34" fmla="val 1403223"/>
                <a:gd name="f35" fmla="val 796671"/>
                <a:gd name="f36" fmla="val 1060323"/>
                <a:gd name="f37" fmla="val 624078"/>
                <a:gd name="f38" fmla="val 763397"/>
                <a:gd name="f39" fmla="val 581025"/>
                <a:gd name="f40" fmla="val 689229"/>
                <a:gd name="f41" fmla="val 517906"/>
                <a:gd name="f42" fmla="val 624840"/>
                <a:gd name="f43" fmla="val 458216"/>
                <a:gd name="f44" fmla="val 561213"/>
                <a:gd name="f45" fmla="val 366268"/>
                <a:gd name="f46" fmla="val 463423"/>
                <a:gd name="f47" fmla="val 184277"/>
                <a:gd name="f48" fmla="val 271653"/>
                <a:gd name="f49" fmla="val 77851"/>
                <a:gd name="f50" fmla="val 251079"/>
                <a:gd name="f51" fmla="val 262763"/>
                <a:gd name="f52" fmla="val 515874"/>
                <a:gd name="f53" fmla="val 541909"/>
                <a:gd name="f54" fmla="val 595630"/>
                <a:gd name="f55" fmla="val 635000"/>
                <a:gd name="f56" fmla="val 839470"/>
                <a:gd name="f57" fmla="val 918591"/>
                <a:gd name="f58" fmla="val 835025"/>
                <a:gd name="f59" fmla="val 1303020"/>
                <a:gd name="f60" fmla="+- 0 0 -90"/>
                <a:gd name="f61" fmla="*/ f3 1 776225"/>
                <a:gd name="f62" fmla="*/ f4 1 1819275"/>
                <a:gd name="f63" fmla="+- f7 0 f5"/>
                <a:gd name="f64" fmla="+- f6 0 f5"/>
                <a:gd name="f65" fmla="*/ f60 f0 1"/>
                <a:gd name="f66" fmla="*/ f64 1 776225"/>
                <a:gd name="f67" fmla="*/ f63 1 1819275"/>
                <a:gd name="f68" fmla="*/ 590550 f64 1"/>
                <a:gd name="f69" fmla="*/ 1584960 f63 1"/>
                <a:gd name="f70" fmla="*/ 589407 f64 1"/>
                <a:gd name="f71" fmla="*/ 1586230 f63 1"/>
                <a:gd name="f72" fmla="*/ 341249 f64 1"/>
                <a:gd name="f73" fmla="*/ 1819275 f63 1"/>
                <a:gd name="f74" fmla="*/ 338582 f64 1"/>
                <a:gd name="f75" fmla="*/ 1816989 f63 1"/>
                <a:gd name="f76" fmla="*/ 302006 f64 1"/>
                <a:gd name="f77" fmla="*/ 1786128 f63 1"/>
                <a:gd name="f78" fmla="*/ 456057 f64 1"/>
                <a:gd name="f79" fmla="*/ 1646428 f63 1"/>
                <a:gd name="f80" fmla="*/ 456692 f64 1"/>
                <a:gd name="f81" fmla="*/ 1645793 f63 1"/>
                <a:gd name="f82" fmla="*/ 464439 f64 1"/>
                <a:gd name="f83" fmla="*/ 1638935 f63 1"/>
                <a:gd name="f84" fmla="*/ 472440 f64 1"/>
                <a:gd name="f85" fmla="*/ 1631823 f63 1"/>
                <a:gd name="f86" fmla="*/ 624078 f64 1"/>
                <a:gd name="f87" fmla="*/ 763397 f63 1"/>
                <a:gd name="f88" fmla="*/ 458216 f64 1"/>
                <a:gd name="f89" fmla="*/ 561213 f63 1"/>
                <a:gd name="f90" fmla="*/ 0 f64 1"/>
                <a:gd name="f91" fmla="*/ 77851 f63 1"/>
                <a:gd name="f92" fmla="*/ 0 f63 1"/>
                <a:gd name="f93" fmla="*/ 595630 f64 1"/>
                <a:gd name="f94" fmla="*/ 635000 f63 1"/>
                <a:gd name="f95" fmla="*/ f65 1 f2"/>
                <a:gd name="f96" fmla="*/ f68 1 776225"/>
                <a:gd name="f97" fmla="*/ f69 1 1819275"/>
                <a:gd name="f98" fmla="*/ f70 1 776225"/>
                <a:gd name="f99" fmla="*/ f71 1 1819275"/>
                <a:gd name="f100" fmla="*/ f72 1 776225"/>
                <a:gd name="f101" fmla="*/ f73 1 1819275"/>
                <a:gd name="f102" fmla="*/ f74 1 776225"/>
                <a:gd name="f103" fmla="*/ f75 1 1819275"/>
                <a:gd name="f104" fmla="*/ f76 1 776225"/>
                <a:gd name="f105" fmla="*/ f77 1 1819275"/>
                <a:gd name="f106" fmla="*/ f78 1 776225"/>
                <a:gd name="f107" fmla="*/ f79 1 1819275"/>
                <a:gd name="f108" fmla="*/ f80 1 776225"/>
                <a:gd name="f109" fmla="*/ f81 1 1819275"/>
                <a:gd name="f110" fmla="*/ f82 1 776225"/>
                <a:gd name="f111" fmla="*/ f83 1 1819275"/>
                <a:gd name="f112" fmla="*/ f84 1 776225"/>
                <a:gd name="f113" fmla="*/ f85 1 1819275"/>
                <a:gd name="f114" fmla="*/ f86 1 776225"/>
                <a:gd name="f115" fmla="*/ f87 1 1819275"/>
                <a:gd name="f116" fmla="*/ f88 1 776225"/>
                <a:gd name="f117" fmla="*/ f89 1 1819275"/>
                <a:gd name="f118" fmla="*/ f90 1 776225"/>
                <a:gd name="f119" fmla="*/ f91 1 1819275"/>
                <a:gd name="f120" fmla="*/ f92 1 1819275"/>
                <a:gd name="f121" fmla="*/ f93 1 776225"/>
                <a:gd name="f122" fmla="*/ f94 1 1819275"/>
                <a:gd name="f123" fmla="*/ f5 1 f66"/>
                <a:gd name="f124" fmla="*/ f6 1 f66"/>
                <a:gd name="f125" fmla="*/ f5 1 f67"/>
                <a:gd name="f126" fmla="*/ f7 1 f67"/>
                <a:gd name="f127" fmla="+- f95 0 f1"/>
                <a:gd name="f128" fmla="*/ f96 1 f66"/>
                <a:gd name="f129" fmla="*/ f97 1 f67"/>
                <a:gd name="f130" fmla="*/ f98 1 f66"/>
                <a:gd name="f131" fmla="*/ f99 1 f67"/>
                <a:gd name="f132" fmla="*/ f100 1 f66"/>
                <a:gd name="f133" fmla="*/ f101 1 f67"/>
                <a:gd name="f134" fmla="*/ f102 1 f66"/>
                <a:gd name="f135" fmla="*/ f103 1 f67"/>
                <a:gd name="f136" fmla="*/ f104 1 f66"/>
                <a:gd name="f137" fmla="*/ f105 1 f67"/>
                <a:gd name="f138" fmla="*/ f106 1 f66"/>
                <a:gd name="f139" fmla="*/ f107 1 f67"/>
                <a:gd name="f140" fmla="*/ f108 1 f66"/>
                <a:gd name="f141" fmla="*/ f109 1 f67"/>
                <a:gd name="f142" fmla="*/ f110 1 f66"/>
                <a:gd name="f143" fmla="*/ f111 1 f67"/>
                <a:gd name="f144" fmla="*/ f112 1 f66"/>
                <a:gd name="f145" fmla="*/ f113 1 f67"/>
                <a:gd name="f146" fmla="*/ f114 1 f66"/>
                <a:gd name="f147" fmla="*/ f115 1 f67"/>
                <a:gd name="f148" fmla="*/ f116 1 f66"/>
                <a:gd name="f149" fmla="*/ f117 1 f67"/>
                <a:gd name="f150" fmla="*/ f118 1 f66"/>
                <a:gd name="f151" fmla="*/ f119 1 f67"/>
                <a:gd name="f152" fmla="*/ f120 1 f67"/>
                <a:gd name="f153" fmla="*/ f121 1 f66"/>
                <a:gd name="f154" fmla="*/ f122 1 f67"/>
                <a:gd name="f155" fmla="*/ f123 f61 1"/>
                <a:gd name="f156" fmla="*/ f124 f61 1"/>
                <a:gd name="f157" fmla="*/ f126 f62 1"/>
                <a:gd name="f158" fmla="*/ f125 f62 1"/>
                <a:gd name="f159" fmla="*/ f128 f61 1"/>
                <a:gd name="f160" fmla="*/ f129 f62 1"/>
                <a:gd name="f161" fmla="*/ f130 f61 1"/>
                <a:gd name="f162" fmla="*/ f131 f62 1"/>
                <a:gd name="f163" fmla="*/ f132 f61 1"/>
                <a:gd name="f164" fmla="*/ f133 f62 1"/>
                <a:gd name="f165" fmla="*/ f134 f61 1"/>
                <a:gd name="f166" fmla="*/ f135 f62 1"/>
                <a:gd name="f167" fmla="*/ f136 f61 1"/>
                <a:gd name="f168" fmla="*/ f137 f62 1"/>
                <a:gd name="f169" fmla="*/ f138 f61 1"/>
                <a:gd name="f170" fmla="*/ f139 f62 1"/>
                <a:gd name="f171" fmla="*/ f140 f61 1"/>
                <a:gd name="f172" fmla="*/ f141 f62 1"/>
                <a:gd name="f173" fmla="*/ f142 f61 1"/>
                <a:gd name="f174" fmla="*/ f143 f62 1"/>
                <a:gd name="f175" fmla="*/ f144 f61 1"/>
                <a:gd name="f176" fmla="*/ f145 f62 1"/>
                <a:gd name="f177" fmla="*/ f146 f61 1"/>
                <a:gd name="f178" fmla="*/ f147 f62 1"/>
                <a:gd name="f179" fmla="*/ f148 f61 1"/>
                <a:gd name="f180" fmla="*/ f149 f62 1"/>
                <a:gd name="f181" fmla="*/ f150 f61 1"/>
                <a:gd name="f182" fmla="*/ f151 f62 1"/>
                <a:gd name="f183" fmla="*/ f152 f62 1"/>
                <a:gd name="f184" fmla="*/ f153 f61 1"/>
                <a:gd name="f185" fmla="*/ f154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7">
                  <a:pos x="f159" y="f160"/>
                </a:cxn>
                <a:cxn ang="f127">
                  <a:pos x="f161" y="f162"/>
                </a:cxn>
                <a:cxn ang="f127">
                  <a:pos x="f163" y="f164"/>
                </a:cxn>
                <a:cxn ang="f127">
                  <a:pos x="f165" y="f166"/>
                </a:cxn>
                <a:cxn ang="f127">
                  <a:pos x="f167" y="f168"/>
                </a:cxn>
                <a:cxn ang="f127">
                  <a:pos x="f169" y="f170"/>
                </a:cxn>
                <a:cxn ang="f127">
                  <a:pos x="f171" y="f172"/>
                </a:cxn>
                <a:cxn ang="f127">
                  <a:pos x="f173" y="f174"/>
                </a:cxn>
                <a:cxn ang="f127">
                  <a:pos x="f175" y="f176"/>
                </a:cxn>
                <a:cxn ang="f127">
                  <a:pos x="f177" y="f178"/>
                </a:cxn>
                <a:cxn ang="f127">
                  <a:pos x="f179" y="f180"/>
                </a:cxn>
                <a:cxn ang="f127">
                  <a:pos x="f181" y="f182"/>
                </a:cxn>
                <a:cxn ang="f127">
                  <a:pos x="f181" y="f183"/>
                </a:cxn>
                <a:cxn ang="f127">
                  <a:pos x="f184" y="f185"/>
                </a:cxn>
                <a:cxn ang="f127">
                  <a:pos x="f159" y="f160"/>
                </a:cxn>
              </a:cxnLst>
              <a:rect l="f155" t="f158" r="f156" b="f157"/>
              <a:pathLst>
                <a:path w="776225" h="181927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7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lnTo>
                    <a:pt x="f31" y="f32"/>
                  </a:ln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5" y="f49"/>
                  </a:cubicBezTo>
                  <a:lnTo>
                    <a:pt x="f5" y="f5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9">
              <a:extLst>
                <a:ext uri="{FF2B5EF4-FFF2-40B4-BE49-F238E27FC236}">
                  <a16:creationId xmlns:a16="http://schemas.microsoft.com/office/drawing/2014/main" id="{141E7F62-6BC6-4C0B-85E7-71C753E08472}"/>
                </a:ext>
              </a:extLst>
            </p:cNvPr>
            <p:cNvSpPr/>
            <p:nvPr/>
          </p:nvSpPr>
          <p:spPr>
            <a:xfrm>
              <a:off x="0" y="1117597"/>
              <a:ext cx="445294" cy="113944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5294"/>
                <a:gd name="f7" fmla="val 1139444"/>
                <a:gd name="f8" fmla="val 315595"/>
                <a:gd name="f9" fmla="val 935990"/>
                <a:gd name="f10" fmla="val 302895"/>
                <a:gd name="f11" fmla="val 947928"/>
                <a:gd name="f12" fmla="val 301752"/>
                <a:gd name="f13" fmla="val 948944"/>
                <a:gd name="f14" fmla="val 300355"/>
                <a:gd name="f15" fmla="val 950087"/>
                <a:gd name="f16" fmla="val 298958"/>
                <a:gd name="f17" fmla="val 951484"/>
                <a:gd name="f18" fmla="val 297942"/>
                <a:gd name="f19" fmla="val 952373"/>
                <a:gd name="f20" fmla="val 290449"/>
                <a:gd name="f21" fmla="val 959231"/>
                <a:gd name="f22" fmla="val 284099"/>
                <a:gd name="f23" fmla="val 964819"/>
                <a:gd name="f24" fmla="val 267716"/>
                <a:gd name="f25" fmla="val 979805"/>
                <a:gd name="f26" fmla="val 266700"/>
                <a:gd name="f27" fmla="val 980821"/>
                <a:gd name="f28" fmla="val 91186"/>
                <a:gd name="f29" fmla="val 1062482"/>
                <a:gd name="f30" fmla="val 120523"/>
                <a:gd name="f31" fmla="val 127000"/>
                <a:gd name="f32" fmla="val 211582"/>
                <a:gd name="f33" fmla="val 223393"/>
                <a:gd name="f34" fmla="val 241300"/>
                <a:gd name="f35" fmla="val 255270"/>
                <a:gd name="f36" fmla="val 304800"/>
                <a:gd name="f37" fmla="val 321818"/>
                <a:gd name="f38" fmla="val 373507"/>
                <a:gd name="f39" fmla="val 383667"/>
                <a:gd name="f40" fmla="val 409956"/>
                <a:gd name="f41" fmla="val 469900"/>
                <a:gd name="f42" fmla="val 478663"/>
                <a:gd name="f43" fmla="val 632841"/>
                <a:gd name="f44" fmla="val 447167"/>
                <a:gd name="f45" fmla="val 815213"/>
                <a:gd name="f46" fmla="+- 0 0 -90"/>
                <a:gd name="f47" fmla="*/ f3 1 445294"/>
                <a:gd name="f48" fmla="*/ f4 1 1139444"/>
                <a:gd name="f49" fmla="+- f7 0 f5"/>
                <a:gd name="f50" fmla="+- f6 0 f5"/>
                <a:gd name="f51" fmla="*/ f46 f0 1"/>
                <a:gd name="f52" fmla="*/ f50 1 445294"/>
                <a:gd name="f53" fmla="*/ f49 1 1139444"/>
                <a:gd name="f54" fmla="*/ 315595 f50 1"/>
                <a:gd name="f55" fmla="*/ 935990 f49 1"/>
                <a:gd name="f56" fmla="*/ 302895 f50 1"/>
                <a:gd name="f57" fmla="*/ 947928 f49 1"/>
                <a:gd name="f58" fmla="*/ 298958 f50 1"/>
                <a:gd name="f59" fmla="*/ 951484 f49 1"/>
                <a:gd name="f60" fmla="*/ 297942 f50 1"/>
                <a:gd name="f61" fmla="*/ 952373 f49 1"/>
                <a:gd name="f62" fmla="*/ 290449 f50 1"/>
                <a:gd name="f63" fmla="*/ 959231 f49 1"/>
                <a:gd name="f64" fmla="*/ 284099 f50 1"/>
                <a:gd name="f65" fmla="*/ 964819 f49 1"/>
                <a:gd name="f66" fmla="*/ 267716 f50 1"/>
                <a:gd name="f67" fmla="*/ 979805 f49 1"/>
                <a:gd name="f68" fmla="*/ 266700 f50 1"/>
                <a:gd name="f69" fmla="*/ 980821 f49 1"/>
                <a:gd name="f70" fmla="*/ 91186 f50 1"/>
                <a:gd name="f71" fmla="*/ 1139444 f49 1"/>
                <a:gd name="f72" fmla="*/ 0 f50 1"/>
                <a:gd name="f73" fmla="*/ 1062482 f49 1"/>
                <a:gd name="f74" fmla="*/ 0 f49 1"/>
                <a:gd name="f75" fmla="*/ 241300 f50 1"/>
                <a:gd name="f76" fmla="*/ 255270 f49 1"/>
                <a:gd name="f77" fmla="*/ 409956 f50 1"/>
                <a:gd name="f78" fmla="*/ 469900 f49 1"/>
                <a:gd name="f79" fmla="*/ f51 1 f2"/>
                <a:gd name="f80" fmla="*/ f54 1 445294"/>
                <a:gd name="f81" fmla="*/ f55 1 1139444"/>
                <a:gd name="f82" fmla="*/ f56 1 445294"/>
                <a:gd name="f83" fmla="*/ f57 1 1139444"/>
                <a:gd name="f84" fmla="*/ f58 1 445294"/>
                <a:gd name="f85" fmla="*/ f59 1 1139444"/>
                <a:gd name="f86" fmla="*/ f60 1 445294"/>
                <a:gd name="f87" fmla="*/ f61 1 1139444"/>
                <a:gd name="f88" fmla="*/ f62 1 445294"/>
                <a:gd name="f89" fmla="*/ f63 1 1139444"/>
                <a:gd name="f90" fmla="*/ f64 1 445294"/>
                <a:gd name="f91" fmla="*/ f65 1 1139444"/>
                <a:gd name="f92" fmla="*/ f66 1 445294"/>
                <a:gd name="f93" fmla="*/ f67 1 1139444"/>
                <a:gd name="f94" fmla="*/ f68 1 445294"/>
                <a:gd name="f95" fmla="*/ f69 1 1139444"/>
                <a:gd name="f96" fmla="*/ f70 1 445294"/>
                <a:gd name="f97" fmla="*/ f71 1 1139444"/>
                <a:gd name="f98" fmla="*/ f72 1 445294"/>
                <a:gd name="f99" fmla="*/ f73 1 1139444"/>
                <a:gd name="f100" fmla="*/ f74 1 1139444"/>
                <a:gd name="f101" fmla="*/ f75 1 445294"/>
                <a:gd name="f102" fmla="*/ f76 1 1139444"/>
                <a:gd name="f103" fmla="*/ f77 1 445294"/>
                <a:gd name="f104" fmla="*/ f78 1 1139444"/>
                <a:gd name="f105" fmla="*/ f5 1 f52"/>
                <a:gd name="f106" fmla="*/ f6 1 f52"/>
                <a:gd name="f107" fmla="*/ f5 1 f53"/>
                <a:gd name="f108" fmla="*/ f7 1 f53"/>
                <a:gd name="f109" fmla="+- f79 0 f1"/>
                <a:gd name="f110" fmla="*/ f80 1 f52"/>
                <a:gd name="f111" fmla="*/ f81 1 f53"/>
                <a:gd name="f112" fmla="*/ f82 1 f52"/>
                <a:gd name="f113" fmla="*/ f83 1 f53"/>
                <a:gd name="f114" fmla="*/ f84 1 f52"/>
                <a:gd name="f115" fmla="*/ f85 1 f53"/>
                <a:gd name="f116" fmla="*/ f86 1 f52"/>
                <a:gd name="f117" fmla="*/ f87 1 f53"/>
                <a:gd name="f118" fmla="*/ f88 1 f52"/>
                <a:gd name="f119" fmla="*/ f89 1 f53"/>
                <a:gd name="f120" fmla="*/ f90 1 f52"/>
                <a:gd name="f121" fmla="*/ f91 1 f53"/>
                <a:gd name="f122" fmla="*/ f92 1 f52"/>
                <a:gd name="f123" fmla="*/ f93 1 f53"/>
                <a:gd name="f124" fmla="*/ f94 1 f52"/>
                <a:gd name="f125" fmla="*/ f95 1 f53"/>
                <a:gd name="f126" fmla="*/ f96 1 f52"/>
                <a:gd name="f127" fmla="*/ f97 1 f53"/>
                <a:gd name="f128" fmla="*/ f98 1 f52"/>
                <a:gd name="f129" fmla="*/ f99 1 f53"/>
                <a:gd name="f130" fmla="*/ f100 1 f53"/>
                <a:gd name="f131" fmla="*/ f101 1 f52"/>
                <a:gd name="f132" fmla="*/ f102 1 f53"/>
                <a:gd name="f133" fmla="*/ f103 1 f52"/>
                <a:gd name="f134" fmla="*/ f104 1 f53"/>
                <a:gd name="f135" fmla="*/ f105 f47 1"/>
                <a:gd name="f136" fmla="*/ f106 f47 1"/>
                <a:gd name="f137" fmla="*/ f108 f48 1"/>
                <a:gd name="f138" fmla="*/ f107 f48 1"/>
                <a:gd name="f139" fmla="*/ f110 f47 1"/>
                <a:gd name="f140" fmla="*/ f111 f48 1"/>
                <a:gd name="f141" fmla="*/ f112 f47 1"/>
                <a:gd name="f142" fmla="*/ f113 f48 1"/>
                <a:gd name="f143" fmla="*/ f114 f47 1"/>
                <a:gd name="f144" fmla="*/ f115 f48 1"/>
                <a:gd name="f145" fmla="*/ f116 f47 1"/>
                <a:gd name="f146" fmla="*/ f117 f48 1"/>
                <a:gd name="f147" fmla="*/ f118 f47 1"/>
                <a:gd name="f148" fmla="*/ f119 f48 1"/>
                <a:gd name="f149" fmla="*/ f120 f47 1"/>
                <a:gd name="f150" fmla="*/ f121 f48 1"/>
                <a:gd name="f151" fmla="*/ f122 f47 1"/>
                <a:gd name="f152" fmla="*/ f123 f48 1"/>
                <a:gd name="f153" fmla="*/ f124 f47 1"/>
                <a:gd name="f154" fmla="*/ f125 f48 1"/>
                <a:gd name="f155" fmla="*/ f126 f47 1"/>
                <a:gd name="f156" fmla="*/ f127 f48 1"/>
                <a:gd name="f157" fmla="*/ f128 f47 1"/>
                <a:gd name="f158" fmla="*/ f129 f48 1"/>
                <a:gd name="f159" fmla="*/ f130 f48 1"/>
                <a:gd name="f160" fmla="*/ f131 f47 1"/>
                <a:gd name="f161" fmla="*/ f132 f48 1"/>
                <a:gd name="f162" fmla="*/ f133 f47 1"/>
                <a:gd name="f163" fmla="*/ f134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9">
                  <a:pos x="f139" y="f140"/>
                </a:cxn>
                <a:cxn ang="f109">
                  <a:pos x="f141" y="f142"/>
                </a:cxn>
                <a:cxn ang="f109">
                  <a:pos x="f143" y="f144"/>
                </a:cxn>
                <a:cxn ang="f109">
                  <a:pos x="f145" y="f146"/>
                </a:cxn>
                <a:cxn ang="f109">
                  <a:pos x="f147" y="f148"/>
                </a:cxn>
                <a:cxn ang="f109">
                  <a:pos x="f149" y="f150"/>
                </a:cxn>
                <a:cxn ang="f109">
                  <a:pos x="f151" y="f152"/>
                </a:cxn>
                <a:cxn ang="f109">
                  <a:pos x="f153" y="f154"/>
                </a:cxn>
                <a:cxn ang="f109">
                  <a:pos x="f155" y="f156"/>
                </a:cxn>
                <a:cxn ang="f109">
                  <a:pos x="f157" y="f158"/>
                </a:cxn>
                <a:cxn ang="f109">
                  <a:pos x="f157" y="f159"/>
                </a:cxn>
                <a:cxn ang="f109">
                  <a:pos x="f160" y="f161"/>
                </a:cxn>
                <a:cxn ang="f109">
                  <a:pos x="f162" y="f163"/>
                </a:cxn>
                <a:cxn ang="f109">
                  <a:pos x="f139" y="f140"/>
                </a:cxn>
              </a:cxnLst>
              <a:rect l="f135" t="f138" r="f136" b="f137"/>
              <a:pathLst>
                <a:path w="445294" h="1139444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7"/>
                  </a:lnTo>
                  <a:lnTo>
                    <a:pt x="f5" y="f29"/>
                  </a:lnTo>
                  <a:lnTo>
                    <a:pt x="f5" y="f5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40">
              <a:extLst>
                <a:ext uri="{FF2B5EF4-FFF2-40B4-BE49-F238E27FC236}">
                  <a16:creationId xmlns:a16="http://schemas.microsoft.com/office/drawing/2014/main" id="{C52E25CF-D868-47B5-9E29-189E9DEF732F}"/>
                </a:ext>
              </a:extLst>
            </p:cNvPr>
            <p:cNvSpPr/>
            <p:nvPr/>
          </p:nvSpPr>
          <p:spPr>
            <a:xfrm>
              <a:off x="502" y="965963"/>
              <a:ext cx="552672" cy="13630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52675"/>
                <a:gd name="f7" fmla="val 1363091"/>
                <a:gd name="f8" fmla="val 349758"/>
                <a:gd name="f9" fmla="val 1206500"/>
                <a:gd name="f10" fmla="val 347345"/>
                <a:gd name="f11" fmla="val 1208532"/>
                <a:gd name="f12" fmla="val 343789"/>
                <a:gd name="f13" fmla="val 1211834"/>
                <a:gd name="f14" fmla="val 323977"/>
                <a:gd name="f15" fmla="val 1229233"/>
                <a:gd name="f16" fmla="val 264668"/>
                <a:gd name="f17" fmla="val 1282700"/>
                <a:gd name="f18" fmla="val 175895"/>
                <a:gd name="f19" fmla="val 135255"/>
                <a:gd name="f20" fmla="val 1328801"/>
                <a:gd name="f21" fmla="val 134493"/>
                <a:gd name="f22" fmla="val 1328166"/>
                <a:gd name="f23" fmla="val 308737"/>
                <a:gd name="f24" fmla="val 1171067"/>
                <a:gd name="f25" fmla="val 315214"/>
                <a:gd name="f26" fmla="val 1165225"/>
                <a:gd name="f27" fmla="val 327914"/>
                <a:gd name="f28" fmla="val 1154303"/>
                <a:gd name="f29" fmla="val 545973"/>
                <a:gd name="f30" fmla="val 962279"/>
                <a:gd name="f31" fmla="val 560324"/>
                <a:gd name="f32" fmla="val 665226"/>
                <a:gd name="f33" fmla="val 360934"/>
                <a:gd name="f34" fmla="val 454152"/>
                <a:gd name="f35" fmla="val 284734"/>
                <a:gd name="f36" fmla="val 374015"/>
                <a:gd name="f37" fmla="val 149987"/>
                <a:gd name="f38" fmla="val 231775"/>
                <a:gd name="f39" fmla="val 74549"/>
                <a:gd name="f40" fmla="val 172339"/>
                <a:gd name="f41" fmla="val 181102"/>
                <a:gd name="f42" fmla="val 324866"/>
                <a:gd name="f43" fmla="val 340360"/>
                <a:gd name="f44" fmla="val 382143"/>
                <a:gd name="f45" fmla="val 397002"/>
                <a:gd name="f46" fmla="val 624078"/>
                <a:gd name="f47" fmla="val 636778"/>
                <a:gd name="f48" fmla="val 604393"/>
                <a:gd name="f49" fmla="val 991362"/>
                <a:gd name="f50" fmla="+- 0 0 -90"/>
                <a:gd name="f51" fmla="*/ f3 1 552675"/>
                <a:gd name="f52" fmla="*/ f4 1 1363091"/>
                <a:gd name="f53" fmla="+- f7 0 f5"/>
                <a:gd name="f54" fmla="+- f6 0 f5"/>
                <a:gd name="f55" fmla="*/ f50 f0 1"/>
                <a:gd name="f56" fmla="*/ f54 1 552675"/>
                <a:gd name="f57" fmla="*/ f53 1 1363091"/>
                <a:gd name="f58" fmla="*/ 349758 f54 1"/>
                <a:gd name="f59" fmla="*/ 1206500 f53 1"/>
                <a:gd name="f60" fmla="*/ 347345 f54 1"/>
                <a:gd name="f61" fmla="*/ 1208532 f53 1"/>
                <a:gd name="f62" fmla="*/ 343789 f54 1"/>
                <a:gd name="f63" fmla="*/ 1211834 f53 1"/>
                <a:gd name="f64" fmla="*/ 175895 f54 1"/>
                <a:gd name="f65" fmla="*/ 1363091 f53 1"/>
                <a:gd name="f66" fmla="*/ 135255 f54 1"/>
                <a:gd name="f67" fmla="*/ 1328801 f53 1"/>
                <a:gd name="f68" fmla="*/ 134493 f54 1"/>
                <a:gd name="f69" fmla="*/ 1328166 f53 1"/>
                <a:gd name="f70" fmla="*/ 308737 f54 1"/>
                <a:gd name="f71" fmla="*/ 1171067 f53 1"/>
                <a:gd name="f72" fmla="*/ 315214 f54 1"/>
                <a:gd name="f73" fmla="*/ 1165225 f53 1"/>
                <a:gd name="f74" fmla="*/ 327914 f54 1"/>
                <a:gd name="f75" fmla="*/ 1154303 f53 1"/>
                <a:gd name="f76" fmla="*/ 360934 f54 1"/>
                <a:gd name="f77" fmla="*/ 454152 f53 1"/>
                <a:gd name="f78" fmla="*/ 0 f54 1"/>
                <a:gd name="f79" fmla="*/ 74549 f53 1"/>
                <a:gd name="f80" fmla="*/ 0 f53 1"/>
                <a:gd name="f81" fmla="*/ 382143 f54 1"/>
                <a:gd name="f82" fmla="*/ 397002 f53 1"/>
                <a:gd name="f83" fmla="*/ f55 1 f2"/>
                <a:gd name="f84" fmla="*/ f58 1 552675"/>
                <a:gd name="f85" fmla="*/ f59 1 1363091"/>
                <a:gd name="f86" fmla="*/ f60 1 552675"/>
                <a:gd name="f87" fmla="*/ f61 1 1363091"/>
                <a:gd name="f88" fmla="*/ f62 1 552675"/>
                <a:gd name="f89" fmla="*/ f63 1 1363091"/>
                <a:gd name="f90" fmla="*/ f64 1 552675"/>
                <a:gd name="f91" fmla="*/ f65 1 1363091"/>
                <a:gd name="f92" fmla="*/ f66 1 552675"/>
                <a:gd name="f93" fmla="*/ f67 1 1363091"/>
                <a:gd name="f94" fmla="*/ f68 1 552675"/>
                <a:gd name="f95" fmla="*/ f69 1 1363091"/>
                <a:gd name="f96" fmla="*/ f70 1 552675"/>
                <a:gd name="f97" fmla="*/ f71 1 1363091"/>
                <a:gd name="f98" fmla="*/ f72 1 552675"/>
                <a:gd name="f99" fmla="*/ f73 1 1363091"/>
                <a:gd name="f100" fmla="*/ f74 1 552675"/>
                <a:gd name="f101" fmla="*/ f75 1 1363091"/>
                <a:gd name="f102" fmla="*/ f76 1 552675"/>
                <a:gd name="f103" fmla="*/ f77 1 1363091"/>
                <a:gd name="f104" fmla="*/ f78 1 552675"/>
                <a:gd name="f105" fmla="*/ f79 1 1363091"/>
                <a:gd name="f106" fmla="*/ f80 1 1363091"/>
                <a:gd name="f107" fmla="*/ f81 1 552675"/>
                <a:gd name="f108" fmla="*/ f82 1 1363091"/>
                <a:gd name="f109" fmla="*/ f5 1 f56"/>
                <a:gd name="f110" fmla="*/ f6 1 f56"/>
                <a:gd name="f111" fmla="*/ f5 1 f57"/>
                <a:gd name="f112" fmla="*/ f7 1 f57"/>
                <a:gd name="f113" fmla="+- f83 0 f1"/>
                <a:gd name="f114" fmla="*/ f84 1 f56"/>
                <a:gd name="f115" fmla="*/ f85 1 f57"/>
                <a:gd name="f116" fmla="*/ f86 1 f56"/>
                <a:gd name="f117" fmla="*/ f87 1 f57"/>
                <a:gd name="f118" fmla="*/ f88 1 f56"/>
                <a:gd name="f119" fmla="*/ f89 1 f57"/>
                <a:gd name="f120" fmla="*/ f90 1 f56"/>
                <a:gd name="f121" fmla="*/ f91 1 f57"/>
                <a:gd name="f122" fmla="*/ f92 1 f56"/>
                <a:gd name="f123" fmla="*/ f93 1 f57"/>
                <a:gd name="f124" fmla="*/ f94 1 f56"/>
                <a:gd name="f125" fmla="*/ f95 1 f57"/>
                <a:gd name="f126" fmla="*/ f96 1 f56"/>
                <a:gd name="f127" fmla="*/ f97 1 f57"/>
                <a:gd name="f128" fmla="*/ f98 1 f56"/>
                <a:gd name="f129" fmla="*/ f99 1 f57"/>
                <a:gd name="f130" fmla="*/ f100 1 f56"/>
                <a:gd name="f131" fmla="*/ f101 1 f57"/>
                <a:gd name="f132" fmla="*/ f102 1 f56"/>
                <a:gd name="f133" fmla="*/ f103 1 f57"/>
                <a:gd name="f134" fmla="*/ f104 1 f56"/>
                <a:gd name="f135" fmla="*/ f105 1 f57"/>
                <a:gd name="f136" fmla="*/ f106 1 f57"/>
                <a:gd name="f137" fmla="*/ f107 1 f56"/>
                <a:gd name="f138" fmla="*/ f108 1 f57"/>
                <a:gd name="f139" fmla="*/ f109 f51 1"/>
                <a:gd name="f140" fmla="*/ f110 f51 1"/>
                <a:gd name="f141" fmla="*/ f112 f52 1"/>
                <a:gd name="f142" fmla="*/ f111 f52 1"/>
                <a:gd name="f143" fmla="*/ f114 f51 1"/>
                <a:gd name="f144" fmla="*/ f115 f52 1"/>
                <a:gd name="f145" fmla="*/ f116 f51 1"/>
                <a:gd name="f146" fmla="*/ f117 f52 1"/>
                <a:gd name="f147" fmla="*/ f118 f51 1"/>
                <a:gd name="f148" fmla="*/ f119 f52 1"/>
                <a:gd name="f149" fmla="*/ f120 f51 1"/>
                <a:gd name="f150" fmla="*/ f121 f52 1"/>
                <a:gd name="f151" fmla="*/ f122 f51 1"/>
                <a:gd name="f152" fmla="*/ f123 f52 1"/>
                <a:gd name="f153" fmla="*/ f124 f51 1"/>
                <a:gd name="f154" fmla="*/ f125 f52 1"/>
                <a:gd name="f155" fmla="*/ f126 f51 1"/>
                <a:gd name="f156" fmla="*/ f127 f52 1"/>
                <a:gd name="f157" fmla="*/ f128 f51 1"/>
                <a:gd name="f158" fmla="*/ f129 f52 1"/>
                <a:gd name="f159" fmla="*/ f130 f51 1"/>
                <a:gd name="f160" fmla="*/ f131 f52 1"/>
                <a:gd name="f161" fmla="*/ f132 f51 1"/>
                <a:gd name="f162" fmla="*/ f133 f52 1"/>
                <a:gd name="f163" fmla="*/ f134 f51 1"/>
                <a:gd name="f164" fmla="*/ f135 f52 1"/>
                <a:gd name="f165" fmla="*/ f136 f52 1"/>
                <a:gd name="f166" fmla="*/ f137 f51 1"/>
                <a:gd name="f167" fmla="*/ f138 f5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3">
                  <a:pos x="f143" y="f144"/>
                </a:cxn>
                <a:cxn ang="f113">
                  <a:pos x="f145" y="f146"/>
                </a:cxn>
                <a:cxn ang="f113">
                  <a:pos x="f147" y="f148"/>
                </a:cxn>
                <a:cxn ang="f113">
                  <a:pos x="f149" y="f150"/>
                </a:cxn>
                <a:cxn ang="f113">
                  <a:pos x="f151" y="f152"/>
                </a:cxn>
                <a:cxn ang="f113">
                  <a:pos x="f153" y="f154"/>
                </a:cxn>
                <a:cxn ang="f113">
                  <a:pos x="f155" y="f156"/>
                </a:cxn>
                <a:cxn ang="f113">
                  <a:pos x="f157" y="f158"/>
                </a:cxn>
                <a:cxn ang="f113">
                  <a:pos x="f159" y="f160"/>
                </a:cxn>
                <a:cxn ang="f113">
                  <a:pos x="f161" y="f162"/>
                </a:cxn>
                <a:cxn ang="f113">
                  <a:pos x="f163" y="f164"/>
                </a:cxn>
                <a:cxn ang="f113">
                  <a:pos x="f163" y="f165"/>
                </a:cxn>
                <a:cxn ang="f113">
                  <a:pos x="f166" y="f167"/>
                </a:cxn>
                <a:cxn ang="f113">
                  <a:pos x="f143" y="f144"/>
                </a:cxn>
              </a:cxnLst>
              <a:rect l="f139" t="f142" r="f140" b="f141"/>
              <a:pathLst>
                <a:path w="552675" h="136309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7"/>
                  </a:cubicBez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5" y="f39"/>
                  </a:cubicBezTo>
                  <a:lnTo>
                    <a:pt x="f5" y="f5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41">
              <a:extLst>
                <a:ext uri="{FF2B5EF4-FFF2-40B4-BE49-F238E27FC236}">
                  <a16:creationId xmlns:a16="http://schemas.microsoft.com/office/drawing/2014/main" id="{0799FB25-CA2E-40FB-9B07-DD7B52B512AF}"/>
                </a:ext>
              </a:extLst>
            </p:cNvPr>
            <p:cNvSpPr/>
            <p:nvPr/>
          </p:nvSpPr>
          <p:spPr>
            <a:xfrm>
              <a:off x="0" y="883282"/>
              <a:ext cx="612894" cy="16748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12899"/>
                <a:gd name="f7" fmla="val 1674875"/>
                <a:gd name="f8" fmla="val 469900"/>
                <a:gd name="f9" fmla="val 1241552"/>
                <a:gd name="f10" fmla="val 468249"/>
                <a:gd name="f11" fmla="val 1243203"/>
                <a:gd name="f12" fmla="val 466217"/>
                <a:gd name="f13" fmla="val 1245235"/>
                <a:gd name="f14" fmla="val 461137"/>
                <a:gd name="f15" fmla="val 1250188"/>
                <a:gd name="f16" fmla="val 460121"/>
                <a:gd name="f17" fmla="val 1251077"/>
                <a:gd name="f18" fmla="val 408813"/>
                <a:gd name="f19" fmla="val 1298829"/>
                <a:gd name="f20" fmla="val 177800"/>
                <a:gd name="f21" fmla="val 1510919"/>
                <a:gd name="f22" fmla="val 1674876"/>
                <a:gd name="f23" fmla="val 1608582"/>
                <a:gd name="f24" fmla="val 340106"/>
                <a:gd name="f25" fmla="val 1298194"/>
                <a:gd name="f26" fmla="val 344297"/>
                <a:gd name="f27" fmla="val 1294511"/>
                <a:gd name="f28" fmla="val 347853"/>
                <a:gd name="f29" fmla="val 1291209"/>
                <a:gd name="f30" fmla="val 350266"/>
                <a:gd name="f31" fmla="val 1289177"/>
                <a:gd name="f32" fmla="val 604901"/>
                <a:gd name="f33" fmla="val 1074039"/>
                <a:gd name="f34" fmla="val 624586"/>
                <a:gd name="f35" fmla="val 719455"/>
                <a:gd name="f36" fmla="val 382143"/>
                <a:gd name="f37" fmla="val 479679"/>
                <a:gd name="f38" fmla="val 324866"/>
                <a:gd name="f39" fmla="val 423037"/>
                <a:gd name="f40" fmla="val 172339"/>
                <a:gd name="f41" fmla="val 263779"/>
                <a:gd name="f42" fmla="val 82677"/>
                <a:gd name="f43" fmla="val 187960"/>
                <a:gd name="f44" fmla="val 197612"/>
                <a:gd name="f45" fmla="val 367538"/>
                <a:gd name="f46" fmla="val 386715"/>
                <a:gd name="f47" fmla="val 459486"/>
                <a:gd name="f48" fmla="val 485394"/>
                <a:gd name="f49" fmla="val 657479"/>
                <a:gd name="f50" fmla="val 697357"/>
                <a:gd name="f51" fmla="val 666877"/>
                <a:gd name="f52" fmla="val 1031367"/>
                <a:gd name="f53" fmla="+- 0 0 -90"/>
                <a:gd name="f54" fmla="*/ f3 1 612899"/>
                <a:gd name="f55" fmla="*/ f4 1 1674875"/>
                <a:gd name="f56" fmla="+- f7 0 f5"/>
                <a:gd name="f57" fmla="+- f6 0 f5"/>
                <a:gd name="f58" fmla="*/ f53 f0 1"/>
                <a:gd name="f59" fmla="*/ f57 1 612899"/>
                <a:gd name="f60" fmla="*/ f56 1 1674875"/>
                <a:gd name="f61" fmla="*/ 469900 f57 1"/>
                <a:gd name="f62" fmla="*/ 1241552 f56 1"/>
                <a:gd name="f63" fmla="*/ 468249 f57 1"/>
                <a:gd name="f64" fmla="*/ 1243203 f56 1"/>
                <a:gd name="f65" fmla="*/ 466217 f57 1"/>
                <a:gd name="f66" fmla="*/ 1245235 f56 1"/>
                <a:gd name="f67" fmla="*/ 461137 f57 1"/>
                <a:gd name="f68" fmla="*/ 1250188 f56 1"/>
                <a:gd name="f69" fmla="*/ 460121 f57 1"/>
                <a:gd name="f70" fmla="*/ 1251077 f56 1"/>
                <a:gd name="f71" fmla="*/ 0 f57 1"/>
                <a:gd name="f72" fmla="*/ 1674876 f56 1"/>
                <a:gd name="f73" fmla="*/ 1608582 f56 1"/>
                <a:gd name="f74" fmla="*/ 340106 f57 1"/>
                <a:gd name="f75" fmla="*/ 1298194 f56 1"/>
                <a:gd name="f76" fmla="*/ 344297 f57 1"/>
                <a:gd name="f77" fmla="*/ 1294511 f56 1"/>
                <a:gd name="f78" fmla="*/ 347853 f57 1"/>
                <a:gd name="f79" fmla="*/ 1291209 f56 1"/>
                <a:gd name="f80" fmla="*/ 350266 f57 1"/>
                <a:gd name="f81" fmla="*/ 1289177 f56 1"/>
                <a:gd name="f82" fmla="*/ 382143 f57 1"/>
                <a:gd name="f83" fmla="*/ 479679 f56 1"/>
                <a:gd name="f84" fmla="*/ 82677 f56 1"/>
                <a:gd name="f85" fmla="*/ 0 f56 1"/>
                <a:gd name="f86" fmla="*/ 459486 f57 1"/>
                <a:gd name="f87" fmla="*/ 485394 f56 1"/>
                <a:gd name="f88" fmla="*/ f58 1 f2"/>
                <a:gd name="f89" fmla="*/ f61 1 612899"/>
                <a:gd name="f90" fmla="*/ f62 1 1674875"/>
                <a:gd name="f91" fmla="*/ f63 1 612899"/>
                <a:gd name="f92" fmla="*/ f64 1 1674875"/>
                <a:gd name="f93" fmla="*/ f65 1 612899"/>
                <a:gd name="f94" fmla="*/ f66 1 1674875"/>
                <a:gd name="f95" fmla="*/ f67 1 612899"/>
                <a:gd name="f96" fmla="*/ f68 1 1674875"/>
                <a:gd name="f97" fmla="*/ f69 1 612899"/>
                <a:gd name="f98" fmla="*/ f70 1 1674875"/>
                <a:gd name="f99" fmla="*/ f71 1 612899"/>
                <a:gd name="f100" fmla="*/ f72 1 1674875"/>
                <a:gd name="f101" fmla="*/ f73 1 1674875"/>
                <a:gd name="f102" fmla="*/ f74 1 612899"/>
                <a:gd name="f103" fmla="*/ f75 1 1674875"/>
                <a:gd name="f104" fmla="*/ f76 1 612899"/>
                <a:gd name="f105" fmla="*/ f77 1 1674875"/>
                <a:gd name="f106" fmla="*/ f78 1 612899"/>
                <a:gd name="f107" fmla="*/ f79 1 1674875"/>
                <a:gd name="f108" fmla="*/ f80 1 612899"/>
                <a:gd name="f109" fmla="*/ f81 1 1674875"/>
                <a:gd name="f110" fmla="*/ f82 1 612899"/>
                <a:gd name="f111" fmla="*/ f83 1 1674875"/>
                <a:gd name="f112" fmla="*/ f84 1 1674875"/>
                <a:gd name="f113" fmla="*/ f85 1 1674875"/>
                <a:gd name="f114" fmla="*/ f86 1 612899"/>
                <a:gd name="f115" fmla="*/ f87 1 1674875"/>
                <a:gd name="f116" fmla="*/ f5 1 f59"/>
                <a:gd name="f117" fmla="*/ f6 1 f59"/>
                <a:gd name="f118" fmla="*/ f5 1 f60"/>
                <a:gd name="f119" fmla="*/ f7 1 f60"/>
                <a:gd name="f120" fmla="+- f88 0 f1"/>
                <a:gd name="f121" fmla="*/ f89 1 f59"/>
                <a:gd name="f122" fmla="*/ f90 1 f60"/>
                <a:gd name="f123" fmla="*/ f91 1 f59"/>
                <a:gd name="f124" fmla="*/ f92 1 f60"/>
                <a:gd name="f125" fmla="*/ f93 1 f59"/>
                <a:gd name="f126" fmla="*/ f94 1 f60"/>
                <a:gd name="f127" fmla="*/ f95 1 f59"/>
                <a:gd name="f128" fmla="*/ f96 1 f60"/>
                <a:gd name="f129" fmla="*/ f97 1 f59"/>
                <a:gd name="f130" fmla="*/ f98 1 f60"/>
                <a:gd name="f131" fmla="*/ f99 1 f59"/>
                <a:gd name="f132" fmla="*/ f100 1 f60"/>
                <a:gd name="f133" fmla="*/ f101 1 f60"/>
                <a:gd name="f134" fmla="*/ f102 1 f59"/>
                <a:gd name="f135" fmla="*/ f103 1 f60"/>
                <a:gd name="f136" fmla="*/ f104 1 f59"/>
                <a:gd name="f137" fmla="*/ f105 1 f60"/>
                <a:gd name="f138" fmla="*/ f106 1 f59"/>
                <a:gd name="f139" fmla="*/ f107 1 f60"/>
                <a:gd name="f140" fmla="*/ f108 1 f59"/>
                <a:gd name="f141" fmla="*/ f109 1 f60"/>
                <a:gd name="f142" fmla="*/ f110 1 f59"/>
                <a:gd name="f143" fmla="*/ f111 1 f60"/>
                <a:gd name="f144" fmla="*/ f112 1 f60"/>
                <a:gd name="f145" fmla="*/ f113 1 f60"/>
                <a:gd name="f146" fmla="*/ f114 1 f59"/>
                <a:gd name="f147" fmla="*/ f115 1 f60"/>
                <a:gd name="f148" fmla="*/ f116 f54 1"/>
                <a:gd name="f149" fmla="*/ f117 f54 1"/>
                <a:gd name="f150" fmla="*/ f119 f55 1"/>
                <a:gd name="f151" fmla="*/ f118 f55 1"/>
                <a:gd name="f152" fmla="*/ f121 f54 1"/>
                <a:gd name="f153" fmla="*/ f122 f55 1"/>
                <a:gd name="f154" fmla="*/ f123 f54 1"/>
                <a:gd name="f155" fmla="*/ f124 f55 1"/>
                <a:gd name="f156" fmla="*/ f125 f54 1"/>
                <a:gd name="f157" fmla="*/ f126 f55 1"/>
                <a:gd name="f158" fmla="*/ f127 f54 1"/>
                <a:gd name="f159" fmla="*/ f128 f55 1"/>
                <a:gd name="f160" fmla="*/ f129 f54 1"/>
                <a:gd name="f161" fmla="*/ f130 f55 1"/>
                <a:gd name="f162" fmla="*/ f131 f54 1"/>
                <a:gd name="f163" fmla="*/ f132 f55 1"/>
                <a:gd name="f164" fmla="*/ f133 f55 1"/>
                <a:gd name="f165" fmla="*/ f134 f54 1"/>
                <a:gd name="f166" fmla="*/ f135 f55 1"/>
                <a:gd name="f167" fmla="*/ f136 f54 1"/>
                <a:gd name="f168" fmla="*/ f137 f55 1"/>
                <a:gd name="f169" fmla="*/ f138 f54 1"/>
                <a:gd name="f170" fmla="*/ f139 f55 1"/>
                <a:gd name="f171" fmla="*/ f140 f54 1"/>
                <a:gd name="f172" fmla="*/ f141 f55 1"/>
                <a:gd name="f173" fmla="*/ f142 f54 1"/>
                <a:gd name="f174" fmla="*/ f143 f55 1"/>
                <a:gd name="f175" fmla="*/ f144 f55 1"/>
                <a:gd name="f176" fmla="*/ f145 f55 1"/>
                <a:gd name="f177" fmla="*/ f146 f54 1"/>
                <a:gd name="f178" fmla="*/ f147 f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0">
                  <a:pos x="f152" y="f153"/>
                </a:cxn>
                <a:cxn ang="f120">
                  <a:pos x="f154" y="f155"/>
                </a:cxn>
                <a:cxn ang="f120">
                  <a:pos x="f156" y="f157"/>
                </a:cxn>
                <a:cxn ang="f120">
                  <a:pos x="f158" y="f159"/>
                </a:cxn>
                <a:cxn ang="f120">
                  <a:pos x="f160" y="f161"/>
                </a:cxn>
                <a:cxn ang="f120">
                  <a:pos x="f162" y="f163"/>
                </a:cxn>
                <a:cxn ang="f120">
                  <a:pos x="f162" y="f164"/>
                </a:cxn>
                <a:cxn ang="f120">
                  <a:pos x="f165" y="f166"/>
                </a:cxn>
                <a:cxn ang="f120">
                  <a:pos x="f167" y="f168"/>
                </a:cxn>
                <a:cxn ang="f120">
                  <a:pos x="f169" y="f170"/>
                </a:cxn>
                <a:cxn ang="f120">
                  <a:pos x="f171" y="f172"/>
                </a:cxn>
                <a:cxn ang="f120">
                  <a:pos x="f173" y="f174"/>
                </a:cxn>
                <a:cxn ang="f120">
                  <a:pos x="f162" y="f175"/>
                </a:cxn>
                <a:cxn ang="f120">
                  <a:pos x="f162" y="f176"/>
                </a:cxn>
                <a:cxn ang="f120">
                  <a:pos x="f177" y="f178"/>
                </a:cxn>
                <a:cxn ang="f120">
                  <a:pos x="f152" y="f153"/>
                </a:cxn>
              </a:cxnLst>
              <a:rect l="f148" t="f151" r="f149" b="f150"/>
              <a:pathLst>
                <a:path w="612899" h="1674875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4" y="f15"/>
                    <a:pt x="f14" y="f15"/>
                    <a:pt x="f16" y="f17"/>
                  </a:cubicBez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cubicBezTo>
                    <a:pt x="f32" y="f33"/>
                    <a:pt x="f34" y="f35"/>
                    <a:pt x="f36" y="f37"/>
                  </a:cubicBezTo>
                  <a:cubicBezTo>
                    <a:pt x="f38" y="f39"/>
                    <a:pt x="f40" y="f41"/>
                    <a:pt x="f5" y="f42"/>
                  </a:cubicBezTo>
                  <a:lnTo>
                    <a:pt x="f5" y="f5"/>
                  </a:ln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42">
              <a:extLst>
                <a:ext uri="{FF2B5EF4-FFF2-40B4-BE49-F238E27FC236}">
                  <a16:creationId xmlns:a16="http://schemas.microsoft.com/office/drawing/2014/main" id="{F6928C4F-CD78-43CA-BC3C-AA3DD8B8202B}"/>
                </a:ext>
              </a:extLst>
            </p:cNvPr>
            <p:cNvSpPr/>
            <p:nvPr/>
          </p:nvSpPr>
          <p:spPr>
            <a:xfrm>
              <a:off x="0" y="726819"/>
              <a:ext cx="720830" cy="19748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831"/>
                <a:gd name="f7" fmla="val 1974849"/>
                <a:gd name="f8" fmla="val 472440"/>
                <a:gd name="f9" fmla="val 1554353"/>
                <a:gd name="f10" fmla="val 464439"/>
                <a:gd name="f11" fmla="val 1561465"/>
                <a:gd name="f12" fmla="val 456692"/>
                <a:gd name="f13" fmla="val 1568323"/>
                <a:gd name="f14" fmla="val 456057"/>
                <a:gd name="f15" fmla="val 1568958"/>
                <a:gd name="f16" fmla="val 449707"/>
                <a:gd name="f17" fmla="val 1574546"/>
                <a:gd name="f18" fmla="val 379603"/>
                <a:gd name="f19" fmla="val 1636903"/>
                <a:gd name="f20" fmla="val 162306"/>
                <a:gd name="f21" fmla="val 1830070"/>
                <a:gd name="f22" fmla="val 1974850"/>
                <a:gd name="f23" fmla="val 1899412"/>
                <a:gd name="f24" fmla="val 83566"/>
                <a:gd name="f25" fmla="val 1824609"/>
                <a:gd name="f26" fmla="val 176530"/>
                <a:gd name="f27" fmla="val 1741678"/>
                <a:gd name="f28" fmla="val 256794"/>
                <a:gd name="f29" fmla="val 1670050"/>
                <a:gd name="f30" fmla="val 457200"/>
                <a:gd name="f31" fmla="val 1491488"/>
                <a:gd name="f32" fmla="val 457835"/>
                <a:gd name="f33" fmla="val 459359"/>
                <a:gd name="f34" fmla="val 1490091"/>
                <a:gd name="f35" fmla="val 459669"/>
                <a:gd name="f36" fmla="val 1489646"/>
                <a:gd name="f37" fmla="val 460056"/>
                <a:gd name="f38" fmla="val 1489253"/>
                <a:gd name="f39" fmla="val 460502"/>
                <a:gd name="f40" fmla="val 1488948"/>
                <a:gd name="f41" fmla="val 727202"/>
                <a:gd name="f42" fmla="val 1239901"/>
                <a:gd name="f43" fmla="val 733806"/>
                <a:gd name="f44" fmla="val 859790"/>
                <a:gd name="f45" fmla="val 484505"/>
                <a:gd name="f46" fmla="val 591058"/>
                <a:gd name="f47" fmla="val 415417"/>
                <a:gd name="f48" fmla="val 516382"/>
                <a:gd name="f49" fmla="val 212344"/>
                <a:gd name="f50" fmla="val 301879"/>
                <a:gd name="f51" fmla="val 78486"/>
                <a:gd name="f52" fmla="val 184277"/>
                <a:gd name="f53" fmla="val 193802"/>
                <a:gd name="f54" fmla="val 366268"/>
                <a:gd name="f55" fmla="val 385572"/>
                <a:gd name="f56" fmla="val 458216"/>
                <a:gd name="f57" fmla="val 483743"/>
                <a:gd name="f58" fmla="val 517906"/>
                <a:gd name="f59" fmla="val 547243"/>
                <a:gd name="f60" fmla="val 581025"/>
                <a:gd name="f61" fmla="val 611759"/>
                <a:gd name="f62" fmla="val 624078"/>
                <a:gd name="f63" fmla="val 685927"/>
                <a:gd name="f64" fmla="val 796671"/>
                <a:gd name="f65" fmla="val 982980"/>
                <a:gd name="f66" fmla="val 733679"/>
                <a:gd name="f67" fmla="val 1325753"/>
                <a:gd name="f68" fmla="+- 0 0 -90"/>
                <a:gd name="f69" fmla="*/ f3 1 720831"/>
                <a:gd name="f70" fmla="*/ f4 1 1974849"/>
                <a:gd name="f71" fmla="+- f7 0 f5"/>
                <a:gd name="f72" fmla="+- f6 0 f5"/>
                <a:gd name="f73" fmla="*/ f68 f0 1"/>
                <a:gd name="f74" fmla="*/ f72 1 720831"/>
                <a:gd name="f75" fmla="*/ f71 1 1974849"/>
                <a:gd name="f76" fmla="*/ 472440 f72 1"/>
                <a:gd name="f77" fmla="*/ 1554353 f71 1"/>
                <a:gd name="f78" fmla="*/ 464439 f72 1"/>
                <a:gd name="f79" fmla="*/ 1561465 f71 1"/>
                <a:gd name="f80" fmla="*/ 456692 f72 1"/>
                <a:gd name="f81" fmla="*/ 1568323 f71 1"/>
                <a:gd name="f82" fmla="*/ 456057 f72 1"/>
                <a:gd name="f83" fmla="*/ 1568958 f71 1"/>
                <a:gd name="f84" fmla="*/ 449707 f72 1"/>
                <a:gd name="f85" fmla="*/ 1574546 f71 1"/>
                <a:gd name="f86" fmla="*/ 0 f72 1"/>
                <a:gd name="f87" fmla="*/ 1974850 f71 1"/>
                <a:gd name="f88" fmla="*/ 1899412 f71 1"/>
                <a:gd name="f89" fmla="*/ 256794 f72 1"/>
                <a:gd name="f90" fmla="*/ 1670050 f71 1"/>
                <a:gd name="f91" fmla="*/ 457200 f72 1"/>
                <a:gd name="f92" fmla="*/ 1491488 f71 1"/>
                <a:gd name="f93" fmla="*/ 457835 f72 1"/>
                <a:gd name="f94" fmla="*/ 459359 f72 1"/>
                <a:gd name="f95" fmla="*/ 1490091 f71 1"/>
                <a:gd name="f96" fmla="*/ 460502 f72 1"/>
                <a:gd name="f97" fmla="*/ 1488948 f71 1"/>
                <a:gd name="f98" fmla="*/ 484505 f72 1"/>
                <a:gd name="f99" fmla="*/ 591058 f71 1"/>
                <a:gd name="f100" fmla="*/ 78486 f71 1"/>
                <a:gd name="f101" fmla="*/ 0 f71 1"/>
                <a:gd name="f102" fmla="*/ 458216 f72 1"/>
                <a:gd name="f103" fmla="*/ 483743 f71 1"/>
                <a:gd name="f104" fmla="*/ 624078 f72 1"/>
                <a:gd name="f105" fmla="*/ 685927 f71 1"/>
                <a:gd name="f106" fmla="*/ f73 1 f2"/>
                <a:gd name="f107" fmla="*/ f76 1 720831"/>
                <a:gd name="f108" fmla="*/ f77 1 1974849"/>
                <a:gd name="f109" fmla="*/ f78 1 720831"/>
                <a:gd name="f110" fmla="*/ f79 1 1974849"/>
                <a:gd name="f111" fmla="*/ f80 1 720831"/>
                <a:gd name="f112" fmla="*/ f81 1 1974849"/>
                <a:gd name="f113" fmla="*/ f82 1 720831"/>
                <a:gd name="f114" fmla="*/ f83 1 1974849"/>
                <a:gd name="f115" fmla="*/ f84 1 720831"/>
                <a:gd name="f116" fmla="*/ f85 1 1974849"/>
                <a:gd name="f117" fmla="*/ f86 1 720831"/>
                <a:gd name="f118" fmla="*/ f87 1 1974849"/>
                <a:gd name="f119" fmla="*/ f88 1 1974849"/>
                <a:gd name="f120" fmla="*/ f89 1 720831"/>
                <a:gd name="f121" fmla="*/ f90 1 1974849"/>
                <a:gd name="f122" fmla="*/ f91 1 720831"/>
                <a:gd name="f123" fmla="*/ f92 1 1974849"/>
                <a:gd name="f124" fmla="*/ f93 1 720831"/>
                <a:gd name="f125" fmla="*/ f94 1 720831"/>
                <a:gd name="f126" fmla="*/ f95 1 1974849"/>
                <a:gd name="f127" fmla="*/ f96 1 720831"/>
                <a:gd name="f128" fmla="*/ f97 1 1974849"/>
                <a:gd name="f129" fmla="*/ f98 1 720831"/>
                <a:gd name="f130" fmla="*/ f99 1 1974849"/>
                <a:gd name="f131" fmla="*/ f100 1 1974849"/>
                <a:gd name="f132" fmla="*/ f101 1 1974849"/>
                <a:gd name="f133" fmla="*/ f102 1 720831"/>
                <a:gd name="f134" fmla="*/ f103 1 1974849"/>
                <a:gd name="f135" fmla="*/ f104 1 720831"/>
                <a:gd name="f136" fmla="*/ f105 1 1974849"/>
                <a:gd name="f137" fmla="*/ f5 1 f74"/>
                <a:gd name="f138" fmla="*/ f6 1 f74"/>
                <a:gd name="f139" fmla="*/ f5 1 f75"/>
                <a:gd name="f140" fmla="*/ f7 1 f75"/>
                <a:gd name="f141" fmla="+- f106 0 f1"/>
                <a:gd name="f142" fmla="*/ f107 1 f74"/>
                <a:gd name="f143" fmla="*/ f108 1 f75"/>
                <a:gd name="f144" fmla="*/ f109 1 f74"/>
                <a:gd name="f145" fmla="*/ f110 1 f75"/>
                <a:gd name="f146" fmla="*/ f111 1 f74"/>
                <a:gd name="f147" fmla="*/ f112 1 f75"/>
                <a:gd name="f148" fmla="*/ f113 1 f74"/>
                <a:gd name="f149" fmla="*/ f114 1 f75"/>
                <a:gd name="f150" fmla="*/ f115 1 f74"/>
                <a:gd name="f151" fmla="*/ f116 1 f75"/>
                <a:gd name="f152" fmla="*/ f117 1 f74"/>
                <a:gd name="f153" fmla="*/ f118 1 f75"/>
                <a:gd name="f154" fmla="*/ f119 1 f75"/>
                <a:gd name="f155" fmla="*/ f120 1 f74"/>
                <a:gd name="f156" fmla="*/ f121 1 f75"/>
                <a:gd name="f157" fmla="*/ f122 1 f74"/>
                <a:gd name="f158" fmla="*/ f123 1 f75"/>
                <a:gd name="f159" fmla="*/ f124 1 f74"/>
                <a:gd name="f160" fmla="*/ f125 1 f74"/>
                <a:gd name="f161" fmla="*/ f126 1 f75"/>
                <a:gd name="f162" fmla="*/ f127 1 f74"/>
                <a:gd name="f163" fmla="*/ f128 1 f75"/>
                <a:gd name="f164" fmla="*/ f129 1 f74"/>
                <a:gd name="f165" fmla="*/ f130 1 f75"/>
                <a:gd name="f166" fmla="*/ f131 1 f75"/>
                <a:gd name="f167" fmla="*/ f132 1 f75"/>
                <a:gd name="f168" fmla="*/ f133 1 f74"/>
                <a:gd name="f169" fmla="*/ f134 1 f75"/>
                <a:gd name="f170" fmla="*/ f135 1 f74"/>
                <a:gd name="f171" fmla="*/ f136 1 f75"/>
                <a:gd name="f172" fmla="*/ f137 f69 1"/>
                <a:gd name="f173" fmla="*/ f138 f69 1"/>
                <a:gd name="f174" fmla="*/ f140 f70 1"/>
                <a:gd name="f175" fmla="*/ f139 f70 1"/>
                <a:gd name="f176" fmla="*/ f142 f69 1"/>
                <a:gd name="f177" fmla="*/ f143 f70 1"/>
                <a:gd name="f178" fmla="*/ f144 f69 1"/>
                <a:gd name="f179" fmla="*/ f145 f70 1"/>
                <a:gd name="f180" fmla="*/ f146 f69 1"/>
                <a:gd name="f181" fmla="*/ f147 f70 1"/>
                <a:gd name="f182" fmla="*/ f148 f69 1"/>
                <a:gd name="f183" fmla="*/ f149 f70 1"/>
                <a:gd name="f184" fmla="*/ f150 f69 1"/>
                <a:gd name="f185" fmla="*/ f151 f70 1"/>
                <a:gd name="f186" fmla="*/ f152 f69 1"/>
                <a:gd name="f187" fmla="*/ f153 f70 1"/>
                <a:gd name="f188" fmla="*/ f154 f70 1"/>
                <a:gd name="f189" fmla="*/ f155 f69 1"/>
                <a:gd name="f190" fmla="*/ f156 f70 1"/>
                <a:gd name="f191" fmla="*/ f157 f69 1"/>
                <a:gd name="f192" fmla="*/ f158 f70 1"/>
                <a:gd name="f193" fmla="*/ f159 f69 1"/>
                <a:gd name="f194" fmla="*/ f160 f69 1"/>
                <a:gd name="f195" fmla="*/ f161 f70 1"/>
                <a:gd name="f196" fmla="*/ f162 f69 1"/>
                <a:gd name="f197" fmla="*/ f163 f70 1"/>
                <a:gd name="f198" fmla="*/ f164 f69 1"/>
                <a:gd name="f199" fmla="*/ f165 f70 1"/>
                <a:gd name="f200" fmla="*/ f166 f70 1"/>
                <a:gd name="f201" fmla="*/ f167 f70 1"/>
                <a:gd name="f202" fmla="*/ f168 f69 1"/>
                <a:gd name="f203" fmla="*/ f169 f70 1"/>
                <a:gd name="f204" fmla="*/ f170 f69 1"/>
                <a:gd name="f205" fmla="*/ f171 f7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1">
                  <a:pos x="f176" y="f177"/>
                </a:cxn>
                <a:cxn ang="f141">
                  <a:pos x="f178" y="f179"/>
                </a:cxn>
                <a:cxn ang="f141">
                  <a:pos x="f180" y="f181"/>
                </a:cxn>
                <a:cxn ang="f141">
                  <a:pos x="f182" y="f183"/>
                </a:cxn>
                <a:cxn ang="f141">
                  <a:pos x="f184" y="f185"/>
                </a:cxn>
                <a:cxn ang="f141">
                  <a:pos x="f186" y="f187"/>
                </a:cxn>
                <a:cxn ang="f141">
                  <a:pos x="f186" y="f188"/>
                </a:cxn>
                <a:cxn ang="f141">
                  <a:pos x="f189" y="f190"/>
                </a:cxn>
                <a:cxn ang="f141">
                  <a:pos x="f191" y="f192"/>
                </a:cxn>
                <a:cxn ang="f141">
                  <a:pos x="f193" y="f192"/>
                </a:cxn>
                <a:cxn ang="f141">
                  <a:pos x="f194" y="f195"/>
                </a:cxn>
                <a:cxn ang="f141">
                  <a:pos x="f196" y="f197"/>
                </a:cxn>
                <a:cxn ang="f141">
                  <a:pos x="f198" y="f199"/>
                </a:cxn>
                <a:cxn ang="f141">
                  <a:pos x="f186" y="f200"/>
                </a:cxn>
                <a:cxn ang="f141">
                  <a:pos x="f186" y="f201"/>
                </a:cxn>
                <a:cxn ang="f141">
                  <a:pos x="f202" y="f203"/>
                </a:cxn>
                <a:cxn ang="f141">
                  <a:pos x="f204" y="f205"/>
                </a:cxn>
                <a:cxn ang="f141">
                  <a:pos x="f176" y="f177"/>
                </a:cxn>
              </a:cxnLst>
              <a:rect l="f172" t="f175" r="f173" b="f174"/>
              <a:pathLst>
                <a:path w="720831" h="1974849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1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" y="f51"/>
                  </a:cubicBezTo>
                  <a:lnTo>
                    <a:pt x="f5" y="f5"/>
                  </a:ln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43">
              <a:extLst>
                <a:ext uri="{FF2B5EF4-FFF2-40B4-BE49-F238E27FC236}">
                  <a16:creationId xmlns:a16="http://schemas.microsoft.com/office/drawing/2014/main" id="{1DBBAC6C-CAE2-467E-BF08-FB0C07403949}"/>
                </a:ext>
              </a:extLst>
            </p:cNvPr>
            <p:cNvSpPr/>
            <p:nvPr/>
          </p:nvSpPr>
          <p:spPr>
            <a:xfrm>
              <a:off x="0" y="1040514"/>
              <a:ext cx="501511" cy="13775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1515"/>
                <a:gd name="f7" fmla="val 1377568"/>
                <a:gd name="f8" fmla="val 327914"/>
                <a:gd name="f9" fmla="val 1080389"/>
                <a:gd name="f10" fmla="val 315214"/>
                <a:gd name="f11" fmla="val 1091311"/>
                <a:gd name="f12" fmla="val 308737"/>
                <a:gd name="f13" fmla="val 1097153"/>
                <a:gd name="f14" fmla="val 302514"/>
                <a:gd name="f15" fmla="val 1102868"/>
                <a:gd name="f16" fmla="val 269113"/>
                <a:gd name="f17" fmla="val 1133348"/>
                <a:gd name="f18" fmla="val 205994"/>
                <a:gd name="f19" fmla="val 1190752"/>
                <a:gd name="f20" fmla="val 135255"/>
                <a:gd name="f21" fmla="val 1255268"/>
                <a:gd name="f22" fmla="val 1377569"/>
                <a:gd name="f23" fmla="val 1300226"/>
                <a:gd name="f24" fmla="val 228600"/>
                <a:gd name="f25" fmla="val 1093089"/>
                <a:gd name="f26" fmla="val 266700"/>
                <a:gd name="f27" fmla="val 1058291"/>
                <a:gd name="f28" fmla="val 267716"/>
                <a:gd name="f29" fmla="val 1057275"/>
                <a:gd name="f30" fmla="val 273685"/>
                <a:gd name="f31" fmla="val 1051941"/>
                <a:gd name="f32" fmla="val 279146"/>
                <a:gd name="f33" fmla="val 1046988"/>
                <a:gd name="f34" fmla="val 284099"/>
                <a:gd name="f35" fmla="val 1042289"/>
                <a:gd name="f36" fmla="val 290449"/>
                <a:gd name="f37" fmla="val 1036701"/>
                <a:gd name="f38" fmla="val 297942"/>
                <a:gd name="f39" fmla="val 1029843"/>
                <a:gd name="f40" fmla="val 298958"/>
                <a:gd name="f41" fmla="val 1028954"/>
                <a:gd name="f42" fmla="val 300355"/>
                <a:gd name="f43" fmla="val 1027684"/>
                <a:gd name="f44" fmla="val 301625"/>
                <a:gd name="f45" fmla="val 1026414"/>
                <a:gd name="f46" fmla="val 302895"/>
                <a:gd name="f47" fmla="val 1025398"/>
                <a:gd name="f48" fmla="val 315595"/>
                <a:gd name="f49" fmla="val 1013460"/>
                <a:gd name="f50" fmla="val 447167"/>
                <a:gd name="f51" fmla="val 892683"/>
                <a:gd name="f52" fmla="val 478663"/>
                <a:gd name="f53" fmla="val 710311"/>
                <a:gd name="f54" fmla="val 409956"/>
                <a:gd name="f55" fmla="val 547624"/>
                <a:gd name="f56" fmla="val 373507"/>
                <a:gd name="f57" fmla="val 460756"/>
                <a:gd name="f58" fmla="val 304800"/>
                <a:gd name="f59" fmla="val 398907"/>
                <a:gd name="f60" fmla="val 241300"/>
                <a:gd name="f61" fmla="val 332232"/>
                <a:gd name="f62" fmla="val 211582"/>
                <a:gd name="f63" fmla="val 120523"/>
                <a:gd name="f64" fmla="val 204089"/>
                <a:gd name="f65" fmla="val 77089"/>
                <a:gd name="f66" fmla="val 149987"/>
                <a:gd name="f67" fmla="val 157226"/>
                <a:gd name="f68" fmla="val 285242"/>
                <a:gd name="f69" fmla="val 299466"/>
                <a:gd name="f70" fmla="val 360934"/>
                <a:gd name="f71" fmla="val 379603"/>
                <a:gd name="f72" fmla="val 560324"/>
                <a:gd name="f73" fmla="val 590677"/>
                <a:gd name="f74" fmla="val 546100"/>
                <a:gd name="f75" fmla="val 887730"/>
                <a:gd name="f76" fmla="+- 0 0 -90"/>
                <a:gd name="f77" fmla="*/ f3 1 501515"/>
                <a:gd name="f78" fmla="*/ f4 1 1377568"/>
                <a:gd name="f79" fmla="+- f7 0 f5"/>
                <a:gd name="f80" fmla="+- f6 0 f5"/>
                <a:gd name="f81" fmla="*/ f76 f0 1"/>
                <a:gd name="f82" fmla="*/ f80 1 501515"/>
                <a:gd name="f83" fmla="*/ f79 1 1377568"/>
                <a:gd name="f84" fmla="*/ 327914 f80 1"/>
                <a:gd name="f85" fmla="*/ 1080389 f79 1"/>
                <a:gd name="f86" fmla="*/ 315214 f80 1"/>
                <a:gd name="f87" fmla="*/ 1091311 f79 1"/>
                <a:gd name="f88" fmla="*/ 308737 f80 1"/>
                <a:gd name="f89" fmla="*/ 1097153 f79 1"/>
                <a:gd name="f90" fmla="*/ 302514 f80 1"/>
                <a:gd name="f91" fmla="*/ 1102868 f79 1"/>
                <a:gd name="f92" fmla="*/ 135255 f80 1"/>
                <a:gd name="f93" fmla="*/ 1255268 f79 1"/>
                <a:gd name="f94" fmla="*/ 0 f80 1"/>
                <a:gd name="f95" fmla="*/ 1377569 f79 1"/>
                <a:gd name="f96" fmla="*/ 1300226 f79 1"/>
                <a:gd name="f97" fmla="*/ 228600 f80 1"/>
                <a:gd name="f98" fmla="*/ 1093089 f79 1"/>
                <a:gd name="f99" fmla="*/ 266700 f80 1"/>
                <a:gd name="f100" fmla="*/ 1058291 f79 1"/>
                <a:gd name="f101" fmla="*/ 267716 f80 1"/>
                <a:gd name="f102" fmla="*/ 1057275 f79 1"/>
                <a:gd name="f103" fmla="*/ 284099 f80 1"/>
                <a:gd name="f104" fmla="*/ 1042289 f79 1"/>
                <a:gd name="f105" fmla="*/ 290449 f80 1"/>
                <a:gd name="f106" fmla="*/ 1036701 f79 1"/>
                <a:gd name="f107" fmla="*/ 297942 f80 1"/>
                <a:gd name="f108" fmla="*/ 1029843 f79 1"/>
                <a:gd name="f109" fmla="*/ 298958 f80 1"/>
                <a:gd name="f110" fmla="*/ 1028954 f79 1"/>
                <a:gd name="f111" fmla="*/ 302895 f80 1"/>
                <a:gd name="f112" fmla="*/ 1025398 f79 1"/>
                <a:gd name="f113" fmla="*/ 315595 f80 1"/>
                <a:gd name="f114" fmla="*/ 1013460 f79 1"/>
                <a:gd name="f115" fmla="*/ 409956 f80 1"/>
                <a:gd name="f116" fmla="*/ 547624 f79 1"/>
                <a:gd name="f117" fmla="*/ 241300 f80 1"/>
                <a:gd name="f118" fmla="*/ 332232 f79 1"/>
                <a:gd name="f119" fmla="*/ 77089 f79 1"/>
                <a:gd name="f120" fmla="*/ 0 f79 1"/>
                <a:gd name="f121" fmla="*/ 360934 f80 1"/>
                <a:gd name="f122" fmla="*/ 379603 f79 1"/>
                <a:gd name="f123" fmla="*/ f81 1 f2"/>
                <a:gd name="f124" fmla="*/ f84 1 501515"/>
                <a:gd name="f125" fmla="*/ f85 1 1377568"/>
                <a:gd name="f126" fmla="*/ f86 1 501515"/>
                <a:gd name="f127" fmla="*/ f87 1 1377568"/>
                <a:gd name="f128" fmla="*/ f88 1 501515"/>
                <a:gd name="f129" fmla="*/ f89 1 1377568"/>
                <a:gd name="f130" fmla="*/ f90 1 501515"/>
                <a:gd name="f131" fmla="*/ f91 1 1377568"/>
                <a:gd name="f132" fmla="*/ f92 1 501515"/>
                <a:gd name="f133" fmla="*/ f93 1 1377568"/>
                <a:gd name="f134" fmla="*/ f94 1 501515"/>
                <a:gd name="f135" fmla="*/ f95 1 1377568"/>
                <a:gd name="f136" fmla="*/ f96 1 1377568"/>
                <a:gd name="f137" fmla="*/ f97 1 501515"/>
                <a:gd name="f138" fmla="*/ f98 1 1377568"/>
                <a:gd name="f139" fmla="*/ f99 1 501515"/>
                <a:gd name="f140" fmla="*/ f100 1 1377568"/>
                <a:gd name="f141" fmla="*/ f101 1 501515"/>
                <a:gd name="f142" fmla="*/ f102 1 1377568"/>
                <a:gd name="f143" fmla="*/ f103 1 501515"/>
                <a:gd name="f144" fmla="*/ f104 1 1377568"/>
                <a:gd name="f145" fmla="*/ f105 1 501515"/>
                <a:gd name="f146" fmla="*/ f106 1 1377568"/>
                <a:gd name="f147" fmla="*/ f107 1 501515"/>
                <a:gd name="f148" fmla="*/ f108 1 1377568"/>
                <a:gd name="f149" fmla="*/ f109 1 501515"/>
                <a:gd name="f150" fmla="*/ f110 1 1377568"/>
                <a:gd name="f151" fmla="*/ f111 1 501515"/>
                <a:gd name="f152" fmla="*/ f112 1 1377568"/>
                <a:gd name="f153" fmla="*/ f113 1 501515"/>
                <a:gd name="f154" fmla="*/ f114 1 1377568"/>
                <a:gd name="f155" fmla="*/ f115 1 501515"/>
                <a:gd name="f156" fmla="*/ f116 1 1377568"/>
                <a:gd name="f157" fmla="*/ f117 1 501515"/>
                <a:gd name="f158" fmla="*/ f118 1 1377568"/>
                <a:gd name="f159" fmla="*/ f119 1 1377568"/>
                <a:gd name="f160" fmla="*/ f120 1 1377568"/>
                <a:gd name="f161" fmla="*/ f121 1 501515"/>
                <a:gd name="f162" fmla="*/ f122 1 1377568"/>
                <a:gd name="f163" fmla="*/ f5 1 f82"/>
                <a:gd name="f164" fmla="*/ f6 1 f82"/>
                <a:gd name="f165" fmla="*/ f5 1 f83"/>
                <a:gd name="f166" fmla="*/ f7 1 f83"/>
                <a:gd name="f167" fmla="+- f123 0 f1"/>
                <a:gd name="f168" fmla="*/ f124 1 f82"/>
                <a:gd name="f169" fmla="*/ f125 1 f83"/>
                <a:gd name="f170" fmla="*/ f126 1 f82"/>
                <a:gd name="f171" fmla="*/ f127 1 f83"/>
                <a:gd name="f172" fmla="*/ f128 1 f82"/>
                <a:gd name="f173" fmla="*/ f129 1 f83"/>
                <a:gd name="f174" fmla="*/ f130 1 f82"/>
                <a:gd name="f175" fmla="*/ f131 1 f83"/>
                <a:gd name="f176" fmla="*/ f132 1 f82"/>
                <a:gd name="f177" fmla="*/ f133 1 f83"/>
                <a:gd name="f178" fmla="*/ f134 1 f82"/>
                <a:gd name="f179" fmla="*/ f135 1 f83"/>
                <a:gd name="f180" fmla="*/ f136 1 f83"/>
                <a:gd name="f181" fmla="*/ f137 1 f82"/>
                <a:gd name="f182" fmla="*/ f138 1 f83"/>
                <a:gd name="f183" fmla="*/ f139 1 f82"/>
                <a:gd name="f184" fmla="*/ f140 1 f83"/>
                <a:gd name="f185" fmla="*/ f141 1 f82"/>
                <a:gd name="f186" fmla="*/ f142 1 f83"/>
                <a:gd name="f187" fmla="*/ f143 1 f82"/>
                <a:gd name="f188" fmla="*/ f144 1 f83"/>
                <a:gd name="f189" fmla="*/ f145 1 f82"/>
                <a:gd name="f190" fmla="*/ f146 1 f83"/>
                <a:gd name="f191" fmla="*/ f147 1 f82"/>
                <a:gd name="f192" fmla="*/ f148 1 f83"/>
                <a:gd name="f193" fmla="*/ f149 1 f82"/>
                <a:gd name="f194" fmla="*/ f150 1 f83"/>
                <a:gd name="f195" fmla="*/ f151 1 f82"/>
                <a:gd name="f196" fmla="*/ f152 1 f83"/>
                <a:gd name="f197" fmla="*/ f153 1 f82"/>
                <a:gd name="f198" fmla="*/ f154 1 f83"/>
                <a:gd name="f199" fmla="*/ f155 1 f82"/>
                <a:gd name="f200" fmla="*/ f156 1 f83"/>
                <a:gd name="f201" fmla="*/ f157 1 f82"/>
                <a:gd name="f202" fmla="*/ f158 1 f83"/>
                <a:gd name="f203" fmla="*/ f159 1 f83"/>
                <a:gd name="f204" fmla="*/ f160 1 f83"/>
                <a:gd name="f205" fmla="*/ f161 1 f82"/>
                <a:gd name="f206" fmla="*/ f162 1 f83"/>
                <a:gd name="f207" fmla="*/ f163 f77 1"/>
                <a:gd name="f208" fmla="*/ f164 f77 1"/>
                <a:gd name="f209" fmla="*/ f166 f78 1"/>
                <a:gd name="f210" fmla="*/ f165 f78 1"/>
                <a:gd name="f211" fmla="*/ f168 f77 1"/>
                <a:gd name="f212" fmla="*/ f169 f78 1"/>
                <a:gd name="f213" fmla="*/ f170 f77 1"/>
                <a:gd name="f214" fmla="*/ f171 f78 1"/>
                <a:gd name="f215" fmla="*/ f172 f77 1"/>
                <a:gd name="f216" fmla="*/ f173 f78 1"/>
                <a:gd name="f217" fmla="*/ f174 f77 1"/>
                <a:gd name="f218" fmla="*/ f175 f78 1"/>
                <a:gd name="f219" fmla="*/ f176 f77 1"/>
                <a:gd name="f220" fmla="*/ f177 f78 1"/>
                <a:gd name="f221" fmla="*/ f178 f77 1"/>
                <a:gd name="f222" fmla="*/ f179 f78 1"/>
                <a:gd name="f223" fmla="*/ f180 f78 1"/>
                <a:gd name="f224" fmla="*/ f181 f77 1"/>
                <a:gd name="f225" fmla="*/ f182 f78 1"/>
                <a:gd name="f226" fmla="*/ f183 f77 1"/>
                <a:gd name="f227" fmla="*/ f184 f78 1"/>
                <a:gd name="f228" fmla="*/ f185 f77 1"/>
                <a:gd name="f229" fmla="*/ f186 f78 1"/>
                <a:gd name="f230" fmla="*/ f187 f77 1"/>
                <a:gd name="f231" fmla="*/ f188 f78 1"/>
                <a:gd name="f232" fmla="*/ f189 f77 1"/>
                <a:gd name="f233" fmla="*/ f190 f78 1"/>
                <a:gd name="f234" fmla="*/ f191 f77 1"/>
                <a:gd name="f235" fmla="*/ f192 f78 1"/>
                <a:gd name="f236" fmla="*/ f193 f77 1"/>
                <a:gd name="f237" fmla="*/ f194 f78 1"/>
                <a:gd name="f238" fmla="*/ f195 f77 1"/>
                <a:gd name="f239" fmla="*/ f196 f78 1"/>
                <a:gd name="f240" fmla="*/ f197 f77 1"/>
                <a:gd name="f241" fmla="*/ f198 f78 1"/>
                <a:gd name="f242" fmla="*/ f199 f77 1"/>
                <a:gd name="f243" fmla="*/ f200 f78 1"/>
                <a:gd name="f244" fmla="*/ f201 f77 1"/>
                <a:gd name="f245" fmla="*/ f202 f78 1"/>
                <a:gd name="f246" fmla="*/ f203 f78 1"/>
                <a:gd name="f247" fmla="*/ f204 f78 1"/>
                <a:gd name="f248" fmla="*/ f205 f77 1"/>
                <a:gd name="f249" fmla="*/ f206 f7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67">
                  <a:pos x="f211" y="f212"/>
                </a:cxn>
                <a:cxn ang="f167">
                  <a:pos x="f213" y="f214"/>
                </a:cxn>
                <a:cxn ang="f167">
                  <a:pos x="f215" y="f216"/>
                </a:cxn>
                <a:cxn ang="f167">
                  <a:pos x="f217" y="f218"/>
                </a:cxn>
                <a:cxn ang="f167">
                  <a:pos x="f219" y="f220"/>
                </a:cxn>
                <a:cxn ang="f167">
                  <a:pos x="f221" y="f222"/>
                </a:cxn>
                <a:cxn ang="f167">
                  <a:pos x="f221" y="f223"/>
                </a:cxn>
                <a:cxn ang="f167">
                  <a:pos x="f224" y="f225"/>
                </a:cxn>
                <a:cxn ang="f167">
                  <a:pos x="f226" y="f227"/>
                </a:cxn>
                <a:cxn ang="f167">
                  <a:pos x="f228" y="f229"/>
                </a:cxn>
                <a:cxn ang="f167">
                  <a:pos x="f230" y="f231"/>
                </a:cxn>
                <a:cxn ang="f167">
                  <a:pos x="f232" y="f233"/>
                </a:cxn>
                <a:cxn ang="f167">
                  <a:pos x="f234" y="f235"/>
                </a:cxn>
                <a:cxn ang="f167">
                  <a:pos x="f236" y="f237"/>
                </a:cxn>
                <a:cxn ang="f167">
                  <a:pos x="f238" y="f239"/>
                </a:cxn>
                <a:cxn ang="f167">
                  <a:pos x="f240" y="f241"/>
                </a:cxn>
                <a:cxn ang="f167">
                  <a:pos x="f242" y="f243"/>
                </a:cxn>
                <a:cxn ang="f167">
                  <a:pos x="f244" y="f245"/>
                </a:cxn>
                <a:cxn ang="f167">
                  <a:pos x="f221" y="f246"/>
                </a:cxn>
                <a:cxn ang="f167">
                  <a:pos x="f221" y="f247"/>
                </a:cxn>
                <a:cxn ang="f167">
                  <a:pos x="f248" y="f249"/>
                </a:cxn>
                <a:cxn ang="f167">
                  <a:pos x="f211" y="f212"/>
                </a:cxn>
              </a:cxnLst>
              <a:rect l="f207" t="f210" r="f208" b="f209"/>
              <a:pathLst>
                <a:path w="501515" h="1377568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6" y="f17"/>
                    <a:pt x="f18" y="f19"/>
                    <a:pt x="f20" y="f21"/>
                  </a:cubicBezTo>
                  <a:lnTo>
                    <a:pt x="f5" y="f22"/>
                  </a:lnTo>
                  <a:lnTo>
                    <a:pt x="f5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42"/>
                    <a:pt x="f63" y="f64"/>
                    <a:pt x="f5" y="f65"/>
                  </a:cubicBezTo>
                  <a:lnTo>
                    <a:pt x="f5" y="f5"/>
                  </a:ln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44">
              <a:extLst>
                <a:ext uri="{FF2B5EF4-FFF2-40B4-BE49-F238E27FC236}">
                  <a16:creationId xmlns:a16="http://schemas.microsoft.com/office/drawing/2014/main" id="{12D7BCFB-05DD-4B21-9408-48082B445FBE}"/>
                </a:ext>
              </a:extLst>
            </p:cNvPr>
            <p:cNvSpPr/>
            <p:nvPr/>
          </p:nvSpPr>
          <p:spPr>
            <a:xfrm>
              <a:off x="0" y="570357"/>
              <a:ext cx="832341" cy="228714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2339"/>
                <a:gd name="f7" fmla="val 2287143"/>
                <a:gd name="f8" fmla="val 543306"/>
                <a:gd name="f9" fmla="val 1792605"/>
                <a:gd name="f10" fmla="val 541528"/>
                <a:gd name="f11" fmla="val 1794129"/>
                <a:gd name="f12" fmla="val 533400"/>
                <a:gd name="f13" fmla="val 1801622"/>
                <a:gd name="f14" fmla="val 529463"/>
                <a:gd name="f15" fmla="val 1805051"/>
                <a:gd name="f16" fmla="val 509905"/>
                <a:gd name="f17" fmla="val 1822958"/>
                <a:gd name="f18" fmla="val 499110"/>
                <a:gd name="f19" fmla="val 1832864"/>
                <a:gd name="f20" fmla="val 406400"/>
                <a:gd name="f21" fmla="val 1917573"/>
                <a:gd name="f22" fmla="val 182626"/>
                <a:gd name="f23" fmla="val 2120900"/>
                <a:gd name="f24" fmla="val 2205863"/>
                <a:gd name="f25" fmla="val 338582"/>
                <a:gd name="f26" fmla="val 1895602"/>
                <a:gd name="f27" fmla="val 468249"/>
                <a:gd name="f28" fmla="val 1776730"/>
                <a:gd name="f29" fmla="val 569849"/>
                <a:gd name="f30" fmla="val 1683639"/>
                <a:gd name="f31" fmla="val 587756"/>
                <a:gd name="f32" fmla="val 1667002"/>
                <a:gd name="f33" fmla="val 589407"/>
                <a:gd name="f34" fmla="val 1665351"/>
                <a:gd name="f35" fmla="val 590550"/>
                <a:gd name="f36" fmla="val 1664081"/>
                <a:gd name="f37" fmla="val 835025"/>
                <a:gd name="f38" fmla="val 1382141"/>
                <a:gd name="f39" fmla="val 839470"/>
                <a:gd name="f40" fmla="val 997712"/>
                <a:gd name="f41" fmla="val 595630"/>
                <a:gd name="f42" fmla="val 713994"/>
                <a:gd name="f43" fmla="val 515874"/>
                <a:gd name="f44" fmla="val 621030"/>
                <a:gd name="f45" fmla="val 251079"/>
                <a:gd name="f46" fmla="val 341884"/>
                <a:gd name="f47" fmla="val 78994"/>
                <a:gd name="f48" fmla="val 255143"/>
                <a:gd name="f49" fmla="val 266700"/>
                <a:gd name="f50" fmla="val 536829"/>
                <a:gd name="f51" fmla="val 562864"/>
                <a:gd name="f52" fmla="val 633857"/>
                <a:gd name="f53" fmla="val 672211"/>
                <a:gd name="f54" fmla="val 916178"/>
                <a:gd name="f55" fmla="val 990981"/>
                <a:gd name="f56" fmla="val 907161"/>
                <a:gd name="f57" fmla="val 1468628"/>
                <a:gd name="f58" fmla="+- 0 0 -90"/>
                <a:gd name="f59" fmla="*/ f3 1 832339"/>
                <a:gd name="f60" fmla="*/ f4 1 2287143"/>
                <a:gd name="f61" fmla="+- f7 0 f5"/>
                <a:gd name="f62" fmla="+- f6 0 f5"/>
                <a:gd name="f63" fmla="*/ f58 f0 1"/>
                <a:gd name="f64" fmla="*/ f62 1 832339"/>
                <a:gd name="f65" fmla="*/ f61 1 2287143"/>
                <a:gd name="f66" fmla="*/ 543306 f62 1"/>
                <a:gd name="f67" fmla="*/ 1792605 f61 1"/>
                <a:gd name="f68" fmla="*/ 541528 f62 1"/>
                <a:gd name="f69" fmla="*/ 1794129 f61 1"/>
                <a:gd name="f70" fmla="*/ 533400 f62 1"/>
                <a:gd name="f71" fmla="*/ 1801622 f61 1"/>
                <a:gd name="f72" fmla="*/ 529463 f62 1"/>
                <a:gd name="f73" fmla="*/ 1805051 f61 1"/>
                <a:gd name="f74" fmla="*/ 509905 f62 1"/>
                <a:gd name="f75" fmla="*/ 1822958 f61 1"/>
                <a:gd name="f76" fmla="*/ 499110 f62 1"/>
                <a:gd name="f77" fmla="*/ 1832864 f61 1"/>
                <a:gd name="f78" fmla="*/ 0 f62 1"/>
                <a:gd name="f79" fmla="*/ 2287143 f61 1"/>
                <a:gd name="f80" fmla="*/ 2205863 f61 1"/>
                <a:gd name="f81" fmla="*/ 338582 f62 1"/>
                <a:gd name="f82" fmla="*/ 1895602 f61 1"/>
                <a:gd name="f83" fmla="*/ 587756 f62 1"/>
                <a:gd name="f84" fmla="*/ 1667002 f61 1"/>
                <a:gd name="f85" fmla="*/ 589407 f62 1"/>
                <a:gd name="f86" fmla="*/ 1665351 f61 1"/>
                <a:gd name="f87" fmla="*/ 590550 f62 1"/>
                <a:gd name="f88" fmla="*/ 1664081 f61 1"/>
                <a:gd name="f89" fmla="*/ 595630 f62 1"/>
                <a:gd name="f90" fmla="*/ 713994 f61 1"/>
                <a:gd name="f91" fmla="*/ 78994 f61 1"/>
                <a:gd name="f92" fmla="*/ 0 f61 1"/>
                <a:gd name="f93" fmla="*/ 633857 f62 1"/>
                <a:gd name="f94" fmla="*/ 672211 f61 1"/>
                <a:gd name="f95" fmla="*/ f63 1 f2"/>
                <a:gd name="f96" fmla="*/ f66 1 832339"/>
                <a:gd name="f97" fmla="*/ f67 1 2287143"/>
                <a:gd name="f98" fmla="*/ f68 1 832339"/>
                <a:gd name="f99" fmla="*/ f69 1 2287143"/>
                <a:gd name="f100" fmla="*/ f70 1 832339"/>
                <a:gd name="f101" fmla="*/ f71 1 2287143"/>
                <a:gd name="f102" fmla="*/ f72 1 832339"/>
                <a:gd name="f103" fmla="*/ f73 1 2287143"/>
                <a:gd name="f104" fmla="*/ f74 1 832339"/>
                <a:gd name="f105" fmla="*/ f75 1 2287143"/>
                <a:gd name="f106" fmla="*/ f76 1 832339"/>
                <a:gd name="f107" fmla="*/ f77 1 2287143"/>
                <a:gd name="f108" fmla="*/ f78 1 832339"/>
                <a:gd name="f109" fmla="*/ f79 1 2287143"/>
                <a:gd name="f110" fmla="*/ f80 1 2287143"/>
                <a:gd name="f111" fmla="*/ f81 1 832339"/>
                <a:gd name="f112" fmla="*/ f82 1 2287143"/>
                <a:gd name="f113" fmla="*/ f83 1 832339"/>
                <a:gd name="f114" fmla="*/ f84 1 2287143"/>
                <a:gd name="f115" fmla="*/ f85 1 832339"/>
                <a:gd name="f116" fmla="*/ f86 1 2287143"/>
                <a:gd name="f117" fmla="*/ f87 1 832339"/>
                <a:gd name="f118" fmla="*/ f88 1 2287143"/>
                <a:gd name="f119" fmla="*/ f89 1 832339"/>
                <a:gd name="f120" fmla="*/ f90 1 2287143"/>
                <a:gd name="f121" fmla="*/ f91 1 2287143"/>
                <a:gd name="f122" fmla="*/ f92 1 2287143"/>
                <a:gd name="f123" fmla="*/ f93 1 832339"/>
                <a:gd name="f124" fmla="*/ f94 1 2287143"/>
                <a:gd name="f125" fmla="*/ f5 1 f64"/>
                <a:gd name="f126" fmla="*/ f6 1 f64"/>
                <a:gd name="f127" fmla="*/ f5 1 f65"/>
                <a:gd name="f128" fmla="*/ f7 1 f65"/>
                <a:gd name="f129" fmla="+- f95 0 f1"/>
                <a:gd name="f130" fmla="*/ f96 1 f64"/>
                <a:gd name="f131" fmla="*/ f97 1 f65"/>
                <a:gd name="f132" fmla="*/ f98 1 f64"/>
                <a:gd name="f133" fmla="*/ f99 1 f65"/>
                <a:gd name="f134" fmla="*/ f100 1 f64"/>
                <a:gd name="f135" fmla="*/ f101 1 f65"/>
                <a:gd name="f136" fmla="*/ f102 1 f64"/>
                <a:gd name="f137" fmla="*/ f103 1 f65"/>
                <a:gd name="f138" fmla="*/ f104 1 f64"/>
                <a:gd name="f139" fmla="*/ f105 1 f65"/>
                <a:gd name="f140" fmla="*/ f106 1 f64"/>
                <a:gd name="f141" fmla="*/ f107 1 f65"/>
                <a:gd name="f142" fmla="*/ f108 1 f64"/>
                <a:gd name="f143" fmla="*/ f109 1 f65"/>
                <a:gd name="f144" fmla="*/ f110 1 f65"/>
                <a:gd name="f145" fmla="*/ f111 1 f64"/>
                <a:gd name="f146" fmla="*/ f112 1 f65"/>
                <a:gd name="f147" fmla="*/ f113 1 f64"/>
                <a:gd name="f148" fmla="*/ f114 1 f65"/>
                <a:gd name="f149" fmla="*/ f115 1 f64"/>
                <a:gd name="f150" fmla="*/ f116 1 f65"/>
                <a:gd name="f151" fmla="*/ f117 1 f64"/>
                <a:gd name="f152" fmla="*/ f118 1 f65"/>
                <a:gd name="f153" fmla="*/ f119 1 f64"/>
                <a:gd name="f154" fmla="*/ f120 1 f65"/>
                <a:gd name="f155" fmla="*/ f121 1 f65"/>
                <a:gd name="f156" fmla="*/ f122 1 f65"/>
                <a:gd name="f157" fmla="*/ f123 1 f64"/>
                <a:gd name="f158" fmla="*/ f124 1 f65"/>
                <a:gd name="f159" fmla="*/ f125 f59 1"/>
                <a:gd name="f160" fmla="*/ f126 f59 1"/>
                <a:gd name="f161" fmla="*/ f128 f60 1"/>
                <a:gd name="f162" fmla="*/ f127 f60 1"/>
                <a:gd name="f163" fmla="*/ f130 f59 1"/>
                <a:gd name="f164" fmla="*/ f131 f60 1"/>
                <a:gd name="f165" fmla="*/ f132 f59 1"/>
                <a:gd name="f166" fmla="*/ f133 f60 1"/>
                <a:gd name="f167" fmla="*/ f134 f59 1"/>
                <a:gd name="f168" fmla="*/ f135 f60 1"/>
                <a:gd name="f169" fmla="*/ f136 f59 1"/>
                <a:gd name="f170" fmla="*/ f137 f60 1"/>
                <a:gd name="f171" fmla="*/ f138 f59 1"/>
                <a:gd name="f172" fmla="*/ f139 f60 1"/>
                <a:gd name="f173" fmla="*/ f140 f59 1"/>
                <a:gd name="f174" fmla="*/ f141 f60 1"/>
                <a:gd name="f175" fmla="*/ f142 f59 1"/>
                <a:gd name="f176" fmla="*/ f143 f60 1"/>
                <a:gd name="f177" fmla="*/ f144 f60 1"/>
                <a:gd name="f178" fmla="*/ f145 f59 1"/>
                <a:gd name="f179" fmla="*/ f146 f60 1"/>
                <a:gd name="f180" fmla="*/ f147 f59 1"/>
                <a:gd name="f181" fmla="*/ f148 f60 1"/>
                <a:gd name="f182" fmla="*/ f149 f59 1"/>
                <a:gd name="f183" fmla="*/ f150 f60 1"/>
                <a:gd name="f184" fmla="*/ f151 f59 1"/>
                <a:gd name="f185" fmla="*/ f152 f60 1"/>
                <a:gd name="f186" fmla="*/ f153 f59 1"/>
                <a:gd name="f187" fmla="*/ f154 f60 1"/>
                <a:gd name="f188" fmla="*/ f155 f60 1"/>
                <a:gd name="f189" fmla="*/ f156 f60 1"/>
                <a:gd name="f190" fmla="*/ f157 f59 1"/>
                <a:gd name="f191" fmla="*/ f158 f6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3" y="f164"/>
                </a:cxn>
                <a:cxn ang="f129">
                  <a:pos x="f165" y="f166"/>
                </a:cxn>
                <a:cxn ang="f129">
                  <a:pos x="f167" y="f168"/>
                </a:cxn>
                <a:cxn ang="f129">
                  <a:pos x="f169" y="f170"/>
                </a:cxn>
                <a:cxn ang="f129">
                  <a:pos x="f171" y="f172"/>
                </a:cxn>
                <a:cxn ang="f129">
                  <a:pos x="f173" y="f174"/>
                </a:cxn>
                <a:cxn ang="f129">
                  <a:pos x="f175" y="f176"/>
                </a:cxn>
                <a:cxn ang="f129">
                  <a:pos x="f175" y="f177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86" y="f187"/>
                </a:cxn>
                <a:cxn ang="f129">
                  <a:pos x="f175" y="f188"/>
                </a:cxn>
                <a:cxn ang="f129">
                  <a:pos x="f175" y="f189"/>
                </a:cxn>
                <a:cxn ang="f129">
                  <a:pos x="f190" y="f191"/>
                </a:cxn>
                <a:cxn ang="f129">
                  <a:pos x="f163" y="f164"/>
                </a:cxn>
              </a:cxnLst>
              <a:rect l="f159" t="f162" r="f160" b="f161"/>
              <a:pathLst>
                <a:path w="832339" h="2287143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5" y="f7"/>
                  </a:cubicBezTo>
                  <a:lnTo>
                    <a:pt x="f5" y="f24"/>
                  </a:ln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lnTo>
                    <a:pt x="f33" y="f34"/>
                  </a:lnTo>
                  <a:lnTo>
                    <a:pt x="f35" y="f36"/>
                  </a:ln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5" y="f5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5">
              <a:extLst>
                <a:ext uri="{FF2B5EF4-FFF2-40B4-BE49-F238E27FC236}">
                  <a16:creationId xmlns:a16="http://schemas.microsoft.com/office/drawing/2014/main" id="{87D8976E-0133-4EA9-A8DD-F8B9C9BA9AA7}"/>
                </a:ext>
              </a:extLst>
            </p:cNvPr>
            <p:cNvSpPr/>
            <p:nvPr/>
          </p:nvSpPr>
          <p:spPr>
            <a:xfrm>
              <a:off x="0" y="412879"/>
              <a:ext cx="934297" cy="25892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34296"/>
                <a:gd name="f7" fmla="val 2589276"/>
                <a:gd name="f8" fmla="val 754507"/>
                <a:gd name="f9" fmla="val 1878076"/>
                <a:gd name="f10" fmla="val 621284"/>
                <a:gd name="f11" fmla="val 2060575"/>
                <a:gd name="f12" fmla="val 216662"/>
                <a:gd name="f13" fmla="val 2402586"/>
                <a:gd name="f14" fmla="val 2519553"/>
                <a:gd name="f15" fmla="val 558800"/>
                <a:gd name="f16" fmla="val 2004187"/>
                <a:gd name="f17" fmla="val 574929"/>
                <a:gd name="f18" fmla="val 1989455"/>
                <a:gd name="f19" fmla="val 587629"/>
                <a:gd name="f20" fmla="val 1977771"/>
                <a:gd name="f21" fmla="val 973836"/>
                <a:gd name="f22" fmla="val 1638173"/>
                <a:gd name="f23" fmla="val 968629"/>
                <a:gd name="f24" fmla="val 1092581"/>
                <a:gd name="f25" fmla="val 638429"/>
                <a:gd name="f26" fmla="val 752602"/>
                <a:gd name="f27" fmla="val 528447"/>
                <a:gd name="f28" fmla="val 639318"/>
                <a:gd name="f29" fmla="val 246507"/>
                <a:gd name="f30" fmla="val 343281"/>
                <a:gd name="f31" fmla="val 83820"/>
                <a:gd name="f32" fmla="val 683260"/>
                <a:gd name="f33" fmla="val 720598"/>
                <a:gd name="f34" fmla="val 995680"/>
                <a:gd name="f35" fmla="val 1050417"/>
                <a:gd name="f36" fmla="val 1013079"/>
                <a:gd name="f37" fmla="val 1523746"/>
                <a:gd name="f38" fmla="+- 0 0 -90"/>
                <a:gd name="f39" fmla="*/ f3 1 934296"/>
                <a:gd name="f40" fmla="*/ f4 1 2589276"/>
                <a:gd name="f41" fmla="+- f7 0 f5"/>
                <a:gd name="f42" fmla="+- f6 0 f5"/>
                <a:gd name="f43" fmla="*/ f38 f0 1"/>
                <a:gd name="f44" fmla="*/ f42 1 934296"/>
                <a:gd name="f45" fmla="*/ f41 1 2589276"/>
                <a:gd name="f46" fmla="*/ 754507 f42 1"/>
                <a:gd name="f47" fmla="*/ 1878076 f41 1"/>
                <a:gd name="f48" fmla="*/ 0 f42 1"/>
                <a:gd name="f49" fmla="*/ 2589276 f41 1"/>
                <a:gd name="f50" fmla="*/ 2519553 f41 1"/>
                <a:gd name="f51" fmla="*/ 558800 f42 1"/>
                <a:gd name="f52" fmla="*/ 2004187 f41 1"/>
                <a:gd name="f53" fmla="*/ 574929 f42 1"/>
                <a:gd name="f54" fmla="*/ 1989455 f41 1"/>
                <a:gd name="f55" fmla="*/ 587629 f42 1"/>
                <a:gd name="f56" fmla="*/ 1977771 f41 1"/>
                <a:gd name="f57" fmla="*/ 638429 f42 1"/>
                <a:gd name="f58" fmla="*/ 752602 f41 1"/>
                <a:gd name="f59" fmla="*/ 83820 f41 1"/>
                <a:gd name="f60" fmla="*/ 0 f41 1"/>
                <a:gd name="f61" fmla="*/ 683260 f42 1"/>
                <a:gd name="f62" fmla="*/ 720598 f41 1"/>
                <a:gd name="f63" fmla="*/ f43 1 f2"/>
                <a:gd name="f64" fmla="*/ f46 1 934296"/>
                <a:gd name="f65" fmla="*/ f47 1 2589276"/>
                <a:gd name="f66" fmla="*/ f48 1 934296"/>
                <a:gd name="f67" fmla="*/ f49 1 2589276"/>
                <a:gd name="f68" fmla="*/ f50 1 2589276"/>
                <a:gd name="f69" fmla="*/ f51 1 934296"/>
                <a:gd name="f70" fmla="*/ f52 1 2589276"/>
                <a:gd name="f71" fmla="*/ f53 1 934296"/>
                <a:gd name="f72" fmla="*/ f54 1 2589276"/>
                <a:gd name="f73" fmla="*/ f55 1 934296"/>
                <a:gd name="f74" fmla="*/ f56 1 2589276"/>
                <a:gd name="f75" fmla="*/ f57 1 934296"/>
                <a:gd name="f76" fmla="*/ f58 1 2589276"/>
                <a:gd name="f77" fmla="*/ f59 1 2589276"/>
                <a:gd name="f78" fmla="*/ f60 1 2589276"/>
                <a:gd name="f79" fmla="*/ f61 1 934296"/>
                <a:gd name="f80" fmla="*/ f62 1 2589276"/>
                <a:gd name="f81" fmla="*/ f5 1 f44"/>
                <a:gd name="f82" fmla="*/ f6 1 f44"/>
                <a:gd name="f83" fmla="*/ f5 1 f45"/>
                <a:gd name="f84" fmla="*/ f7 1 f45"/>
                <a:gd name="f85" fmla="+- f63 0 f1"/>
                <a:gd name="f86" fmla="*/ f64 1 f44"/>
                <a:gd name="f87" fmla="*/ f65 1 f45"/>
                <a:gd name="f88" fmla="*/ f66 1 f44"/>
                <a:gd name="f89" fmla="*/ f67 1 f45"/>
                <a:gd name="f90" fmla="*/ f68 1 f45"/>
                <a:gd name="f91" fmla="*/ f69 1 f44"/>
                <a:gd name="f92" fmla="*/ f70 1 f45"/>
                <a:gd name="f93" fmla="*/ f71 1 f44"/>
                <a:gd name="f94" fmla="*/ f72 1 f45"/>
                <a:gd name="f95" fmla="*/ f73 1 f44"/>
                <a:gd name="f96" fmla="*/ f74 1 f45"/>
                <a:gd name="f97" fmla="*/ f75 1 f44"/>
                <a:gd name="f98" fmla="*/ f76 1 f45"/>
                <a:gd name="f99" fmla="*/ f77 1 f45"/>
                <a:gd name="f100" fmla="*/ f78 1 f45"/>
                <a:gd name="f101" fmla="*/ f79 1 f44"/>
                <a:gd name="f102" fmla="*/ f80 1 f45"/>
                <a:gd name="f103" fmla="*/ f81 f39 1"/>
                <a:gd name="f104" fmla="*/ f82 f39 1"/>
                <a:gd name="f105" fmla="*/ f84 f40 1"/>
                <a:gd name="f106" fmla="*/ f83 f40 1"/>
                <a:gd name="f107" fmla="*/ f86 f39 1"/>
                <a:gd name="f108" fmla="*/ f87 f40 1"/>
                <a:gd name="f109" fmla="*/ f88 f39 1"/>
                <a:gd name="f110" fmla="*/ f89 f40 1"/>
                <a:gd name="f111" fmla="*/ f90 f40 1"/>
                <a:gd name="f112" fmla="*/ f91 f39 1"/>
                <a:gd name="f113" fmla="*/ f92 f40 1"/>
                <a:gd name="f114" fmla="*/ f93 f39 1"/>
                <a:gd name="f115" fmla="*/ f94 f40 1"/>
                <a:gd name="f116" fmla="*/ f95 f39 1"/>
                <a:gd name="f117" fmla="*/ f96 f40 1"/>
                <a:gd name="f118" fmla="*/ f97 f39 1"/>
                <a:gd name="f119" fmla="*/ f98 f40 1"/>
                <a:gd name="f120" fmla="*/ f99 f40 1"/>
                <a:gd name="f121" fmla="*/ f100 f40 1"/>
                <a:gd name="f122" fmla="*/ f101 f39 1"/>
                <a:gd name="f123" fmla="*/ f102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5">
                  <a:pos x="f107" y="f108"/>
                </a:cxn>
                <a:cxn ang="f85">
                  <a:pos x="f109" y="f110"/>
                </a:cxn>
                <a:cxn ang="f85">
                  <a:pos x="f109" y="f111"/>
                </a:cxn>
                <a:cxn ang="f85">
                  <a:pos x="f112" y="f113"/>
                </a:cxn>
                <a:cxn ang="f85">
                  <a:pos x="f114" y="f115"/>
                </a:cxn>
                <a:cxn ang="f85">
                  <a:pos x="f116" y="f117"/>
                </a:cxn>
                <a:cxn ang="f85">
                  <a:pos x="f118" y="f119"/>
                </a:cxn>
                <a:cxn ang="f85">
                  <a:pos x="f109" y="f120"/>
                </a:cxn>
                <a:cxn ang="f85">
                  <a:pos x="f109" y="f121"/>
                </a:cxn>
                <a:cxn ang="f85">
                  <a:pos x="f122" y="f123"/>
                </a:cxn>
                <a:cxn ang="f85">
                  <a:pos x="f107" y="f108"/>
                </a:cxn>
              </a:cxnLst>
              <a:rect l="f103" t="f106" r="f104" b="f105"/>
              <a:pathLst>
                <a:path w="934296" h="2589276">
                  <a:moveTo>
                    <a:pt x="f8" y="f9"/>
                  </a:moveTo>
                  <a:cubicBezTo>
                    <a:pt x="f10" y="f11"/>
                    <a:pt x="f12" y="f13"/>
                    <a:pt x="f5" y="f7"/>
                  </a:cubicBezTo>
                  <a:lnTo>
                    <a:pt x="f5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cubicBezTo>
                    <a:pt x="f21" y="f22"/>
                    <a:pt x="f23" y="f24"/>
                    <a:pt x="f25" y="f26"/>
                  </a:cubicBezTo>
                  <a:cubicBezTo>
                    <a:pt x="f27" y="f28"/>
                    <a:pt x="f29" y="f30"/>
                    <a:pt x="f5" y="f31"/>
                  </a:cubicBezTo>
                  <a:lnTo>
                    <a:pt x="f5" y="f5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29" name="Title 4">
            <a:extLst>
              <a:ext uri="{FF2B5EF4-FFF2-40B4-BE49-F238E27FC236}">
                <a16:creationId xmlns:a16="http://schemas.microsoft.com/office/drawing/2014/main" id="{BE98A411-A77A-4172-9844-07552FF7B57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83480" y="2350008"/>
            <a:ext cx="461772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30" name="Text Placeholder 98">
            <a:extLst>
              <a:ext uri="{FF2B5EF4-FFF2-40B4-BE49-F238E27FC236}">
                <a16:creationId xmlns:a16="http://schemas.microsoft.com/office/drawing/2014/main" id="{13DD25D3-B3D4-4120-8A48-BA7AB68940C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941832"/>
            <a:ext cx="4617720" cy="45720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cap="all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1" name="Text Placeholder 106">
            <a:extLst>
              <a:ext uri="{FF2B5EF4-FFF2-40B4-BE49-F238E27FC236}">
                <a16:creationId xmlns:a16="http://schemas.microsoft.com/office/drawing/2014/main" id="{41197B9F-D1CF-40B9-BD58-E45027FF4DBA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1929384"/>
            <a:ext cx="3740728" cy="414342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2" name="Text Placeholder 100">
            <a:extLst>
              <a:ext uri="{FF2B5EF4-FFF2-40B4-BE49-F238E27FC236}">
                <a16:creationId xmlns:a16="http://schemas.microsoft.com/office/drawing/2014/main" id="{F0DB0D6A-9E43-4732-860D-9441509C63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123944"/>
            <a:ext cx="4590288" cy="448056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3" name="Text Placeholder 2">
            <a:extLst>
              <a:ext uri="{FF2B5EF4-FFF2-40B4-BE49-F238E27FC236}">
                <a16:creationId xmlns:a16="http://schemas.microsoft.com/office/drawing/2014/main" id="{F6E59F48-A4D3-4082-92C3-90E24EA1D9CB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690872"/>
            <a:ext cx="4590288" cy="493776"/>
          </a:xfrm>
        </p:spPr>
        <p:txBody>
          <a:bodyPr>
            <a:noAutofit/>
          </a:bodyPr>
          <a:lstStyle>
            <a:lvl1pPr marL="0" indent="0">
              <a:buNone/>
              <a:defRPr sz="3000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4" name="Text Placeholder 104">
            <a:extLst>
              <a:ext uri="{FF2B5EF4-FFF2-40B4-BE49-F238E27FC236}">
                <a16:creationId xmlns:a16="http://schemas.microsoft.com/office/drawing/2014/main" id="{E23001ED-F61E-4F09-A8F6-B8500449290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57757" y="6675120"/>
            <a:ext cx="22860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35" name="Straight Connector 1">
            <a:extLst>
              <a:ext uri="{FF2B5EF4-FFF2-40B4-BE49-F238E27FC236}">
                <a16:creationId xmlns:a16="http://schemas.microsoft.com/office/drawing/2014/main" id="{4C7BA19D-B6AA-402F-8CF3-DDEA2D6B6C67}"/>
              </a:ext>
            </a:extLst>
          </p:cNvPr>
          <p:cNvCxnSpPr/>
          <p:nvPr/>
        </p:nvCxnSpPr>
        <p:spPr>
          <a:xfrm>
            <a:off x="5031184" y="6517257"/>
            <a:ext cx="2514600" cy="0"/>
          </a:xfrm>
          <a:prstGeom prst="straightConnector1">
            <a:avLst/>
          </a:prstGeom>
          <a:noFill/>
          <a:ln w="6345" cap="flat">
            <a:solidFill>
              <a:srgbClr val="FFFFFF"/>
            </a:solidFill>
            <a:prstDash val="solid"/>
            <a:miter/>
          </a:ln>
        </p:spPr>
      </p:cxnSp>
      <p:cxnSp>
        <p:nvCxnSpPr>
          <p:cNvPr id="36" name="Straight Connector 18">
            <a:extLst>
              <a:ext uri="{FF2B5EF4-FFF2-40B4-BE49-F238E27FC236}">
                <a16:creationId xmlns:a16="http://schemas.microsoft.com/office/drawing/2014/main" id="{624AFF04-387E-4688-868B-C2332680D34D}"/>
              </a:ext>
            </a:extLst>
          </p:cNvPr>
          <p:cNvCxnSpPr/>
          <p:nvPr/>
        </p:nvCxnSpPr>
        <p:spPr>
          <a:xfrm>
            <a:off x="7795195" y="6518647"/>
            <a:ext cx="1828800" cy="0"/>
          </a:xfrm>
          <a:prstGeom prst="straightConnector1">
            <a:avLst/>
          </a:prstGeom>
          <a:noFill/>
          <a:ln w="6345" cap="flat">
            <a:solidFill>
              <a:srgbClr val="FFFFFF"/>
            </a:solidFill>
            <a:prstDash val="solid"/>
            <a:miter/>
          </a:ln>
        </p:spPr>
      </p:cxnSp>
      <p:sp>
        <p:nvSpPr>
          <p:cNvPr id="37" name="Text Placeholder 104">
            <a:extLst>
              <a:ext uri="{FF2B5EF4-FFF2-40B4-BE49-F238E27FC236}">
                <a16:creationId xmlns:a16="http://schemas.microsoft.com/office/drawing/2014/main" id="{52AB89F3-843E-4256-8B22-23D0A3D31ED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2272" y="6126480"/>
            <a:ext cx="1894874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8" name="Text Placeholder 104">
            <a:extLst>
              <a:ext uri="{FF2B5EF4-FFF2-40B4-BE49-F238E27FC236}">
                <a16:creationId xmlns:a16="http://schemas.microsoft.com/office/drawing/2014/main" id="{8E9E7650-0924-4AF7-B127-A5ED84AF078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4046" y="6676519"/>
            <a:ext cx="1915887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10630518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D5BA39FE-3DB0-41B7-9E9A-2C8DD23CB97D}"/>
              </a:ext>
            </a:extLst>
          </p:cNvPr>
          <p:cNvGrpSpPr/>
          <p:nvPr/>
        </p:nvGrpSpPr>
        <p:grpSpPr>
          <a:xfrm>
            <a:off x="0" y="-2798"/>
            <a:ext cx="6046085" cy="7775197"/>
            <a:chOff x="0" y="-2798"/>
            <a:chExt cx="6046085" cy="7775197"/>
          </a:xfrm>
        </p:grpSpPr>
        <p:sp>
          <p:nvSpPr>
            <p:cNvPr id="3" name="Freeform: Shape 15">
              <a:extLst>
                <a:ext uri="{FF2B5EF4-FFF2-40B4-BE49-F238E27FC236}">
                  <a16:creationId xmlns:a16="http://schemas.microsoft.com/office/drawing/2014/main" id="{BF803B5B-05C4-4337-95E6-C3989C56E7DC}"/>
                </a:ext>
              </a:extLst>
            </p:cNvPr>
            <p:cNvSpPr/>
            <p:nvPr/>
          </p:nvSpPr>
          <p:spPr>
            <a:xfrm>
              <a:off x="1759076" y="1298950"/>
              <a:ext cx="2798" cy="127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94"/>
                <a:gd name="f7" fmla="val 12700"/>
                <a:gd name="f8" fmla="+- 0 0 -90"/>
                <a:gd name="f9" fmla="*/ f3 1 2794"/>
                <a:gd name="f10" fmla="*/ f4 1 12700"/>
                <a:gd name="f11" fmla="+- f7 0 f5"/>
                <a:gd name="f12" fmla="+- f6 0 f5"/>
                <a:gd name="f13" fmla="*/ f8 f0 1"/>
                <a:gd name="f14" fmla="*/ f12 1 2794"/>
                <a:gd name="f15" fmla="*/ f11 1 12700"/>
                <a:gd name="f16" fmla="*/ 0 f12 1"/>
                <a:gd name="f17" fmla="*/ 0 f11 1"/>
                <a:gd name="f18" fmla="*/ 2794 f12 1"/>
                <a:gd name="f19" fmla="*/ f13 1 f2"/>
                <a:gd name="f20" fmla="*/ f16 1 2794"/>
                <a:gd name="f21" fmla="*/ f17 1 12700"/>
                <a:gd name="f22" fmla="*/ f18 1 2794"/>
                <a:gd name="f23" fmla="*/ f5 1 f14"/>
                <a:gd name="f24" fmla="*/ f6 1 f14"/>
                <a:gd name="f25" fmla="*/ f5 1 f15"/>
                <a:gd name="f26" fmla="*/ f7 1 f15"/>
                <a:gd name="f27" fmla="+- f19 0 f1"/>
                <a:gd name="f28" fmla="*/ f20 1 f14"/>
                <a:gd name="f29" fmla="*/ f21 1 f15"/>
                <a:gd name="f30" fmla="*/ f22 1 f14"/>
                <a:gd name="f31" fmla="*/ f23 f9 1"/>
                <a:gd name="f32" fmla="*/ f24 f9 1"/>
                <a:gd name="f33" fmla="*/ f26 f10 1"/>
                <a:gd name="f34" fmla="*/ f25 f10 1"/>
                <a:gd name="f35" fmla="*/ f28 f9 1"/>
                <a:gd name="f36" fmla="*/ f29 f10 1"/>
                <a:gd name="f37" fmla="*/ f30 f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7">
                  <a:pos x="f35" y="f36"/>
                </a:cxn>
                <a:cxn ang="f27">
                  <a:pos x="f37" y="f36"/>
                </a:cxn>
                <a:cxn ang="f27">
                  <a:pos x="f37" y="f36"/>
                </a:cxn>
                <a:cxn ang="f27">
                  <a:pos x="f35" y="f36"/>
                </a:cxn>
                <a:cxn ang="f27">
                  <a:pos x="f35" y="f36"/>
                </a:cxn>
              </a:cxnLst>
              <a:rect l="f31" t="f34" r="f32" b="f33"/>
              <a:pathLst>
                <a:path w="2794" h="12700">
                  <a:moveTo>
                    <a:pt x="f5" y="f5"/>
                  </a:moveTo>
                  <a:lnTo>
                    <a:pt x="f6" y="f5"/>
                  </a:lnTo>
                  <a:lnTo>
                    <a:pt x="f6" y="f5"/>
                  </a:lnTo>
                  <a:lnTo>
                    <a:pt x="f5" y="f5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00A14B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16">
              <a:extLst>
                <a:ext uri="{FF2B5EF4-FFF2-40B4-BE49-F238E27FC236}">
                  <a16:creationId xmlns:a16="http://schemas.microsoft.com/office/drawing/2014/main" id="{8934AC40-9FF2-4582-AE49-274EB0CFA9AC}"/>
                </a:ext>
              </a:extLst>
            </p:cNvPr>
            <p:cNvSpPr/>
            <p:nvPr/>
          </p:nvSpPr>
          <p:spPr>
            <a:xfrm>
              <a:off x="1046229" y="3988429"/>
              <a:ext cx="77467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835"/>
                <a:gd name="f8" fmla="val 33528"/>
                <a:gd name="f9" fmla="val 40132"/>
                <a:gd name="f10" fmla="val 43053"/>
                <a:gd name="f11" fmla="val 37084"/>
                <a:gd name="f12" fmla="+- 0 0 -90"/>
                <a:gd name="f13" fmla="*/ f3 1 77470"/>
                <a:gd name="f14" fmla="*/ f4 1 76835"/>
                <a:gd name="f15" fmla="+- f7 0 f5"/>
                <a:gd name="f16" fmla="+- f6 0 f5"/>
                <a:gd name="f17" fmla="*/ f12 f0 1"/>
                <a:gd name="f18" fmla="*/ f16 1 77470"/>
                <a:gd name="f19" fmla="*/ f15 1 76835"/>
                <a:gd name="f20" fmla="*/ 0 f16 1"/>
                <a:gd name="f21" fmla="*/ 33528 f15 1"/>
                <a:gd name="f22" fmla="*/ 40132 f16 1"/>
                <a:gd name="f23" fmla="*/ 76835 f15 1"/>
                <a:gd name="f24" fmla="*/ 77470 f16 1"/>
                <a:gd name="f25" fmla="*/ 43053 f15 1"/>
                <a:gd name="f26" fmla="*/ 37084 f16 1"/>
                <a:gd name="f27" fmla="*/ 0 f15 1"/>
                <a:gd name="f28" fmla="*/ f17 1 f2"/>
                <a:gd name="f29" fmla="*/ f20 1 77470"/>
                <a:gd name="f30" fmla="*/ f21 1 76835"/>
                <a:gd name="f31" fmla="*/ f22 1 77470"/>
                <a:gd name="f32" fmla="*/ f23 1 76835"/>
                <a:gd name="f33" fmla="*/ f24 1 77470"/>
                <a:gd name="f34" fmla="*/ f25 1 76835"/>
                <a:gd name="f35" fmla="*/ f26 1 77470"/>
                <a:gd name="f36" fmla="*/ f27 1 7683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835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17">
              <a:extLst>
                <a:ext uri="{FF2B5EF4-FFF2-40B4-BE49-F238E27FC236}">
                  <a16:creationId xmlns:a16="http://schemas.microsoft.com/office/drawing/2014/main" id="{16F9D778-248B-4857-93A6-58361A12A23D}"/>
                </a:ext>
              </a:extLst>
            </p:cNvPr>
            <p:cNvSpPr/>
            <p:nvPr/>
          </p:nvSpPr>
          <p:spPr>
            <a:xfrm>
              <a:off x="967608" y="4057137"/>
              <a:ext cx="79881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9121"/>
                <a:gd name="f8" fmla="val 35814"/>
                <a:gd name="f9" fmla="val 40132"/>
                <a:gd name="f10" fmla="val 43180"/>
                <a:gd name="f11" fmla="val 39751"/>
                <a:gd name="f12" fmla="+- 0 0 -90"/>
                <a:gd name="f13" fmla="*/ f3 1 79883"/>
                <a:gd name="f14" fmla="*/ f4 1 79121"/>
                <a:gd name="f15" fmla="+- f7 0 f5"/>
                <a:gd name="f16" fmla="+- f6 0 f5"/>
                <a:gd name="f17" fmla="*/ f12 f0 1"/>
                <a:gd name="f18" fmla="*/ f16 1 79883"/>
                <a:gd name="f19" fmla="*/ f15 1 79121"/>
                <a:gd name="f20" fmla="*/ 0 f16 1"/>
                <a:gd name="f21" fmla="*/ 35814 f15 1"/>
                <a:gd name="f22" fmla="*/ 40132 f16 1"/>
                <a:gd name="f23" fmla="*/ 79121 f15 1"/>
                <a:gd name="f24" fmla="*/ 79883 f16 1"/>
                <a:gd name="f25" fmla="*/ 43180 f15 1"/>
                <a:gd name="f26" fmla="*/ 39751 f16 1"/>
                <a:gd name="f27" fmla="*/ 0 f15 1"/>
                <a:gd name="f28" fmla="*/ f17 1 f2"/>
                <a:gd name="f29" fmla="*/ f20 1 79883"/>
                <a:gd name="f30" fmla="*/ f21 1 79121"/>
                <a:gd name="f31" fmla="*/ f22 1 79883"/>
                <a:gd name="f32" fmla="*/ f23 1 79121"/>
                <a:gd name="f33" fmla="*/ f24 1 79883"/>
                <a:gd name="f34" fmla="*/ f25 1 79121"/>
                <a:gd name="f35" fmla="*/ f26 1 79883"/>
                <a:gd name="f36" fmla="*/ f27 1 7912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9883" h="79121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18">
              <a:extLst>
                <a:ext uri="{FF2B5EF4-FFF2-40B4-BE49-F238E27FC236}">
                  <a16:creationId xmlns:a16="http://schemas.microsoft.com/office/drawing/2014/main" id="{332EC120-6E64-496F-82FF-2ED650D5F92C}"/>
                </a:ext>
              </a:extLst>
            </p:cNvPr>
            <p:cNvSpPr/>
            <p:nvPr/>
          </p:nvSpPr>
          <p:spPr>
            <a:xfrm>
              <a:off x="889638" y="4128644"/>
              <a:ext cx="77980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7851"/>
                <a:gd name="f8" fmla="val 34544"/>
                <a:gd name="f9" fmla="val 39878"/>
                <a:gd name="f10" fmla="val 77978"/>
                <a:gd name="f11" fmla="val 43180"/>
                <a:gd name="f12" fmla="val 64516"/>
                <a:gd name="f13" fmla="val 28448"/>
                <a:gd name="f14" fmla="val 51223"/>
                <a:gd name="f15" fmla="val 14059"/>
                <a:gd name="f16" fmla="val 38100"/>
                <a:gd name="f17" fmla="+- 0 0 -90"/>
                <a:gd name="f18" fmla="*/ f3 1 77977"/>
                <a:gd name="f19" fmla="*/ f4 1 77851"/>
                <a:gd name="f20" fmla="+- f7 0 f5"/>
                <a:gd name="f21" fmla="+- f6 0 f5"/>
                <a:gd name="f22" fmla="*/ f17 f0 1"/>
                <a:gd name="f23" fmla="*/ f21 1 77977"/>
                <a:gd name="f24" fmla="*/ f20 1 77851"/>
                <a:gd name="f25" fmla="*/ 0 f21 1"/>
                <a:gd name="f26" fmla="*/ 34544 f20 1"/>
                <a:gd name="f27" fmla="*/ 39878 f21 1"/>
                <a:gd name="f28" fmla="*/ 77851 f20 1"/>
                <a:gd name="f29" fmla="*/ 77978 f21 1"/>
                <a:gd name="f30" fmla="*/ 43180 f20 1"/>
                <a:gd name="f31" fmla="*/ 38100 f21 1"/>
                <a:gd name="f32" fmla="*/ 0 f20 1"/>
                <a:gd name="f33" fmla="*/ f22 1 f2"/>
                <a:gd name="f34" fmla="*/ f25 1 77977"/>
                <a:gd name="f35" fmla="*/ f26 1 77851"/>
                <a:gd name="f36" fmla="*/ f27 1 77977"/>
                <a:gd name="f37" fmla="*/ f28 1 77851"/>
                <a:gd name="f38" fmla="*/ f29 1 77977"/>
                <a:gd name="f39" fmla="*/ f30 1 77851"/>
                <a:gd name="f40" fmla="*/ f31 1 77977"/>
                <a:gd name="f41" fmla="*/ f32 1 7785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7977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19">
              <a:extLst>
                <a:ext uri="{FF2B5EF4-FFF2-40B4-BE49-F238E27FC236}">
                  <a16:creationId xmlns:a16="http://schemas.microsoft.com/office/drawing/2014/main" id="{D29E5FBC-2BB7-40A1-86BE-6892F663A988}"/>
                </a:ext>
              </a:extLst>
            </p:cNvPr>
            <p:cNvSpPr/>
            <p:nvPr/>
          </p:nvSpPr>
          <p:spPr>
            <a:xfrm>
              <a:off x="1127126" y="3915277"/>
              <a:ext cx="77339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6834"/>
                <a:gd name="f8" fmla="val 33528"/>
                <a:gd name="f9" fmla="val 40259"/>
                <a:gd name="f10" fmla="val 76835"/>
                <a:gd name="f11" fmla="val 77343"/>
                <a:gd name="f12" fmla="val 43434"/>
                <a:gd name="f13" fmla="val 36957"/>
                <a:gd name="f14" fmla="+- 0 0 -90"/>
                <a:gd name="f15" fmla="*/ f3 1 77342"/>
                <a:gd name="f16" fmla="*/ f4 1 76834"/>
                <a:gd name="f17" fmla="+- f7 0 f5"/>
                <a:gd name="f18" fmla="+- f6 0 f5"/>
                <a:gd name="f19" fmla="*/ f14 f0 1"/>
                <a:gd name="f20" fmla="*/ f18 1 77342"/>
                <a:gd name="f21" fmla="*/ f17 1 76834"/>
                <a:gd name="f22" fmla="*/ 0 f18 1"/>
                <a:gd name="f23" fmla="*/ 33528 f17 1"/>
                <a:gd name="f24" fmla="*/ 40259 f18 1"/>
                <a:gd name="f25" fmla="*/ 76835 f17 1"/>
                <a:gd name="f26" fmla="*/ 77343 f18 1"/>
                <a:gd name="f27" fmla="*/ 43434 f17 1"/>
                <a:gd name="f28" fmla="*/ 36957 f18 1"/>
                <a:gd name="f29" fmla="*/ 0 f17 1"/>
                <a:gd name="f30" fmla="*/ f19 1 f2"/>
                <a:gd name="f31" fmla="*/ f22 1 77342"/>
                <a:gd name="f32" fmla="*/ f23 1 76834"/>
                <a:gd name="f33" fmla="*/ f24 1 77342"/>
                <a:gd name="f34" fmla="*/ f25 1 76834"/>
                <a:gd name="f35" fmla="*/ f26 1 77342"/>
                <a:gd name="f36" fmla="*/ f27 1 76834"/>
                <a:gd name="f37" fmla="*/ f28 1 77342"/>
                <a:gd name="f38" fmla="*/ f29 1 76834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683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0">
              <a:extLst>
                <a:ext uri="{FF2B5EF4-FFF2-40B4-BE49-F238E27FC236}">
                  <a16:creationId xmlns:a16="http://schemas.microsoft.com/office/drawing/2014/main" id="{08332AF5-DDD6-4E98-A64E-A7D2803AF645}"/>
                </a:ext>
              </a:extLst>
            </p:cNvPr>
            <p:cNvSpPr/>
            <p:nvPr/>
          </p:nvSpPr>
          <p:spPr>
            <a:xfrm>
              <a:off x="1204081" y="3209287"/>
              <a:ext cx="782068" cy="7132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2066"/>
                <a:gd name="f7" fmla="val 713231"/>
                <a:gd name="f8" fmla="val 669925"/>
                <a:gd name="f9" fmla="val 40513"/>
                <a:gd name="f10" fmla="val 713232"/>
                <a:gd name="f11" fmla="val 304673"/>
                <a:gd name="f12" fmla="val 474853"/>
                <a:gd name="f13" fmla="val 557911"/>
                <a:gd name="f14" fmla="val 246126"/>
                <a:gd name="f15" fmla="val 43561"/>
                <a:gd name="f16" fmla="val 741045"/>
                <a:gd name="f17" fmla="val 516128"/>
                <a:gd name="f18" fmla="val 203200"/>
                <a:gd name="f19" fmla="val 263017"/>
                <a:gd name="f20" fmla="val 432054"/>
                <a:gd name="f21" fmla="+- 0 0 -90"/>
                <a:gd name="f22" fmla="*/ f3 1 782066"/>
                <a:gd name="f23" fmla="*/ f4 1 713231"/>
                <a:gd name="f24" fmla="+- f7 0 f5"/>
                <a:gd name="f25" fmla="+- f6 0 f5"/>
                <a:gd name="f26" fmla="*/ f21 f0 1"/>
                <a:gd name="f27" fmla="*/ f25 1 782066"/>
                <a:gd name="f28" fmla="*/ f24 1 713231"/>
                <a:gd name="f29" fmla="*/ 0 f25 1"/>
                <a:gd name="f30" fmla="*/ 669925 f24 1"/>
                <a:gd name="f31" fmla="*/ 40513 f25 1"/>
                <a:gd name="f32" fmla="*/ 713232 f24 1"/>
                <a:gd name="f33" fmla="*/ 782066 f25 1"/>
                <a:gd name="f34" fmla="*/ 43561 f24 1"/>
                <a:gd name="f35" fmla="*/ 741045 f25 1"/>
                <a:gd name="f36" fmla="*/ 0 f24 1"/>
                <a:gd name="f37" fmla="*/ f26 1 f2"/>
                <a:gd name="f38" fmla="*/ f29 1 782066"/>
                <a:gd name="f39" fmla="*/ f30 1 713231"/>
                <a:gd name="f40" fmla="*/ f31 1 782066"/>
                <a:gd name="f41" fmla="*/ f32 1 713231"/>
                <a:gd name="f42" fmla="*/ f33 1 782066"/>
                <a:gd name="f43" fmla="*/ f34 1 713231"/>
                <a:gd name="f44" fmla="*/ f35 1 782066"/>
                <a:gd name="f45" fmla="*/ f36 1 713231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82066" h="713231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6" y="f15"/>
                  </a:cubicBezTo>
                  <a:lnTo>
                    <a:pt x="f16" y="f5"/>
                  </a:ln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1">
              <a:extLst>
                <a:ext uri="{FF2B5EF4-FFF2-40B4-BE49-F238E27FC236}">
                  <a16:creationId xmlns:a16="http://schemas.microsoft.com/office/drawing/2014/main" id="{EB5AC580-F6DB-44CB-B8FF-261F43F76A8C}"/>
                </a:ext>
              </a:extLst>
            </p:cNvPr>
            <p:cNvSpPr/>
            <p:nvPr/>
          </p:nvSpPr>
          <p:spPr>
            <a:xfrm>
              <a:off x="1981203" y="3140579"/>
              <a:ext cx="80394" cy="789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1"/>
                <a:gd name="f7" fmla="val 78994"/>
                <a:gd name="f8" fmla="val 35560"/>
                <a:gd name="f9" fmla="val 41275"/>
                <a:gd name="f10" fmla="val 43561"/>
                <a:gd name="f11" fmla="val 39370"/>
                <a:gd name="f12" fmla="+- 0 0 -90"/>
                <a:gd name="f13" fmla="*/ f3 1 80391"/>
                <a:gd name="f14" fmla="*/ f4 1 78994"/>
                <a:gd name="f15" fmla="+- f7 0 f5"/>
                <a:gd name="f16" fmla="+- f6 0 f5"/>
                <a:gd name="f17" fmla="*/ f12 f0 1"/>
                <a:gd name="f18" fmla="*/ f16 1 80391"/>
                <a:gd name="f19" fmla="*/ f15 1 78994"/>
                <a:gd name="f20" fmla="*/ 0 f16 1"/>
                <a:gd name="f21" fmla="*/ 35560 f15 1"/>
                <a:gd name="f22" fmla="*/ 41275 f16 1"/>
                <a:gd name="f23" fmla="*/ 78994 f15 1"/>
                <a:gd name="f24" fmla="*/ 80391 f16 1"/>
                <a:gd name="f25" fmla="*/ 43561 f15 1"/>
                <a:gd name="f26" fmla="*/ 39370 f16 1"/>
                <a:gd name="f27" fmla="*/ 0 f15 1"/>
                <a:gd name="f28" fmla="*/ f17 1 f2"/>
                <a:gd name="f29" fmla="*/ f20 1 80391"/>
                <a:gd name="f30" fmla="*/ f21 1 78994"/>
                <a:gd name="f31" fmla="*/ f22 1 80391"/>
                <a:gd name="f32" fmla="*/ f23 1 78994"/>
                <a:gd name="f33" fmla="*/ f24 1 80391"/>
                <a:gd name="f34" fmla="*/ f25 1 78994"/>
                <a:gd name="f35" fmla="*/ f26 1 80391"/>
                <a:gd name="f36" fmla="*/ f27 1 7899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391" h="78994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2">
              <a:extLst>
                <a:ext uri="{FF2B5EF4-FFF2-40B4-BE49-F238E27FC236}">
                  <a16:creationId xmlns:a16="http://schemas.microsoft.com/office/drawing/2014/main" id="{73976FE5-8911-4855-9B34-929A331B04A6}"/>
                </a:ext>
              </a:extLst>
            </p:cNvPr>
            <p:cNvSpPr/>
            <p:nvPr/>
          </p:nvSpPr>
          <p:spPr>
            <a:xfrm>
              <a:off x="1279775" y="3291199"/>
              <a:ext cx="775210" cy="7079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5208"/>
                <a:gd name="f7" fmla="val 707897"/>
                <a:gd name="f8" fmla="val 668782"/>
                <a:gd name="f9" fmla="val 36576"/>
                <a:gd name="f10" fmla="val 707898"/>
                <a:gd name="f11" fmla="val 34798"/>
                <a:gd name="f12" fmla="val 742315"/>
                <a:gd name="f13" fmla="+- 0 0 -90"/>
                <a:gd name="f14" fmla="*/ f3 1 775208"/>
                <a:gd name="f15" fmla="*/ f4 1 707897"/>
                <a:gd name="f16" fmla="+- f7 0 f5"/>
                <a:gd name="f17" fmla="+- f6 0 f5"/>
                <a:gd name="f18" fmla="*/ f13 f0 1"/>
                <a:gd name="f19" fmla="*/ f17 1 775208"/>
                <a:gd name="f20" fmla="*/ f16 1 707897"/>
                <a:gd name="f21" fmla="*/ 0 f17 1"/>
                <a:gd name="f22" fmla="*/ 668782 f16 1"/>
                <a:gd name="f23" fmla="*/ 36576 f17 1"/>
                <a:gd name="f24" fmla="*/ 707898 f16 1"/>
                <a:gd name="f25" fmla="*/ 775208 f17 1"/>
                <a:gd name="f26" fmla="*/ 34798 f16 1"/>
                <a:gd name="f27" fmla="*/ 742315 f17 1"/>
                <a:gd name="f28" fmla="*/ 0 f16 1"/>
                <a:gd name="f29" fmla="*/ f18 1 f2"/>
                <a:gd name="f30" fmla="*/ f21 1 775208"/>
                <a:gd name="f31" fmla="*/ f22 1 707897"/>
                <a:gd name="f32" fmla="*/ f23 1 775208"/>
                <a:gd name="f33" fmla="*/ f24 1 707897"/>
                <a:gd name="f34" fmla="*/ f25 1 775208"/>
                <a:gd name="f35" fmla="*/ f26 1 707897"/>
                <a:gd name="f36" fmla="*/ f27 1 775208"/>
                <a:gd name="f37" fmla="*/ f28 1 70789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5208" h="70789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3">
              <a:extLst>
                <a:ext uri="{FF2B5EF4-FFF2-40B4-BE49-F238E27FC236}">
                  <a16:creationId xmlns:a16="http://schemas.microsoft.com/office/drawing/2014/main" id="{26659461-1642-4E0A-B33B-6A4D2BD5A673}"/>
                </a:ext>
              </a:extLst>
            </p:cNvPr>
            <p:cNvSpPr/>
            <p:nvPr/>
          </p:nvSpPr>
          <p:spPr>
            <a:xfrm>
              <a:off x="2059055" y="3222491"/>
              <a:ext cx="70866" cy="695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9596"/>
                <a:gd name="f8" fmla="val 35052"/>
                <a:gd name="f9" fmla="val 32766"/>
                <a:gd name="f10" fmla="val 34417"/>
                <a:gd name="f11" fmla="val 38481"/>
                <a:gd name="f12" fmla="+- 0 0 -90"/>
                <a:gd name="f13" fmla="*/ f3 1 70866"/>
                <a:gd name="f14" fmla="*/ f4 1 69596"/>
                <a:gd name="f15" fmla="+- f7 0 f5"/>
                <a:gd name="f16" fmla="+- f6 0 f5"/>
                <a:gd name="f17" fmla="*/ f12 f0 1"/>
                <a:gd name="f18" fmla="*/ f16 1 70866"/>
                <a:gd name="f19" fmla="*/ f15 1 69596"/>
                <a:gd name="f20" fmla="*/ 0 f16 1"/>
                <a:gd name="f21" fmla="*/ 35052 f15 1"/>
                <a:gd name="f22" fmla="*/ 32766 f16 1"/>
                <a:gd name="f23" fmla="*/ 69596 f15 1"/>
                <a:gd name="f24" fmla="*/ 70866 f16 1"/>
                <a:gd name="f25" fmla="*/ 34417 f15 1"/>
                <a:gd name="f26" fmla="*/ 38481 f16 1"/>
                <a:gd name="f27" fmla="*/ 0 f15 1"/>
                <a:gd name="f28" fmla="*/ f17 1 f2"/>
                <a:gd name="f29" fmla="*/ f20 1 70866"/>
                <a:gd name="f30" fmla="*/ f21 1 69596"/>
                <a:gd name="f31" fmla="*/ f22 1 70866"/>
                <a:gd name="f32" fmla="*/ f23 1 69596"/>
                <a:gd name="f33" fmla="*/ f24 1 70866"/>
                <a:gd name="f34" fmla="*/ f25 1 69596"/>
                <a:gd name="f35" fmla="*/ f26 1 70866"/>
                <a:gd name="f36" fmla="*/ f27 1 6959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866" h="6959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4">
              <a:extLst>
                <a:ext uri="{FF2B5EF4-FFF2-40B4-BE49-F238E27FC236}">
                  <a16:creationId xmlns:a16="http://schemas.microsoft.com/office/drawing/2014/main" id="{19674C70-4A77-44D1-A33A-4A39DEB0A729}"/>
                </a:ext>
              </a:extLst>
            </p:cNvPr>
            <p:cNvSpPr/>
            <p:nvPr/>
          </p:nvSpPr>
          <p:spPr>
            <a:xfrm>
              <a:off x="2294503" y="3011164"/>
              <a:ext cx="69723" cy="674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3"/>
                <a:gd name="f7" fmla="val 67437"/>
                <a:gd name="f8" fmla="val 34417"/>
                <a:gd name="f9" fmla="val 31623"/>
                <a:gd name="f10" fmla="val 33020"/>
                <a:gd name="f11" fmla="val 38481"/>
                <a:gd name="f12" fmla="+- 0 0 -90"/>
                <a:gd name="f13" fmla="*/ f3 1 69723"/>
                <a:gd name="f14" fmla="*/ f4 1 67437"/>
                <a:gd name="f15" fmla="+- f7 0 f5"/>
                <a:gd name="f16" fmla="+- f6 0 f5"/>
                <a:gd name="f17" fmla="*/ f12 f0 1"/>
                <a:gd name="f18" fmla="*/ f16 1 69723"/>
                <a:gd name="f19" fmla="*/ f15 1 67437"/>
                <a:gd name="f20" fmla="*/ 0 f16 1"/>
                <a:gd name="f21" fmla="*/ 34417 f15 1"/>
                <a:gd name="f22" fmla="*/ 31623 f16 1"/>
                <a:gd name="f23" fmla="*/ 67437 f15 1"/>
                <a:gd name="f24" fmla="*/ 69723 f16 1"/>
                <a:gd name="f25" fmla="*/ 33020 f15 1"/>
                <a:gd name="f26" fmla="*/ 38481 f16 1"/>
                <a:gd name="f27" fmla="*/ 0 f15 1"/>
                <a:gd name="f28" fmla="*/ f17 1 f2"/>
                <a:gd name="f29" fmla="*/ f20 1 69723"/>
                <a:gd name="f30" fmla="*/ f21 1 67437"/>
                <a:gd name="f31" fmla="*/ f22 1 69723"/>
                <a:gd name="f32" fmla="*/ f23 1 67437"/>
                <a:gd name="f33" fmla="*/ f24 1 69723"/>
                <a:gd name="f34" fmla="*/ f25 1 67437"/>
                <a:gd name="f35" fmla="*/ f26 1 69723"/>
                <a:gd name="f36" fmla="*/ f27 1 6743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723" h="6743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25">
              <a:extLst>
                <a:ext uri="{FF2B5EF4-FFF2-40B4-BE49-F238E27FC236}">
                  <a16:creationId xmlns:a16="http://schemas.microsoft.com/office/drawing/2014/main" id="{A7FC2DE9-19E5-420C-AF1A-2855ECCECC65}"/>
                </a:ext>
              </a:extLst>
            </p:cNvPr>
            <p:cNvSpPr/>
            <p:nvPr/>
          </p:nvSpPr>
          <p:spPr>
            <a:xfrm>
              <a:off x="1202564" y="3996430"/>
              <a:ext cx="73654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659"/>
                <a:gd name="f7" fmla="val 72897"/>
                <a:gd name="f8" fmla="val 33401"/>
                <a:gd name="f9" fmla="val 36830"/>
                <a:gd name="f10" fmla="val 72898"/>
                <a:gd name="f11" fmla="val 73660"/>
                <a:gd name="f12" fmla="val 39370"/>
                <a:gd name="f13" fmla="val 37084"/>
                <a:gd name="f14" fmla="+- 0 0 -90"/>
                <a:gd name="f15" fmla="*/ f3 1 73659"/>
                <a:gd name="f16" fmla="*/ f4 1 72897"/>
                <a:gd name="f17" fmla="+- f7 0 f5"/>
                <a:gd name="f18" fmla="+- f6 0 f5"/>
                <a:gd name="f19" fmla="*/ f14 f0 1"/>
                <a:gd name="f20" fmla="*/ f18 1 73659"/>
                <a:gd name="f21" fmla="*/ f17 1 72897"/>
                <a:gd name="f22" fmla="*/ 0 f18 1"/>
                <a:gd name="f23" fmla="*/ 33401 f17 1"/>
                <a:gd name="f24" fmla="*/ 36830 f18 1"/>
                <a:gd name="f25" fmla="*/ 72898 f17 1"/>
                <a:gd name="f26" fmla="*/ 73660 f18 1"/>
                <a:gd name="f27" fmla="*/ 39370 f17 1"/>
                <a:gd name="f28" fmla="*/ 37084 f18 1"/>
                <a:gd name="f29" fmla="*/ 0 f17 1"/>
                <a:gd name="f30" fmla="*/ f19 1 f2"/>
                <a:gd name="f31" fmla="*/ f22 1 73659"/>
                <a:gd name="f32" fmla="*/ f23 1 72897"/>
                <a:gd name="f33" fmla="*/ f24 1 73659"/>
                <a:gd name="f34" fmla="*/ f25 1 72897"/>
                <a:gd name="f35" fmla="*/ f26 1 73659"/>
                <a:gd name="f36" fmla="*/ f27 1 72897"/>
                <a:gd name="f37" fmla="*/ f28 1 73659"/>
                <a:gd name="f38" fmla="*/ f29 1 7289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659" h="72897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26">
              <a:extLst>
                <a:ext uri="{FF2B5EF4-FFF2-40B4-BE49-F238E27FC236}">
                  <a16:creationId xmlns:a16="http://schemas.microsoft.com/office/drawing/2014/main" id="{30473AB7-521E-40A1-A76D-1C07B7DAC500}"/>
                </a:ext>
              </a:extLst>
            </p:cNvPr>
            <p:cNvSpPr/>
            <p:nvPr/>
          </p:nvSpPr>
          <p:spPr>
            <a:xfrm>
              <a:off x="2217035" y="3080887"/>
              <a:ext cx="69979" cy="6794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6"/>
                <a:gd name="f7" fmla="val 67945"/>
                <a:gd name="f8" fmla="val 34290"/>
                <a:gd name="f9" fmla="val 10414"/>
                <a:gd name="f10" fmla="val 45212"/>
                <a:gd name="f11" fmla="val 21082"/>
                <a:gd name="f12" fmla="val 56388"/>
                <a:gd name="f13" fmla="val 31877"/>
                <a:gd name="f14" fmla="val 69977"/>
                <a:gd name="f15" fmla="val 33274"/>
                <a:gd name="f16" fmla="val 38100"/>
                <a:gd name="f17" fmla="+- 0 0 -90"/>
                <a:gd name="f18" fmla="*/ f3 1 69976"/>
                <a:gd name="f19" fmla="*/ f4 1 67945"/>
                <a:gd name="f20" fmla="+- f7 0 f5"/>
                <a:gd name="f21" fmla="+- f6 0 f5"/>
                <a:gd name="f22" fmla="*/ f17 f0 1"/>
                <a:gd name="f23" fmla="*/ f21 1 69976"/>
                <a:gd name="f24" fmla="*/ f20 1 67945"/>
                <a:gd name="f25" fmla="*/ 0 f21 1"/>
                <a:gd name="f26" fmla="*/ 34290 f20 1"/>
                <a:gd name="f27" fmla="*/ 31877 f21 1"/>
                <a:gd name="f28" fmla="*/ 67945 f20 1"/>
                <a:gd name="f29" fmla="*/ 69977 f21 1"/>
                <a:gd name="f30" fmla="*/ 33274 f20 1"/>
                <a:gd name="f31" fmla="*/ 38100 f21 1"/>
                <a:gd name="f32" fmla="*/ 0 f20 1"/>
                <a:gd name="f33" fmla="*/ f22 1 f2"/>
                <a:gd name="f34" fmla="*/ f25 1 69976"/>
                <a:gd name="f35" fmla="*/ f26 1 67945"/>
                <a:gd name="f36" fmla="*/ f27 1 69976"/>
                <a:gd name="f37" fmla="*/ f28 1 67945"/>
                <a:gd name="f38" fmla="*/ f29 1 69976"/>
                <a:gd name="f39" fmla="*/ f30 1 67945"/>
                <a:gd name="f40" fmla="*/ f31 1 69976"/>
                <a:gd name="f41" fmla="*/ f32 1 6794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69976" h="6794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27">
              <a:extLst>
                <a:ext uri="{FF2B5EF4-FFF2-40B4-BE49-F238E27FC236}">
                  <a16:creationId xmlns:a16="http://schemas.microsoft.com/office/drawing/2014/main" id="{F32EB801-FDB3-4C7B-A256-4E68110E777A}"/>
                </a:ext>
              </a:extLst>
            </p:cNvPr>
            <p:cNvSpPr/>
            <p:nvPr/>
          </p:nvSpPr>
          <p:spPr>
            <a:xfrm>
              <a:off x="2138296" y="3150482"/>
              <a:ext cx="71624" cy="697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627"/>
                <a:gd name="f7" fmla="val 69723"/>
                <a:gd name="f8" fmla="val 35560"/>
                <a:gd name="f9" fmla="val 32385"/>
                <a:gd name="f10" fmla="val 71628"/>
                <a:gd name="f11" fmla="val 33909"/>
                <a:gd name="f12" fmla="val 39624"/>
                <a:gd name="f13" fmla="+- 0 0 -90"/>
                <a:gd name="f14" fmla="*/ f3 1 71627"/>
                <a:gd name="f15" fmla="*/ f4 1 69723"/>
                <a:gd name="f16" fmla="+- f7 0 f5"/>
                <a:gd name="f17" fmla="+- f6 0 f5"/>
                <a:gd name="f18" fmla="*/ f13 f0 1"/>
                <a:gd name="f19" fmla="*/ f17 1 71627"/>
                <a:gd name="f20" fmla="*/ f16 1 69723"/>
                <a:gd name="f21" fmla="*/ 0 f17 1"/>
                <a:gd name="f22" fmla="*/ 35560 f16 1"/>
                <a:gd name="f23" fmla="*/ 32385 f17 1"/>
                <a:gd name="f24" fmla="*/ 69723 f16 1"/>
                <a:gd name="f25" fmla="*/ 71628 f17 1"/>
                <a:gd name="f26" fmla="*/ 33909 f16 1"/>
                <a:gd name="f27" fmla="*/ 39624 f17 1"/>
                <a:gd name="f28" fmla="*/ 0 f16 1"/>
                <a:gd name="f29" fmla="*/ f18 1 f2"/>
                <a:gd name="f30" fmla="*/ f21 1 71627"/>
                <a:gd name="f31" fmla="*/ f22 1 69723"/>
                <a:gd name="f32" fmla="*/ f23 1 71627"/>
                <a:gd name="f33" fmla="*/ f24 1 69723"/>
                <a:gd name="f34" fmla="*/ f25 1 71627"/>
                <a:gd name="f35" fmla="*/ f26 1 69723"/>
                <a:gd name="f36" fmla="*/ f27 1 71627"/>
                <a:gd name="f37" fmla="*/ f28 1 6972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627" h="6972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28">
              <a:extLst>
                <a:ext uri="{FF2B5EF4-FFF2-40B4-BE49-F238E27FC236}">
                  <a16:creationId xmlns:a16="http://schemas.microsoft.com/office/drawing/2014/main" id="{874FAC8B-A31F-4142-8DAE-B510570167B4}"/>
                </a:ext>
              </a:extLst>
            </p:cNvPr>
            <p:cNvSpPr/>
            <p:nvPr/>
          </p:nvSpPr>
          <p:spPr>
            <a:xfrm>
              <a:off x="1997835" y="3002020"/>
              <a:ext cx="69210" cy="670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214"/>
                <a:gd name="f7" fmla="val 67055"/>
                <a:gd name="f8" fmla="val 35941"/>
                <a:gd name="f9" fmla="val 29464"/>
                <a:gd name="f10" fmla="val 67056"/>
                <a:gd name="f11" fmla="val 69215"/>
                <a:gd name="f12" fmla="val 31115"/>
                <a:gd name="f13" fmla="val 40005"/>
                <a:gd name="f14" fmla="+- 0 0 -90"/>
                <a:gd name="f15" fmla="*/ f3 1 69214"/>
                <a:gd name="f16" fmla="*/ f4 1 67055"/>
                <a:gd name="f17" fmla="+- f7 0 f5"/>
                <a:gd name="f18" fmla="+- f6 0 f5"/>
                <a:gd name="f19" fmla="*/ f14 f0 1"/>
                <a:gd name="f20" fmla="*/ f18 1 69214"/>
                <a:gd name="f21" fmla="*/ f17 1 67055"/>
                <a:gd name="f22" fmla="*/ 0 f18 1"/>
                <a:gd name="f23" fmla="*/ 35941 f17 1"/>
                <a:gd name="f24" fmla="*/ 29464 f18 1"/>
                <a:gd name="f25" fmla="*/ 67056 f17 1"/>
                <a:gd name="f26" fmla="*/ 69215 f18 1"/>
                <a:gd name="f27" fmla="*/ 31115 f17 1"/>
                <a:gd name="f28" fmla="*/ 40005 f18 1"/>
                <a:gd name="f29" fmla="*/ 0 f17 1"/>
                <a:gd name="f30" fmla="*/ f19 1 f2"/>
                <a:gd name="f31" fmla="*/ f22 1 69214"/>
                <a:gd name="f32" fmla="*/ f23 1 67055"/>
                <a:gd name="f33" fmla="*/ f24 1 69214"/>
                <a:gd name="f34" fmla="*/ f25 1 67055"/>
                <a:gd name="f35" fmla="*/ f26 1 69214"/>
                <a:gd name="f36" fmla="*/ f27 1 67055"/>
                <a:gd name="f37" fmla="*/ f28 1 69214"/>
                <a:gd name="f38" fmla="*/ f29 1 6705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9214" h="6705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29">
              <a:extLst>
                <a:ext uri="{FF2B5EF4-FFF2-40B4-BE49-F238E27FC236}">
                  <a16:creationId xmlns:a16="http://schemas.microsoft.com/office/drawing/2014/main" id="{8DF3D6BF-3C95-45D3-B8AE-BA45CF02F938}"/>
                </a:ext>
              </a:extLst>
            </p:cNvPr>
            <p:cNvSpPr/>
            <p:nvPr/>
          </p:nvSpPr>
          <p:spPr>
            <a:xfrm>
              <a:off x="1137915" y="3141978"/>
              <a:ext cx="773682" cy="70154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684"/>
                <a:gd name="f7" fmla="val 701547"/>
                <a:gd name="f8" fmla="val 666369"/>
                <a:gd name="f9" fmla="val 32893"/>
                <a:gd name="f10" fmla="val 701548"/>
                <a:gd name="f11" fmla="val 31750"/>
                <a:gd name="f12" fmla="val 743712"/>
                <a:gd name="f13" fmla="+- 0 0 -90"/>
                <a:gd name="f14" fmla="*/ f3 1 773684"/>
                <a:gd name="f15" fmla="*/ f4 1 701547"/>
                <a:gd name="f16" fmla="+- f7 0 f5"/>
                <a:gd name="f17" fmla="+- f6 0 f5"/>
                <a:gd name="f18" fmla="*/ f13 f0 1"/>
                <a:gd name="f19" fmla="*/ f17 1 773684"/>
                <a:gd name="f20" fmla="*/ f16 1 701547"/>
                <a:gd name="f21" fmla="*/ 0 f17 1"/>
                <a:gd name="f22" fmla="*/ 666369 f16 1"/>
                <a:gd name="f23" fmla="*/ 32893 f17 1"/>
                <a:gd name="f24" fmla="*/ 701548 f16 1"/>
                <a:gd name="f25" fmla="*/ 773684 f17 1"/>
                <a:gd name="f26" fmla="*/ 31750 f16 1"/>
                <a:gd name="f27" fmla="*/ 743712 f17 1"/>
                <a:gd name="f28" fmla="*/ 0 f16 1"/>
                <a:gd name="f29" fmla="*/ f18 1 f2"/>
                <a:gd name="f30" fmla="*/ f21 1 773684"/>
                <a:gd name="f31" fmla="*/ f22 1 701547"/>
                <a:gd name="f32" fmla="*/ f23 1 773684"/>
                <a:gd name="f33" fmla="*/ f24 1 701547"/>
                <a:gd name="f34" fmla="*/ f25 1 773684"/>
                <a:gd name="f35" fmla="*/ f26 1 701547"/>
                <a:gd name="f36" fmla="*/ f27 1 773684"/>
                <a:gd name="f37" fmla="*/ f28 1 7015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3684" h="70154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0">
              <a:extLst>
                <a:ext uri="{FF2B5EF4-FFF2-40B4-BE49-F238E27FC236}">
                  <a16:creationId xmlns:a16="http://schemas.microsoft.com/office/drawing/2014/main" id="{36A7DBE6-6FD9-47E3-A78C-ED83D004DBD1}"/>
                </a:ext>
              </a:extLst>
            </p:cNvPr>
            <p:cNvSpPr/>
            <p:nvPr/>
          </p:nvSpPr>
          <p:spPr>
            <a:xfrm>
              <a:off x="2153668" y="2862958"/>
              <a:ext cx="68067" cy="656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072"/>
                <a:gd name="f7" fmla="val 65658"/>
                <a:gd name="f8" fmla="val 35306"/>
                <a:gd name="f9" fmla="val 29083"/>
                <a:gd name="f10" fmla="val 65659"/>
                <a:gd name="f11" fmla="val 30353"/>
                <a:gd name="f12" fmla="val 39370"/>
                <a:gd name="f13" fmla="+- 0 0 -90"/>
                <a:gd name="f14" fmla="*/ f3 1 68072"/>
                <a:gd name="f15" fmla="*/ f4 1 65658"/>
                <a:gd name="f16" fmla="+- f7 0 f5"/>
                <a:gd name="f17" fmla="+- f6 0 f5"/>
                <a:gd name="f18" fmla="*/ f13 f0 1"/>
                <a:gd name="f19" fmla="*/ f17 1 68072"/>
                <a:gd name="f20" fmla="*/ f16 1 65658"/>
                <a:gd name="f21" fmla="*/ 0 f17 1"/>
                <a:gd name="f22" fmla="*/ 35306 f16 1"/>
                <a:gd name="f23" fmla="*/ 29083 f17 1"/>
                <a:gd name="f24" fmla="*/ 65659 f16 1"/>
                <a:gd name="f25" fmla="*/ 68072 f17 1"/>
                <a:gd name="f26" fmla="*/ 30353 f16 1"/>
                <a:gd name="f27" fmla="*/ 39370 f17 1"/>
                <a:gd name="f28" fmla="*/ 0 f16 1"/>
                <a:gd name="f29" fmla="*/ f18 1 f2"/>
                <a:gd name="f30" fmla="*/ f21 1 68072"/>
                <a:gd name="f31" fmla="*/ f22 1 65658"/>
                <a:gd name="f32" fmla="*/ f23 1 68072"/>
                <a:gd name="f33" fmla="*/ f24 1 65658"/>
                <a:gd name="f34" fmla="*/ f25 1 68072"/>
                <a:gd name="f35" fmla="*/ f26 1 65658"/>
                <a:gd name="f36" fmla="*/ f27 1 68072"/>
                <a:gd name="f37" fmla="*/ f28 1 656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072" h="6565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1">
              <a:extLst>
                <a:ext uri="{FF2B5EF4-FFF2-40B4-BE49-F238E27FC236}">
                  <a16:creationId xmlns:a16="http://schemas.microsoft.com/office/drawing/2014/main" id="{120E0110-DA81-416E-BDA6-24D6951434A2}"/>
                </a:ext>
              </a:extLst>
            </p:cNvPr>
            <p:cNvSpPr/>
            <p:nvPr/>
          </p:nvSpPr>
          <p:spPr>
            <a:xfrm>
              <a:off x="2076959" y="2933440"/>
              <a:ext cx="67180" cy="643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183"/>
                <a:gd name="f7" fmla="val 64389"/>
                <a:gd name="f8" fmla="val 33655"/>
                <a:gd name="f9" fmla="val 29083"/>
                <a:gd name="f10" fmla="val 30480"/>
                <a:gd name="f11" fmla="val 37973"/>
                <a:gd name="f12" fmla="val 25146"/>
                <a:gd name="f13" fmla="val 10541"/>
                <a:gd name="f14" fmla="val 12573"/>
                <a:gd name="f15" fmla="val 22225"/>
                <a:gd name="f16" fmla="+- 0 0 -90"/>
                <a:gd name="f17" fmla="*/ f3 1 67183"/>
                <a:gd name="f18" fmla="*/ f4 1 64389"/>
                <a:gd name="f19" fmla="+- f7 0 f5"/>
                <a:gd name="f20" fmla="+- f6 0 f5"/>
                <a:gd name="f21" fmla="*/ f16 f0 1"/>
                <a:gd name="f22" fmla="*/ f20 1 67183"/>
                <a:gd name="f23" fmla="*/ f19 1 64389"/>
                <a:gd name="f24" fmla="*/ 0 f20 1"/>
                <a:gd name="f25" fmla="*/ 33655 f19 1"/>
                <a:gd name="f26" fmla="*/ 29083 f20 1"/>
                <a:gd name="f27" fmla="*/ 64389 f19 1"/>
                <a:gd name="f28" fmla="*/ 67183 f20 1"/>
                <a:gd name="f29" fmla="*/ 30480 f19 1"/>
                <a:gd name="f30" fmla="*/ 37973 f20 1"/>
                <a:gd name="f31" fmla="*/ 0 f19 1"/>
                <a:gd name="f32" fmla="*/ f21 1 f2"/>
                <a:gd name="f33" fmla="*/ f24 1 67183"/>
                <a:gd name="f34" fmla="*/ f25 1 64389"/>
                <a:gd name="f35" fmla="*/ f26 1 67183"/>
                <a:gd name="f36" fmla="*/ f27 1 64389"/>
                <a:gd name="f37" fmla="*/ f28 1 67183"/>
                <a:gd name="f38" fmla="*/ f29 1 64389"/>
                <a:gd name="f39" fmla="*/ f30 1 67183"/>
                <a:gd name="f40" fmla="*/ f31 1 6438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7183" h="6438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2">
              <a:extLst>
                <a:ext uri="{FF2B5EF4-FFF2-40B4-BE49-F238E27FC236}">
                  <a16:creationId xmlns:a16="http://schemas.microsoft.com/office/drawing/2014/main" id="{7D59F5E2-7416-4730-BC2A-275249AC8379}"/>
                </a:ext>
              </a:extLst>
            </p:cNvPr>
            <p:cNvSpPr/>
            <p:nvPr/>
          </p:nvSpPr>
          <p:spPr>
            <a:xfrm>
              <a:off x="1060575" y="3844165"/>
              <a:ext cx="69723" cy="689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2"/>
                <a:gd name="f7" fmla="val 68960"/>
                <a:gd name="f8" fmla="val 33401"/>
                <a:gd name="f9" fmla="val 33147"/>
                <a:gd name="f10" fmla="val 68961"/>
                <a:gd name="f11" fmla="val 69723"/>
                <a:gd name="f12" fmla="val 35433"/>
                <a:gd name="f13" fmla="val 36830"/>
                <a:gd name="f14" fmla="+- 0 0 -90"/>
                <a:gd name="f15" fmla="*/ f3 1 69722"/>
                <a:gd name="f16" fmla="*/ f4 1 68960"/>
                <a:gd name="f17" fmla="+- f7 0 f5"/>
                <a:gd name="f18" fmla="+- f6 0 f5"/>
                <a:gd name="f19" fmla="*/ f14 f0 1"/>
                <a:gd name="f20" fmla="*/ f18 1 69722"/>
                <a:gd name="f21" fmla="*/ f17 1 68960"/>
                <a:gd name="f22" fmla="*/ 0 f18 1"/>
                <a:gd name="f23" fmla="*/ 33401 f17 1"/>
                <a:gd name="f24" fmla="*/ 33147 f18 1"/>
                <a:gd name="f25" fmla="*/ 68961 f17 1"/>
                <a:gd name="f26" fmla="*/ 69723 f18 1"/>
                <a:gd name="f27" fmla="*/ 35433 f17 1"/>
                <a:gd name="f28" fmla="*/ 36830 f18 1"/>
                <a:gd name="f29" fmla="*/ 0 f17 1"/>
                <a:gd name="f30" fmla="*/ f19 1 f2"/>
                <a:gd name="f31" fmla="*/ f22 1 69722"/>
                <a:gd name="f32" fmla="*/ f23 1 68960"/>
                <a:gd name="f33" fmla="*/ f24 1 69722"/>
                <a:gd name="f34" fmla="*/ f25 1 68960"/>
                <a:gd name="f35" fmla="*/ f26 1 69722"/>
                <a:gd name="f36" fmla="*/ f27 1 68960"/>
                <a:gd name="f37" fmla="*/ f28 1 69722"/>
                <a:gd name="f38" fmla="*/ f29 1 6896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9722" h="68960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3">
              <a:extLst>
                <a:ext uri="{FF2B5EF4-FFF2-40B4-BE49-F238E27FC236}">
                  <a16:creationId xmlns:a16="http://schemas.microsoft.com/office/drawing/2014/main" id="{DC9D0545-BC95-4929-AB18-CD30D5956703}"/>
                </a:ext>
              </a:extLst>
            </p:cNvPr>
            <p:cNvSpPr/>
            <p:nvPr/>
          </p:nvSpPr>
          <p:spPr>
            <a:xfrm>
              <a:off x="2216661" y="2928996"/>
              <a:ext cx="79379" cy="781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75"/>
                <a:gd name="f7" fmla="val 78104"/>
                <a:gd name="f8" fmla="val 34925"/>
                <a:gd name="f9" fmla="val 41275"/>
                <a:gd name="f10" fmla="val 78105"/>
                <a:gd name="f11" fmla="val 43307"/>
                <a:gd name="f12" fmla="val 38354"/>
                <a:gd name="f13" fmla="+- 0 0 -90"/>
                <a:gd name="f14" fmla="*/ f3 1 79375"/>
                <a:gd name="f15" fmla="*/ f4 1 78104"/>
                <a:gd name="f16" fmla="+- f7 0 f5"/>
                <a:gd name="f17" fmla="+- f6 0 f5"/>
                <a:gd name="f18" fmla="*/ f13 f0 1"/>
                <a:gd name="f19" fmla="*/ f17 1 79375"/>
                <a:gd name="f20" fmla="*/ f16 1 78104"/>
                <a:gd name="f21" fmla="*/ 0 f17 1"/>
                <a:gd name="f22" fmla="*/ 34925 f16 1"/>
                <a:gd name="f23" fmla="*/ 41275 f17 1"/>
                <a:gd name="f24" fmla="*/ 78105 f16 1"/>
                <a:gd name="f25" fmla="*/ 79375 f17 1"/>
                <a:gd name="f26" fmla="*/ 43307 f16 1"/>
                <a:gd name="f27" fmla="*/ 38354 f17 1"/>
                <a:gd name="f28" fmla="*/ 0 f16 1"/>
                <a:gd name="f29" fmla="*/ f18 1 f2"/>
                <a:gd name="f30" fmla="*/ f21 1 79375"/>
                <a:gd name="f31" fmla="*/ f22 1 78104"/>
                <a:gd name="f32" fmla="*/ f23 1 79375"/>
                <a:gd name="f33" fmla="*/ f24 1 78104"/>
                <a:gd name="f34" fmla="*/ f25 1 79375"/>
                <a:gd name="f35" fmla="*/ f26 1 78104"/>
                <a:gd name="f36" fmla="*/ f27 1 79375"/>
                <a:gd name="f37" fmla="*/ f28 1 7810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375" h="78104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4">
              <a:extLst>
                <a:ext uri="{FF2B5EF4-FFF2-40B4-BE49-F238E27FC236}">
                  <a16:creationId xmlns:a16="http://schemas.microsoft.com/office/drawing/2014/main" id="{101DE66C-C54F-424E-B736-2EECEC86EDA8}"/>
                </a:ext>
              </a:extLst>
            </p:cNvPr>
            <p:cNvSpPr/>
            <p:nvPr/>
          </p:nvSpPr>
          <p:spPr>
            <a:xfrm>
              <a:off x="2060957" y="3068698"/>
              <a:ext cx="80768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9247"/>
                <a:gd name="f8" fmla="val 35814"/>
                <a:gd name="f9" fmla="val 41275"/>
                <a:gd name="f10" fmla="val 79248"/>
                <a:gd name="f11" fmla="val 43434"/>
                <a:gd name="f12" fmla="val 39751"/>
                <a:gd name="f13" fmla="+- 0 0 -90"/>
                <a:gd name="f14" fmla="*/ f3 1 80772"/>
                <a:gd name="f15" fmla="*/ f4 1 79247"/>
                <a:gd name="f16" fmla="+- f7 0 f5"/>
                <a:gd name="f17" fmla="+- f6 0 f5"/>
                <a:gd name="f18" fmla="*/ f13 f0 1"/>
                <a:gd name="f19" fmla="*/ f17 1 80772"/>
                <a:gd name="f20" fmla="*/ f16 1 79247"/>
                <a:gd name="f21" fmla="*/ 0 f17 1"/>
                <a:gd name="f22" fmla="*/ 35814 f16 1"/>
                <a:gd name="f23" fmla="*/ 41275 f17 1"/>
                <a:gd name="f24" fmla="*/ 79248 f16 1"/>
                <a:gd name="f25" fmla="*/ 80772 f17 1"/>
                <a:gd name="f26" fmla="*/ 43434 f16 1"/>
                <a:gd name="f27" fmla="*/ 39751 f17 1"/>
                <a:gd name="f28" fmla="*/ 0 f16 1"/>
                <a:gd name="f29" fmla="*/ f18 1 f2"/>
                <a:gd name="f30" fmla="*/ f21 1 80772"/>
                <a:gd name="f31" fmla="*/ f22 1 79247"/>
                <a:gd name="f32" fmla="*/ f23 1 80772"/>
                <a:gd name="f33" fmla="*/ f24 1 79247"/>
                <a:gd name="f34" fmla="*/ f25 1 80772"/>
                <a:gd name="f35" fmla="*/ f26 1 79247"/>
                <a:gd name="f36" fmla="*/ f27 1 80772"/>
                <a:gd name="f37" fmla="*/ f28 1 792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772" h="7924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35">
              <a:extLst>
                <a:ext uri="{FF2B5EF4-FFF2-40B4-BE49-F238E27FC236}">
                  <a16:creationId xmlns:a16="http://schemas.microsoft.com/office/drawing/2014/main" id="{EA40CE41-3677-4287-BCFE-512F1F1F2A08}"/>
                </a:ext>
              </a:extLst>
            </p:cNvPr>
            <p:cNvSpPr/>
            <p:nvPr/>
          </p:nvSpPr>
          <p:spPr>
            <a:xfrm>
              <a:off x="2139696" y="2998847"/>
              <a:ext cx="79251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248"/>
                <a:gd name="f7" fmla="val 77469"/>
                <a:gd name="f8" fmla="val 34036"/>
                <a:gd name="f9" fmla="val 41148"/>
                <a:gd name="f10" fmla="val 77470"/>
                <a:gd name="f11" fmla="val 43307"/>
                <a:gd name="f12" fmla="val 38100"/>
                <a:gd name="f13" fmla="+- 0 0 -90"/>
                <a:gd name="f14" fmla="*/ f3 1 79248"/>
                <a:gd name="f15" fmla="*/ f4 1 77469"/>
                <a:gd name="f16" fmla="+- f7 0 f5"/>
                <a:gd name="f17" fmla="+- f6 0 f5"/>
                <a:gd name="f18" fmla="*/ f13 f0 1"/>
                <a:gd name="f19" fmla="*/ f17 1 79248"/>
                <a:gd name="f20" fmla="*/ f16 1 77469"/>
                <a:gd name="f21" fmla="*/ 0 f17 1"/>
                <a:gd name="f22" fmla="*/ 34036 f16 1"/>
                <a:gd name="f23" fmla="*/ 41148 f17 1"/>
                <a:gd name="f24" fmla="*/ 77470 f16 1"/>
                <a:gd name="f25" fmla="*/ 79248 f17 1"/>
                <a:gd name="f26" fmla="*/ 43307 f16 1"/>
                <a:gd name="f27" fmla="*/ 38100 f17 1"/>
                <a:gd name="f28" fmla="*/ 0 f16 1"/>
                <a:gd name="f29" fmla="*/ f18 1 f2"/>
                <a:gd name="f30" fmla="*/ f21 1 79248"/>
                <a:gd name="f31" fmla="*/ f22 1 77469"/>
                <a:gd name="f32" fmla="*/ f23 1 79248"/>
                <a:gd name="f33" fmla="*/ f24 1 77469"/>
                <a:gd name="f34" fmla="*/ f25 1 79248"/>
                <a:gd name="f35" fmla="*/ f26 1 77469"/>
                <a:gd name="f36" fmla="*/ f27 1 79248"/>
                <a:gd name="f37" fmla="*/ f28 1 7746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248" h="77469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36">
              <a:extLst>
                <a:ext uri="{FF2B5EF4-FFF2-40B4-BE49-F238E27FC236}">
                  <a16:creationId xmlns:a16="http://schemas.microsoft.com/office/drawing/2014/main" id="{63D0BCBE-CE40-49F6-AB4B-4D468D83AD24}"/>
                </a:ext>
              </a:extLst>
            </p:cNvPr>
            <p:cNvSpPr/>
            <p:nvPr/>
          </p:nvSpPr>
          <p:spPr>
            <a:xfrm>
              <a:off x="900812" y="3985384"/>
              <a:ext cx="73280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8"/>
                <a:gd name="f7" fmla="val 71754"/>
                <a:gd name="f8" fmla="val 35433"/>
                <a:gd name="f9" fmla="val 33655"/>
                <a:gd name="f10" fmla="val 71755"/>
                <a:gd name="f11" fmla="val 73279"/>
                <a:gd name="f12" fmla="val 35941"/>
                <a:gd name="f13" fmla="val 39751"/>
                <a:gd name="f14" fmla="+- 0 0 -90"/>
                <a:gd name="f15" fmla="*/ f3 1 73278"/>
                <a:gd name="f16" fmla="*/ f4 1 71754"/>
                <a:gd name="f17" fmla="+- f7 0 f5"/>
                <a:gd name="f18" fmla="+- f6 0 f5"/>
                <a:gd name="f19" fmla="*/ f14 f0 1"/>
                <a:gd name="f20" fmla="*/ f18 1 73278"/>
                <a:gd name="f21" fmla="*/ f17 1 71754"/>
                <a:gd name="f22" fmla="*/ 0 f18 1"/>
                <a:gd name="f23" fmla="*/ 35433 f17 1"/>
                <a:gd name="f24" fmla="*/ 33655 f18 1"/>
                <a:gd name="f25" fmla="*/ 71755 f17 1"/>
                <a:gd name="f26" fmla="*/ 73279 f18 1"/>
                <a:gd name="f27" fmla="*/ 35941 f17 1"/>
                <a:gd name="f28" fmla="*/ 39751 f18 1"/>
                <a:gd name="f29" fmla="*/ 0 f17 1"/>
                <a:gd name="f30" fmla="*/ f19 1 f2"/>
                <a:gd name="f31" fmla="*/ f22 1 73278"/>
                <a:gd name="f32" fmla="*/ f23 1 71754"/>
                <a:gd name="f33" fmla="*/ f24 1 73278"/>
                <a:gd name="f34" fmla="*/ f25 1 71754"/>
                <a:gd name="f35" fmla="*/ f26 1 73278"/>
                <a:gd name="f36" fmla="*/ f27 1 71754"/>
                <a:gd name="f37" fmla="*/ f28 1 73278"/>
                <a:gd name="f38" fmla="*/ f29 1 71754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278" h="7175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37">
              <a:extLst>
                <a:ext uri="{FF2B5EF4-FFF2-40B4-BE49-F238E27FC236}">
                  <a16:creationId xmlns:a16="http://schemas.microsoft.com/office/drawing/2014/main" id="{BE4753D7-5E27-4B0D-90FF-17E7442FE547}"/>
                </a:ext>
              </a:extLst>
            </p:cNvPr>
            <p:cNvSpPr/>
            <p:nvPr/>
          </p:nvSpPr>
          <p:spPr>
            <a:xfrm>
              <a:off x="979551" y="3917189"/>
              <a:ext cx="70353" cy="690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358"/>
                <a:gd name="f7" fmla="val 69088"/>
                <a:gd name="f8" fmla="val 33020"/>
                <a:gd name="f9" fmla="val 33401"/>
                <a:gd name="f10" fmla="val 35687"/>
                <a:gd name="f11" fmla="val 36449"/>
                <a:gd name="f12" fmla="+- 0 0 -90"/>
                <a:gd name="f13" fmla="*/ f3 1 70358"/>
                <a:gd name="f14" fmla="*/ f4 1 69088"/>
                <a:gd name="f15" fmla="+- f7 0 f5"/>
                <a:gd name="f16" fmla="+- f6 0 f5"/>
                <a:gd name="f17" fmla="*/ f12 f0 1"/>
                <a:gd name="f18" fmla="*/ f16 1 70358"/>
                <a:gd name="f19" fmla="*/ f15 1 69088"/>
                <a:gd name="f20" fmla="*/ 0 f16 1"/>
                <a:gd name="f21" fmla="*/ 33020 f15 1"/>
                <a:gd name="f22" fmla="*/ 33401 f16 1"/>
                <a:gd name="f23" fmla="*/ 69088 f15 1"/>
                <a:gd name="f24" fmla="*/ 70358 f16 1"/>
                <a:gd name="f25" fmla="*/ 35687 f15 1"/>
                <a:gd name="f26" fmla="*/ 36449 f16 1"/>
                <a:gd name="f27" fmla="*/ 0 f15 1"/>
                <a:gd name="f28" fmla="*/ f17 1 f2"/>
                <a:gd name="f29" fmla="*/ f20 1 70358"/>
                <a:gd name="f30" fmla="*/ f21 1 69088"/>
                <a:gd name="f31" fmla="*/ f22 1 70358"/>
                <a:gd name="f32" fmla="*/ f23 1 69088"/>
                <a:gd name="f33" fmla="*/ f24 1 70358"/>
                <a:gd name="f34" fmla="*/ f25 1 69088"/>
                <a:gd name="f35" fmla="*/ f26 1 70358"/>
                <a:gd name="f36" fmla="*/ f27 1 6908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358" h="6908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38">
              <a:extLst>
                <a:ext uri="{FF2B5EF4-FFF2-40B4-BE49-F238E27FC236}">
                  <a16:creationId xmlns:a16="http://schemas.microsoft.com/office/drawing/2014/main" id="{821F73BE-9555-411F-BA11-1434AA5155DA}"/>
                </a:ext>
              </a:extLst>
            </p:cNvPr>
            <p:cNvSpPr/>
            <p:nvPr/>
          </p:nvSpPr>
          <p:spPr>
            <a:xfrm>
              <a:off x="822575" y="4056378"/>
              <a:ext cx="72137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6"/>
                <a:gd name="f7" fmla="val 71247"/>
                <a:gd name="f8" fmla="val 34417"/>
                <a:gd name="f9" fmla="val 34036"/>
                <a:gd name="f10" fmla="val 36576"/>
                <a:gd name="f11" fmla="val 38354"/>
                <a:gd name="f12" fmla="+- 0 0 -90"/>
                <a:gd name="f13" fmla="*/ f3 1 72136"/>
                <a:gd name="f14" fmla="*/ f4 1 71247"/>
                <a:gd name="f15" fmla="+- f7 0 f5"/>
                <a:gd name="f16" fmla="+- f6 0 f5"/>
                <a:gd name="f17" fmla="*/ f12 f0 1"/>
                <a:gd name="f18" fmla="*/ f16 1 72136"/>
                <a:gd name="f19" fmla="*/ f15 1 71247"/>
                <a:gd name="f20" fmla="*/ 0 f16 1"/>
                <a:gd name="f21" fmla="*/ 34417 f15 1"/>
                <a:gd name="f22" fmla="*/ 34036 f16 1"/>
                <a:gd name="f23" fmla="*/ 71247 f15 1"/>
                <a:gd name="f24" fmla="*/ 72136 f16 1"/>
                <a:gd name="f25" fmla="*/ 36576 f15 1"/>
                <a:gd name="f26" fmla="*/ 38354 f16 1"/>
                <a:gd name="f27" fmla="*/ 0 f15 1"/>
                <a:gd name="f28" fmla="*/ f17 1 f2"/>
                <a:gd name="f29" fmla="*/ f20 1 72136"/>
                <a:gd name="f30" fmla="*/ f21 1 71247"/>
                <a:gd name="f31" fmla="*/ f22 1 72136"/>
                <a:gd name="f32" fmla="*/ f23 1 71247"/>
                <a:gd name="f33" fmla="*/ f24 1 72136"/>
                <a:gd name="f34" fmla="*/ f25 1 71247"/>
                <a:gd name="f35" fmla="*/ f26 1 72136"/>
                <a:gd name="f36" fmla="*/ f27 1 7124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136" h="7124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39">
              <a:extLst>
                <a:ext uri="{FF2B5EF4-FFF2-40B4-BE49-F238E27FC236}">
                  <a16:creationId xmlns:a16="http://schemas.microsoft.com/office/drawing/2014/main" id="{E5DA61B0-82EE-4ED4-B6ED-594521A10346}"/>
                </a:ext>
              </a:extLst>
            </p:cNvPr>
            <p:cNvSpPr/>
            <p:nvPr/>
          </p:nvSpPr>
          <p:spPr>
            <a:xfrm>
              <a:off x="2257927" y="5450198"/>
              <a:ext cx="79123" cy="784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121"/>
                <a:gd name="f7" fmla="val 78485"/>
                <a:gd name="f8" fmla="val 38862"/>
                <a:gd name="f9" fmla="val 36576"/>
                <a:gd name="f10" fmla="val 78486"/>
                <a:gd name="f11" fmla="val 39497"/>
                <a:gd name="f12" fmla="val 66421"/>
                <a:gd name="f13" fmla="val 26797"/>
                <a:gd name="f14" fmla="val 54610"/>
                <a:gd name="f15" fmla="val 13081"/>
                <a:gd name="f16" fmla="val 42291"/>
                <a:gd name="f17" fmla="+- 0 0 -90"/>
                <a:gd name="f18" fmla="*/ f3 1 79121"/>
                <a:gd name="f19" fmla="*/ f4 1 78485"/>
                <a:gd name="f20" fmla="+- f7 0 f5"/>
                <a:gd name="f21" fmla="+- f6 0 f5"/>
                <a:gd name="f22" fmla="*/ f17 f0 1"/>
                <a:gd name="f23" fmla="*/ f21 1 79121"/>
                <a:gd name="f24" fmla="*/ f20 1 78485"/>
                <a:gd name="f25" fmla="*/ 0 f21 1"/>
                <a:gd name="f26" fmla="*/ 38862 f20 1"/>
                <a:gd name="f27" fmla="*/ 36576 f21 1"/>
                <a:gd name="f28" fmla="*/ 78486 f20 1"/>
                <a:gd name="f29" fmla="*/ 79121 f21 1"/>
                <a:gd name="f30" fmla="*/ 39497 f20 1"/>
                <a:gd name="f31" fmla="*/ 42291 f21 1"/>
                <a:gd name="f32" fmla="*/ 0 f20 1"/>
                <a:gd name="f33" fmla="*/ f22 1 f2"/>
                <a:gd name="f34" fmla="*/ f25 1 79121"/>
                <a:gd name="f35" fmla="*/ f26 1 78485"/>
                <a:gd name="f36" fmla="*/ f27 1 79121"/>
                <a:gd name="f37" fmla="*/ f28 1 78485"/>
                <a:gd name="f38" fmla="*/ f29 1 79121"/>
                <a:gd name="f39" fmla="*/ f30 1 78485"/>
                <a:gd name="f40" fmla="*/ f31 1 79121"/>
                <a:gd name="f41" fmla="*/ f32 1 7848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9121" h="78485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0">
              <a:extLst>
                <a:ext uri="{FF2B5EF4-FFF2-40B4-BE49-F238E27FC236}">
                  <a16:creationId xmlns:a16="http://schemas.microsoft.com/office/drawing/2014/main" id="{404A9209-F7B2-4100-92E1-DEE0335F8AE5}"/>
                </a:ext>
              </a:extLst>
            </p:cNvPr>
            <p:cNvSpPr/>
            <p:nvPr/>
          </p:nvSpPr>
          <p:spPr>
            <a:xfrm>
              <a:off x="2412114" y="5454396"/>
              <a:ext cx="81153" cy="800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153"/>
                <a:gd name="f7" fmla="val 80009"/>
                <a:gd name="f8" fmla="val 39497"/>
                <a:gd name="f9" fmla="val 38100"/>
                <a:gd name="f10" fmla="val 80010"/>
                <a:gd name="f11" fmla="val 40005"/>
                <a:gd name="f12" fmla="val 43815"/>
                <a:gd name="f13" fmla="+- 0 0 -90"/>
                <a:gd name="f14" fmla="*/ f3 1 81153"/>
                <a:gd name="f15" fmla="*/ f4 1 80009"/>
                <a:gd name="f16" fmla="+- f7 0 f5"/>
                <a:gd name="f17" fmla="+- f6 0 f5"/>
                <a:gd name="f18" fmla="*/ f13 f0 1"/>
                <a:gd name="f19" fmla="*/ f17 1 81153"/>
                <a:gd name="f20" fmla="*/ f16 1 80009"/>
                <a:gd name="f21" fmla="*/ 0 f17 1"/>
                <a:gd name="f22" fmla="*/ 39497 f16 1"/>
                <a:gd name="f23" fmla="*/ 38100 f17 1"/>
                <a:gd name="f24" fmla="*/ 80010 f16 1"/>
                <a:gd name="f25" fmla="*/ 81153 f17 1"/>
                <a:gd name="f26" fmla="*/ 40005 f16 1"/>
                <a:gd name="f27" fmla="*/ 43815 f17 1"/>
                <a:gd name="f28" fmla="*/ 0 f16 1"/>
                <a:gd name="f29" fmla="*/ f18 1 f2"/>
                <a:gd name="f30" fmla="*/ f21 1 81153"/>
                <a:gd name="f31" fmla="*/ f22 1 80009"/>
                <a:gd name="f32" fmla="*/ f23 1 81153"/>
                <a:gd name="f33" fmla="*/ f24 1 80009"/>
                <a:gd name="f34" fmla="*/ f25 1 81153"/>
                <a:gd name="f35" fmla="*/ f26 1 80009"/>
                <a:gd name="f36" fmla="*/ f27 1 81153"/>
                <a:gd name="f37" fmla="*/ f28 1 8000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153" h="80009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9" name="Freeform: Shape 41">
              <a:extLst>
                <a:ext uri="{FF2B5EF4-FFF2-40B4-BE49-F238E27FC236}">
                  <a16:creationId xmlns:a16="http://schemas.microsoft.com/office/drawing/2014/main" id="{98622CC0-67EB-49D0-90D6-FC90954E080A}"/>
                </a:ext>
              </a:extLst>
            </p:cNvPr>
            <p:cNvSpPr/>
            <p:nvPr/>
          </p:nvSpPr>
          <p:spPr>
            <a:xfrm>
              <a:off x="2251079" y="5604759"/>
              <a:ext cx="77467" cy="779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7977"/>
                <a:gd name="f8" fmla="val 36068"/>
                <a:gd name="f9" fmla="val 38100"/>
                <a:gd name="f10" fmla="val 77978"/>
                <a:gd name="f11" fmla="val 41529"/>
                <a:gd name="f12" fmla="val 39370"/>
                <a:gd name="f13" fmla="+- 0 0 -90"/>
                <a:gd name="f14" fmla="*/ f3 1 77470"/>
                <a:gd name="f15" fmla="*/ f4 1 77977"/>
                <a:gd name="f16" fmla="+- f7 0 f5"/>
                <a:gd name="f17" fmla="+- f6 0 f5"/>
                <a:gd name="f18" fmla="*/ f13 f0 1"/>
                <a:gd name="f19" fmla="*/ f17 1 77470"/>
                <a:gd name="f20" fmla="*/ f16 1 77977"/>
                <a:gd name="f21" fmla="*/ 0 f17 1"/>
                <a:gd name="f22" fmla="*/ 36068 f16 1"/>
                <a:gd name="f23" fmla="*/ 38100 f17 1"/>
                <a:gd name="f24" fmla="*/ 77978 f16 1"/>
                <a:gd name="f25" fmla="*/ 77470 f17 1"/>
                <a:gd name="f26" fmla="*/ 41529 f16 1"/>
                <a:gd name="f27" fmla="*/ 39370 f17 1"/>
                <a:gd name="f28" fmla="*/ 0 f16 1"/>
                <a:gd name="f29" fmla="*/ f18 1 f2"/>
                <a:gd name="f30" fmla="*/ f21 1 77470"/>
                <a:gd name="f31" fmla="*/ f22 1 77977"/>
                <a:gd name="f32" fmla="*/ f23 1 77470"/>
                <a:gd name="f33" fmla="*/ f24 1 77977"/>
                <a:gd name="f34" fmla="*/ f25 1 77470"/>
                <a:gd name="f35" fmla="*/ f26 1 77977"/>
                <a:gd name="f36" fmla="*/ f27 1 77470"/>
                <a:gd name="f37" fmla="*/ f28 1 7797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470" h="7797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0" name="Freeform: Shape 42">
              <a:extLst>
                <a:ext uri="{FF2B5EF4-FFF2-40B4-BE49-F238E27FC236}">
                  <a16:creationId xmlns:a16="http://schemas.microsoft.com/office/drawing/2014/main" id="{FCBA0F1E-364D-4390-AE26-C53BB9B2E9A9}"/>
                </a:ext>
              </a:extLst>
            </p:cNvPr>
            <p:cNvSpPr/>
            <p:nvPr/>
          </p:nvSpPr>
          <p:spPr>
            <a:xfrm>
              <a:off x="2330833" y="5529065"/>
              <a:ext cx="80512" cy="801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80136"/>
                <a:gd name="f8" fmla="val 38989"/>
                <a:gd name="f9" fmla="val 38100"/>
                <a:gd name="f10" fmla="val 80137"/>
                <a:gd name="f11" fmla="val 80518"/>
                <a:gd name="f12" fmla="val 40767"/>
                <a:gd name="f13" fmla="val 42418"/>
                <a:gd name="f14" fmla="+- 0 0 -90"/>
                <a:gd name="f15" fmla="*/ f3 1 80517"/>
                <a:gd name="f16" fmla="*/ f4 1 80136"/>
                <a:gd name="f17" fmla="+- f7 0 f5"/>
                <a:gd name="f18" fmla="+- f6 0 f5"/>
                <a:gd name="f19" fmla="*/ f14 f0 1"/>
                <a:gd name="f20" fmla="*/ f18 1 80517"/>
                <a:gd name="f21" fmla="*/ f17 1 80136"/>
                <a:gd name="f22" fmla="*/ 0 f18 1"/>
                <a:gd name="f23" fmla="*/ 38989 f17 1"/>
                <a:gd name="f24" fmla="*/ 38100 f18 1"/>
                <a:gd name="f25" fmla="*/ 80137 f17 1"/>
                <a:gd name="f26" fmla="*/ 80518 f18 1"/>
                <a:gd name="f27" fmla="*/ 40767 f17 1"/>
                <a:gd name="f28" fmla="*/ 42418 f18 1"/>
                <a:gd name="f29" fmla="*/ 0 f17 1"/>
                <a:gd name="f30" fmla="*/ f19 1 f2"/>
                <a:gd name="f31" fmla="*/ f22 1 80517"/>
                <a:gd name="f32" fmla="*/ f23 1 80136"/>
                <a:gd name="f33" fmla="*/ f24 1 80517"/>
                <a:gd name="f34" fmla="*/ f25 1 80136"/>
                <a:gd name="f35" fmla="*/ f26 1 80517"/>
                <a:gd name="f36" fmla="*/ f27 1 80136"/>
                <a:gd name="f37" fmla="*/ f28 1 80517"/>
                <a:gd name="f38" fmla="*/ f29 1 8013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80136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1" name="Freeform: Shape 43">
              <a:extLst>
                <a:ext uri="{FF2B5EF4-FFF2-40B4-BE49-F238E27FC236}">
                  <a16:creationId xmlns:a16="http://schemas.microsoft.com/office/drawing/2014/main" id="{5F8A18AC-1935-4574-B9EF-C325EC970375}"/>
                </a:ext>
              </a:extLst>
            </p:cNvPr>
            <p:cNvSpPr/>
            <p:nvPr/>
          </p:nvSpPr>
          <p:spPr>
            <a:xfrm>
              <a:off x="2496183" y="5384288"/>
              <a:ext cx="72767" cy="726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770"/>
                <a:gd name="f7" fmla="val 72644"/>
                <a:gd name="f8" fmla="val 32893"/>
                <a:gd name="f9" fmla="val 37084"/>
                <a:gd name="f10" fmla="val 72771"/>
                <a:gd name="f11" fmla="val 39370"/>
                <a:gd name="f12" fmla="val 60071"/>
                <a:gd name="f13" fmla="val 26670"/>
                <a:gd name="f14" fmla="val 48387"/>
                <a:gd name="f15" fmla="val 13081"/>
                <a:gd name="f16" fmla="val 36068"/>
                <a:gd name="f17" fmla="val 24257"/>
                <a:gd name="f18" fmla="val 10795"/>
                <a:gd name="f19" fmla="val 12319"/>
                <a:gd name="f20" fmla="val 21844"/>
                <a:gd name="f21" fmla="+- 0 0 -90"/>
                <a:gd name="f22" fmla="*/ f3 1 72770"/>
                <a:gd name="f23" fmla="*/ f4 1 72644"/>
                <a:gd name="f24" fmla="+- f7 0 f5"/>
                <a:gd name="f25" fmla="+- f6 0 f5"/>
                <a:gd name="f26" fmla="*/ f21 f0 1"/>
                <a:gd name="f27" fmla="*/ f25 1 72770"/>
                <a:gd name="f28" fmla="*/ f24 1 72644"/>
                <a:gd name="f29" fmla="*/ 0 f25 1"/>
                <a:gd name="f30" fmla="*/ 32893 f24 1"/>
                <a:gd name="f31" fmla="*/ 37084 f25 1"/>
                <a:gd name="f32" fmla="*/ 72644 f24 1"/>
                <a:gd name="f33" fmla="*/ 72771 f25 1"/>
                <a:gd name="f34" fmla="*/ 39370 f24 1"/>
                <a:gd name="f35" fmla="*/ 36068 f25 1"/>
                <a:gd name="f36" fmla="*/ 0 f24 1"/>
                <a:gd name="f37" fmla="*/ f26 1 f2"/>
                <a:gd name="f38" fmla="*/ f29 1 72770"/>
                <a:gd name="f39" fmla="*/ f30 1 72644"/>
                <a:gd name="f40" fmla="*/ f31 1 72770"/>
                <a:gd name="f41" fmla="*/ f32 1 72644"/>
                <a:gd name="f42" fmla="*/ f33 1 72770"/>
                <a:gd name="f43" fmla="*/ f34 1 72644"/>
                <a:gd name="f44" fmla="*/ f35 1 72770"/>
                <a:gd name="f45" fmla="*/ f36 1 7264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2770" h="72644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2" name="Freeform: Shape 44">
              <a:extLst>
                <a:ext uri="{FF2B5EF4-FFF2-40B4-BE49-F238E27FC236}">
                  <a16:creationId xmlns:a16="http://schemas.microsoft.com/office/drawing/2014/main" id="{A4A26A3C-BDE7-4E9A-8726-842E480817F2}"/>
                </a:ext>
              </a:extLst>
            </p:cNvPr>
            <p:cNvSpPr/>
            <p:nvPr/>
          </p:nvSpPr>
          <p:spPr>
            <a:xfrm>
              <a:off x="2178429" y="5525892"/>
              <a:ext cx="75822" cy="755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5565"/>
                <a:gd name="f8" fmla="val 36195"/>
                <a:gd name="f9" fmla="val 12065"/>
                <a:gd name="f10" fmla="val 48895"/>
                <a:gd name="f11" fmla="val 24130"/>
                <a:gd name="f12" fmla="val 62484"/>
                <a:gd name="f13" fmla="val 36322"/>
                <a:gd name="f14" fmla="val 39497"/>
                <a:gd name="f15" fmla="val 63119"/>
                <a:gd name="f16" fmla="val 26797"/>
                <a:gd name="f17" fmla="val 51562"/>
                <a:gd name="f18" fmla="val 13081"/>
                <a:gd name="f19" fmla="val 39370"/>
                <a:gd name="f20" fmla="+- 0 0 -90"/>
                <a:gd name="f21" fmla="*/ f3 1 75819"/>
                <a:gd name="f22" fmla="*/ f4 1 75565"/>
                <a:gd name="f23" fmla="+- f7 0 f5"/>
                <a:gd name="f24" fmla="+- f6 0 f5"/>
                <a:gd name="f25" fmla="*/ f20 f0 1"/>
                <a:gd name="f26" fmla="*/ f24 1 75819"/>
                <a:gd name="f27" fmla="*/ f23 1 75565"/>
                <a:gd name="f28" fmla="*/ 0 f24 1"/>
                <a:gd name="f29" fmla="*/ 36195 f23 1"/>
                <a:gd name="f30" fmla="*/ 36322 f24 1"/>
                <a:gd name="f31" fmla="*/ 75565 f23 1"/>
                <a:gd name="f32" fmla="*/ 75819 f24 1"/>
                <a:gd name="f33" fmla="*/ 39497 f23 1"/>
                <a:gd name="f34" fmla="*/ 39370 f24 1"/>
                <a:gd name="f35" fmla="*/ 0 f23 1"/>
                <a:gd name="f36" fmla="*/ f25 1 f2"/>
                <a:gd name="f37" fmla="*/ f28 1 75819"/>
                <a:gd name="f38" fmla="*/ f29 1 75565"/>
                <a:gd name="f39" fmla="*/ f30 1 75819"/>
                <a:gd name="f40" fmla="*/ f31 1 75565"/>
                <a:gd name="f41" fmla="*/ f32 1 75819"/>
                <a:gd name="f42" fmla="*/ f33 1 75565"/>
                <a:gd name="f43" fmla="*/ f34 1 75819"/>
                <a:gd name="f44" fmla="*/ f35 1 7556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5819" h="7556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3" name="Freeform: Shape 45">
              <a:extLst>
                <a:ext uri="{FF2B5EF4-FFF2-40B4-BE49-F238E27FC236}">
                  <a16:creationId xmlns:a16="http://schemas.microsoft.com/office/drawing/2014/main" id="{9B27BC69-8C2D-4C63-955B-88B63C555C75}"/>
                </a:ext>
              </a:extLst>
            </p:cNvPr>
            <p:cNvSpPr/>
            <p:nvPr/>
          </p:nvSpPr>
          <p:spPr>
            <a:xfrm>
              <a:off x="755010" y="3983226"/>
              <a:ext cx="71368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373"/>
                <a:gd name="f7" fmla="val 70358"/>
                <a:gd name="f8" fmla="val 34290"/>
                <a:gd name="f9" fmla="val 33274"/>
                <a:gd name="f10" fmla="val 71374"/>
                <a:gd name="f11" fmla="val 36068"/>
                <a:gd name="f12" fmla="val 38100"/>
                <a:gd name="f13" fmla="+- 0 0 -90"/>
                <a:gd name="f14" fmla="*/ f3 1 71373"/>
                <a:gd name="f15" fmla="*/ f4 1 70358"/>
                <a:gd name="f16" fmla="+- f7 0 f5"/>
                <a:gd name="f17" fmla="+- f6 0 f5"/>
                <a:gd name="f18" fmla="*/ f13 f0 1"/>
                <a:gd name="f19" fmla="*/ f17 1 71373"/>
                <a:gd name="f20" fmla="*/ f16 1 70358"/>
                <a:gd name="f21" fmla="*/ 0 f17 1"/>
                <a:gd name="f22" fmla="*/ 34290 f16 1"/>
                <a:gd name="f23" fmla="*/ 33274 f17 1"/>
                <a:gd name="f24" fmla="*/ 70358 f16 1"/>
                <a:gd name="f25" fmla="*/ 71374 f17 1"/>
                <a:gd name="f26" fmla="*/ 36068 f16 1"/>
                <a:gd name="f27" fmla="*/ 38100 f17 1"/>
                <a:gd name="f28" fmla="*/ 0 f16 1"/>
                <a:gd name="f29" fmla="*/ f18 1 f2"/>
                <a:gd name="f30" fmla="*/ f21 1 71373"/>
                <a:gd name="f31" fmla="*/ f22 1 70358"/>
                <a:gd name="f32" fmla="*/ f23 1 71373"/>
                <a:gd name="f33" fmla="*/ f24 1 70358"/>
                <a:gd name="f34" fmla="*/ f25 1 71373"/>
                <a:gd name="f35" fmla="*/ f26 1 70358"/>
                <a:gd name="f36" fmla="*/ f27 1 71373"/>
                <a:gd name="f37" fmla="*/ f28 1 70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373" h="7035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4" name="Freeform: Shape 46">
              <a:extLst>
                <a:ext uri="{FF2B5EF4-FFF2-40B4-BE49-F238E27FC236}">
                  <a16:creationId xmlns:a16="http://schemas.microsoft.com/office/drawing/2014/main" id="{DB56D08F-1DFB-4D82-89C3-3F163A8F4198}"/>
                </a:ext>
              </a:extLst>
            </p:cNvPr>
            <p:cNvSpPr/>
            <p:nvPr/>
          </p:nvSpPr>
          <p:spPr>
            <a:xfrm>
              <a:off x="2327276" y="5687311"/>
              <a:ext cx="73536" cy="73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2"/>
                <a:gd name="f7" fmla="val 73405"/>
                <a:gd name="f8" fmla="val 36322"/>
                <a:gd name="f9" fmla="val 34163"/>
                <a:gd name="f10" fmla="val 73406"/>
                <a:gd name="f11" fmla="val 73533"/>
                <a:gd name="f12" fmla="val 36830"/>
                <a:gd name="f13" fmla="val 39497"/>
                <a:gd name="f14" fmla="+- 0 0 -90"/>
                <a:gd name="f15" fmla="*/ f3 1 73532"/>
                <a:gd name="f16" fmla="*/ f4 1 73405"/>
                <a:gd name="f17" fmla="+- f7 0 f5"/>
                <a:gd name="f18" fmla="+- f6 0 f5"/>
                <a:gd name="f19" fmla="*/ f14 f0 1"/>
                <a:gd name="f20" fmla="*/ f18 1 73532"/>
                <a:gd name="f21" fmla="*/ f17 1 73405"/>
                <a:gd name="f22" fmla="*/ 0 f18 1"/>
                <a:gd name="f23" fmla="*/ 36322 f17 1"/>
                <a:gd name="f24" fmla="*/ 34163 f18 1"/>
                <a:gd name="f25" fmla="*/ 73406 f17 1"/>
                <a:gd name="f26" fmla="*/ 73533 f18 1"/>
                <a:gd name="f27" fmla="*/ 36830 f17 1"/>
                <a:gd name="f28" fmla="*/ 39497 f18 1"/>
                <a:gd name="f29" fmla="*/ 0 f17 1"/>
                <a:gd name="f30" fmla="*/ f19 1 f2"/>
                <a:gd name="f31" fmla="*/ f22 1 73532"/>
                <a:gd name="f32" fmla="*/ f23 1 73405"/>
                <a:gd name="f33" fmla="*/ f24 1 73532"/>
                <a:gd name="f34" fmla="*/ f25 1 73405"/>
                <a:gd name="f35" fmla="*/ f26 1 73532"/>
                <a:gd name="f36" fmla="*/ f27 1 73405"/>
                <a:gd name="f37" fmla="*/ f28 1 73532"/>
                <a:gd name="f38" fmla="*/ f29 1 7340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532" h="7340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5" name="Freeform: Shape 47">
              <a:extLst>
                <a:ext uri="{FF2B5EF4-FFF2-40B4-BE49-F238E27FC236}">
                  <a16:creationId xmlns:a16="http://schemas.microsoft.com/office/drawing/2014/main" id="{6770BCC0-1A06-4D95-B25D-83A577B98A81}"/>
                </a:ext>
              </a:extLst>
            </p:cNvPr>
            <p:cNvSpPr/>
            <p:nvPr/>
          </p:nvSpPr>
          <p:spPr>
            <a:xfrm>
              <a:off x="2571493" y="5464811"/>
              <a:ext cx="69979" cy="697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7"/>
                <a:gd name="f7" fmla="val 69723"/>
                <a:gd name="f8" fmla="val 33147"/>
                <a:gd name="f9" fmla="val 34163"/>
                <a:gd name="f10" fmla="val 36703"/>
                <a:gd name="f11" fmla="val 35814"/>
                <a:gd name="f12" fmla="+- 0 0 -90"/>
                <a:gd name="f13" fmla="*/ f3 1 69977"/>
                <a:gd name="f14" fmla="*/ f4 1 69723"/>
                <a:gd name="f15" fmla="+- f7 0 f5"/>
                <a:gd name="f16" fmla="+- f6 0 f5"/>
                <a:gd name="f17" fmla="*/ f12 f0 1"/>
                <a:gd name="f18" fmla="*/ f16 1 69977"/>
                <a:gd name="f19" fmla="*/ f15 1 69723"/>
                <a:gd name="f20" fmla="*/ 0 f16 1"/>
                <a:gd name="f21" fmla="*/ 33147 f15 1"/>
                <a:gd name="f22" fmla="*/ 34163 f16 1"/>
                <a:gd name="f23" fmla="*/ 69723 f15 1"/>
                <a:gd name="f24" fmla="*/ 69977 f16 1"/>
                <a:gd name="f25" fmla="*/ 36703 f15 1"/>
                <a:gd name="f26" fmla="*/ 35814 f16 1"/>
                <a:gd name="f27" fmla="*/ 0 f15 1"/>
                <a:gd name="f28" fmla="*/ f17 1 f2"/>
                <a:gd name="f29" fmla="*/ f20 1 69977"/>
                <a:gd name="f30" fmla="*/ f21 1 69723"/>
                <a:gd name="f31" fmla="*/ f22 1 69977"/>
                <a:gd name="f32" fmla="*/ f23 1 69723"/>
                <a:gd name="f33" fmla="*/ f24 1 69977"/>
                <a:gd name="f34" fmla="*/ f25 1 69723"/>
                <a:gd name="f35" fmla="*/ f26 1 69977"/>
                <a:gd name="f36" fmla="*/ f27 1 6972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977" h="69723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6" name="Freeform: Shape 48">
              <a:extLst>
                <a:ext uri="{FF2B5EF4-FFF2-40B4-BE49-F238E27FC236}">
                  <a16:creationId xmlns:a16="http://schemas.microsoft.com/office/drawing/2014/main" id="{C4D187E0-C319-4470-AEFA-C184E72E700E}"/>
                </a:ext>
              </a:extLst>
            </p:cNvPr>
            <p:cNvSpPr/>
            <p:nvPr/>
          </p:nvSpPr>
          <p:spPr>
            <a:xfrm>
              <a:off x="2338706" y="5375400"/>
              <a:ext cx="79881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9120"/>
                <a:gd name="f8" fmla="val 39370"/>
                <a:gd name="f9" fmla="val 12357"/>
                <a:gd name="f10" fmla="val 52578"/>
                <a:gd name="f11" fmla="val 24638"/>
                <a:gd name="f12" fmla="val 65824"/>
                <a:gd name="f13" fmla="val 36830"/>
                <a:gd name="f14" fmla="val 79121"/>
                <a:gd name="f15" fmla="val 39751"/>
                <a:gd name="f16" fmla="val 67183"/>
                <a:gd name="f17" fmla="val 27051"/>
                <a:gd name="f18" fmla="val 55245"/>
                <a:gd name="f19" fmla="val 13208"/>
                <a:gd name="f20" fmla="val 42799"/>
                <a:gd name="f21" fmla="+- 0 0 -90"/>
                <a:gd name="f22" fmla="*/ f3 1 79883"/>
                <a:gd name="f23" fmla="*/ f4 1 79120"/>
                <a:gd name="f24" fmla="+- f7 0 f5"/>
                <a:gd name="f25" fmla="+- f6 0 f5"/>
                <a:gd name="f26" fmla="*/ f21 f0 1"/>
                <a:gd name="f27" fmla="*/ f25 1 79883"/>
                <a:gd name="f28" fmla="*/ f24 1 79120"/>
                <a:gd name="f29" fmla="*/ 0 f25 1"/>
                <a:gd name="f30" fmla="*/ 39370 f24 1"/>
                <a:gd name="f31" fmla="*/ 36830 f25 1"/>
                <a:gd name="f32" fmla="*/ 79121 f24 1"/>
                <a:gd name="f33" fmla="*/ 79883 f25 1"/>
                <a:gd name="f34" fmla="*/ 39751 f24 1"/>
                <a:gd name="f35" fmla="*/ 42799 f25 1"/>
                <a:gd name="f36" fmla="*/ 0 f24 1"/>
                <a:gd name="f37" fmla="*/ f26 1 f2"/>
                <a:gd name="f38" fmla="*/ f29 1 79883"/>
                <a:gd name="f39" fmla="*/ f30 1 79120"/>
                <a:gd name="f40" fmla="*/ f31 1 79883"/>
                <a:gd name="f41" fmla="*/ f32 1 79120"/>
                <a:gd name="f42" fmla="*/ f33 1 79883"/>
                <a:gd name="f43" fmla="*/ f34 1 79120"/>
                <a:gd name="f44" fmla="*/ f35 1 79883"/>
                <a:gd name="f45" fmla="*/ f36 1 7912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79883" h="7912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7" name="Freeform: Shape 49">
              <a:extLst>
                <a:ext uri="{FF2B5EF4-FFF2-40B4-BE49-F238E27FC236}">
                  <a16:creationId xmlns:a16="http://schemas.microsoft.com/office/drawing/2014/main" id="{9CEF420F-8AD1-4624-832D-2B8F237EB77A}"/>
                </a:ext>
              </a:extLst>
            </p:cNvPr>
            <p:cNvSpPr/>
            <p:nvPr/>
          </p:nvSpPr>
          <p:spPr>
            <a:xfrm>
              <a:off x="2406773" y="5610858"/>
              <a:ext cx="76709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8"/>
                <a:gd name="f7" fmla="val 76327"/>
                <a:gd name="f8" fmla="val 39370"/>
                <a:gd name="f9" fmla="val 34036"/>
                <a:gd name="f10" fmla="val 36830"/>
                <a:gd name="f11" fmla="val 42545"/>
                <a:gd name="f12" fmla="+- 0 0 -90"/>
                <a:gd name="f13" fmla="*/ f3 1 76708"/>
                <a:gd name="f14" fmla="*/ f4 1 76327"/>
                <a:gd name="f15" fmla="+- f7 0 f5"/>
                <a:gd name="f16" fmla="+- f6 0 f5"/>
                <a:gd name="f17" fmla="*/ f12 f0 1"/>
                <a:gd name="f18" fmla="*/ f16 1 76708"/>
                <a:gd name="f19" fmla="*/ f15 1 76327"/>
                <a:gd name="f20" fmla="*/ 0 f16 1"/>
                <a:gd name="f21" fmla="*/ 39370 f15 1"/>
                <a:gd name="f22" fmla="*/ 34036 f16 1"/>
                <a:gd name="f23" fmla="*/ 76327 f15 1"/>
                <a:gd name="f24" fmla="*/ 76708 f16 1"/>
                <a:gd name="f25" fmla="*/ 36830 f15 1"/>
                <a:gd name="f26" fmla="*/ 42545 f16 1"/>
                <a:gd name="f27" fmla="*/ 0 f15 1"/>
                <a:gd name="f28" fmla="*/ f17 1 f2"/>
                <a:gd name="f29" fmla="*/ f20 1 76708"/>
                <a:gd name="f30" fmla="*/ f21 1 76327"/>
                <a:gd name="f31" fmla="*/ f22 1 76708"/>
                <a:gd name="f32" fmla="*/ f23 1 76327"/>
                <a:gd name="f33" fmla="*/ f24 1 76708"/>
                <a:gd name="f34" fmla="*/ f25 1 76327"/>
                <a:gd name="f35" fmla="*/ f26 1 76708"/>
                <a:gd name="f36" fmla="*/ f27 1 7632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708" h="7632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8" name="Freeform: Shape 50">
              <a:extLst>
                <a:ext uri="{FF2B5EF4-FFF2-40B4-BE49-F238E27FC236}">
                  <a16:creationId xmlns:a16="http://schemas.microsoft.com/office/drawing/2014/main" id="{069AF538-7CFE-432F-AE40-4ECE51825054}"/>
                </a:ext>
              </a:extLst>
            </p:cNvPr>
            <p:cNvSpPr/>
            <p:nvPr/>
          </p:nvSpPr>
          <p:spPr>
            <a:xfrm>
              <a:off x="2487798" y="5535420"/>
              <a:ext cx="77467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708"/>
                <a:gd name="f8" fmla="val 40005"/>
                <a:gd name="f9" fmla="val 34036"/>
                <a:gd name="f10" fmla="val 36576"/>
                <a:gd name="f11" fmla="val 43180"/>
                <a:gd name="f12" fmla="+- 0 0 -90"/>
                <a:gd name="f13" fmla="*/ f3 1 77470"/>
                <a:gd name="f14" fmla="*/ f4 1 76708"/>
                <a:gd name="f15" fmla="+- f7 0 f5"/>
                <a:gd name="f16" fmla="+- f6 0 f5"/>
                <a:gd name="f17" fmla="*/ f12 f0 1"/>
                <a:gd name="f18" fmla="*/ f16 1 77470"/>
                <a:gd name="f19" fmla="*/ f15 1 76708"/>
                <a:gd name="f20" fmla="*/ 0 f16 1"/>
                <a:gd name="f21" fmla="*/ 40005 f15 1"/>
                <a:gd name="f22" fmla="*/ 34036 f16 1"/>
                <a:gd name="f23" fmla="*/ 76708 f15 1"/>
                <a:gd name="f24" fmla="*/ 77470 f16 1"/>
                <a:gd name="f25" fmla="*/ 36576 f15 1"/>
                <a:gd name="f26" fmla="*/ 43180 f16 1"/>
                <a:gd name="f27" fmla="*/ 0 f15 1"/>
                <a:gd name="f28" fmla="*/ f17 1 f2"/>
                <a:gd name="f29" fmla="*/ f20 1 77470"/>
                <a:gd name="f30" fmla="*/ f21 1 76708"/>
                <a:gd name="f31" fmla="*/ f22 1 77470"/>
                <a:gd name="f32" fmla="*/ f23 1 76708"/>
                <a:gd name="f33" fmla="*/ f24 1 77470"/>
                <a:gd name="f34" fmla="*/ f25 1 76708"/>
                <a:gd name="f35" fmla="*/ f26 1 77470"/>
                <a:gd name="f36" fmla="*/ f27 1 7670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70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9" name="Freeform: Shape 51">
              <a:extLst>
                <a:ext uri="{FF2B5EF4-FFF2-40B4-BE49-F238E27FC236}">
                  <a16:creationId xmlns:a16="http://schemas.microsoft.com/office/drawing/2014/main" id="{651E16D0-87A7-441E-B147-C8ACF232A933}"/>
                </a:ext>
              </a:extLst>
            </p:cNvPr>
            <p:cNvSpPr/>
            <p:nvPr/>
          </p:nvSpPr>
          <p:spPr>
            <a:xfrm>
              <a:off x="2351022" y="5228466"/>
              <a:ext cx="72393" cy="718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882"/>
                <a:gd name="f8" fmla="val 33020"/>
                <a:gd name="f9" fmla="val 36195"/>
                <a:gd name="f10" fmla="val 38862"/>
                <a:gd name="f11" fmla="val 59690"/>
                <a:gd name="f12" fmla="val 26162"/>
                <a:gd name="f13" fmla="val 48260"/>
                <a:gd name="f14" fmla="val 13462"/>
                <a:gd name="f15" fmla="+- 0 0 -90"/>
                <a:gd name="f16" fmla="*/ f3 1 72390"/>
                <a:gd name="f17" fmla="*/ f4 1 71882"/>
                <a:gd name="f18" fmla="+- f7 0 f5"/>
                <a:gd name="f19" fmla="+- f6 0 f5"/>
                <a:gd name="f20" fmla="*/ f15 f0 1"/>
                <a:gd name="f21" fmla="*/ f19 1 72390"/>
                <a:gd name="f22" fmla="*/ f18 1 71882"/>
                <a:gd name="f23" fmla="*/ 0 f19 1"/>
                <a:gd name="f24" fmla="*/ 33020 f18 1"/>
                <a:gd name="f25" fmla="*/ 36195 f19 1"/>
                <a:gd name="f26" fmla="*/ 71882 f18 1"/>
                <a:gd name="f27" fmla="*/ 72390 f19 1"/>
                <a:gd name="f28" fmla="*/ 38862 f18 1"/>
                <a:gd name="f29" fmla="*/ 0 f18 1"/>
                <a:gd name="f30" fmla="*/ f20 1 f2"/>
                <a:gd name="f31" fmla="*/ f23 1 72390"/>
                <a:gd name="f32" fmla="*/ f24 1 71882"/>
                <a:gd name="f33" fmla="*/ f25 1 72390"/>
                <a:gd name="f34" fmla="*/ f26 1 71882"/>
                <a:gd name="f35" fmla="*/ f27 1 72390"/>
                <a:gd name="f36" fmla="*/ f28 1 71882"/>
                <a:gd name="f37" fmla="*/ f29 1 71882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2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7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9"/>
                </a:cxn>
                <a:cxn ang="f42">
                  <a:pos x="f56" y="f60"/>
                </a:cxn>
              </a:cxnLst>
              <a:rect l="f50" t="f53" r="f51" b="f52"/>
              <a:pathLst>
                <a:path w="72390" h="71882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cubicBezTo>
                    <a:pt x="f11" y="f12"/>
                    <a:pt x="f13" y="f14"/>
                    <a:pt x="f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0" name="Freeform: Shape 52">
              <a:extLst>
                <a:ext uri="{FF2B5EF4-FFF2-40B4-BE49-F238E27FC236}">
                  <a16:creationId xmlns:a16="http://schemas.microsoft.com/office/drawing/2014/main" id="{341EC7AA-2851-4890-BECA-40E0DF940907}"/>
                </a:ext>
              </a:extLst>
            </p:cNvPr>
            <p:cNvSpPr/>
            <p:nvPr/>
          </p:nvSpPr>
          <p:spPr>
            <a:xfrm>
              <a:off x="1116070" y="4217029"/>
              <a:ext cx="1074804" cy="11537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4800"/>
                <a:gd name="f7" fmla="val 1153795"/>
                <a:gd name="f8" fmla="val 36195"/>
                <a:gd name="f9" fmla="val 282956"/>
                <a:gd name="f10" fmla="val 342138"/>
                <a:gd name="f11" fmla="val 647700"/>
                <a:gd name="f12" fmla="val 737108"/>
                <a:gd name="f13" fmla="val 1032637"/>
                <a:gd name="f14" fmla="val 1074801"/>
                <a:gd name="f15" fmla="val 1115695"/>
                <a:gd name="f16" fmla="val 685800"/>
                <a:gd name="f17" fmla="val 695452"/>
                <a:gd name="f18" fmla="val 319786"/>
                <a:gd name="f19" fmla="val 301752"/>
                <a:gd name="f20" fmla="val 39624"/>
                <a:gd name="f21" fmla="+- 0 0 -90"/>
                <a:gd name="f22" fmla="*/ f3 1 1074800"/>
                <a:gd name="f23" fmla="*/ f4 1 1153795"/>
                <a:gd name="f24" fmla="+- f7 0 f5"/>
                <a:gd name="f25" fmla="+- f6 0 f5"/>
                <a:gd name="f26" fmla="*/ f21 f0 1"/>
                <a:gd name="f27" fmla="*/ f25 1 1074800"/>
                <a:gd name="f28" fmla="*/ f24 1 1153795"/>
                <a:gd name="f29" fmla="*/ 0 f25 1"/>
                <a:gd name="f30" fmla="*/ 36195 f24 1"/>
                <a:gd name="f31" fmla="*/ 1032637 f25 1"/>
                <a:gd name="f32" fmla="*/ 1153795 f24 1"/>
                <a:gd name="f33" fmla="*/ 1074801 f25 1"/>
                <a:gd name="f34" fmla="*/ 1115695 f24 1"/>
                <a:gd name="f35" fmla="*/ 39624 f25 1"/>
                <a:gd name="f36" fmla="*/ 0 f24 1"/>
                <a:gd name="f37" fmla="*/ f26 1 f2"/>
                <a:gd name="f38" fmla="*/ f29 1 1074800"/>
                <a:gd name="f39" fmla="*/ f30 1 1153795"/>
                <a:gd name="f40" fmla="*/ f31 1 1074800"/>
                <a:gd name="f41" fmla="*/ f32 1 1153795"/>
                <a:gd name="f42" fmla="*/ f33 1 1074800"/>
                <a:gd name="f43" fmla="*/ f34 1 1153795"/>
                <a:gd name="f44" fmla="*/ f35 1 1074800"/>
                <a:gd name="f45" fmla="*/ f36 1 1153795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1074800" h="115379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1" name="Freeform: Shape 53">
              <a:extLst>
                <a:ext uri="{FF2B5EF4-FFF2-40B4-BE49-F238E27FC236}">
                  <a16:creationId xmlns:a16="http://schemas.microsoft.com/office/drawing/2014/main" id="{F67B0A16-18C4-4A39-B047-ABC9C6511CCB}"/>
                </a:ext>
              </a:extLst>
            </p:cNvPr>
            <p:cNvSpPr/>
            <p:nvPr/>
          </p:nvSpPr>
          <p:spPr>
            <a:xfrm>
              <a:off x="1275459" y="4074282"/>
              <a:ext cx="1074035" cy="114668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4038"/>
                <a:gd name="f7" fmla="val 1146683"/>
                <a:gd name="f8" fmla="val 33782"/>
                <a:gd name="f9" fmla="val 1037844"/>
                <a:gd name="f10" fmla="val 1074039"/>
                <a:gd name="f11" fmla="val 1113663"/>
                <a:gd name="f12" fmla="val 36830"/>
                <a:gd name="f13" fmla="+- 0 0 -90"/>
                <a:gd name="f14" fmla="*/ f3 1 1074038"/>
                <a:gd name="f15" fmla="*/ f4 1 1146683"/>
                <a:gd name="f16" fmla="+- f7 0 f5"/>
                <a:gd name="f17" fmla="+- f6 0 f5"/>
                <a:gd name="f18" fmla="*/ f13 f0 1"/>
                <a:gd name="f19" fmla="*/ f17 1 1074038"/>
                <a:gd name="f20" fmla="*/ f16 1 1146683"/>
                <a:gd name="f21" fmla="*/ 0 f17 1"/>
                <a:gd name="f22" fmla="*/ 33782 f16 1"/>
                <a:gd name="f23" fmla="*/ 1037844 f17 1"/>
                <a:gd name="f24" fmla="*/ 1146683 f16 1"/>
                <a:gd name="f25" fmla="*/ 1074039 f17 1"/>
                <a:gd name="f26" fmla="*/ 1113663 f16 1"/>
                <a:gd name="f27" fmla="*/ 36830 f17 1"/>
                <a:gd name="f28" fmla="*/ 0 f16 1"/>
                <a:gd name="f29" fmla="*/ f18 1 f2"/>
                <a:gd name="f30" fmla="*/ f21 1 1074038"/>
                <a:gd name="f31" fmla="*/ f22 1 1146683"/>
                <a:gd name="f32" fmla="*/ f23 1 1074038"/>
                <a:gd name="f33" fmla="*/ f24 1 1146683"/>
                <a:gd name="f34" fmla="*/ f25 1 1074038"/>
                <a:gd name="f35" fmla="*/ f26 1 1146683"/>
                <a:gd name="f36" fmla="*/ f27 1 1074038"/>
                <a:gd name="f37" fmla="*/ f28 1 11466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1074038" h="114668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2" name="Freeform: Shape 54">
              <a:extLst>
                <a:ext uri="{FF2B5EF4-FFF2-40B4-BE49-F238E27FC236}">
                  <a16:creationId xmlns:a16="http://schemas.microsoft.com/office/drawing/2014/main" id="{CB059937-6AC0-4214-859B-F87C161DD75F}"/>
                </a:ext>
              </a:extLst>
            </p:cNvPr>
            <p:cNvSpPr/>
            <p:nvPr/>
          </p:nvSpPr>
          <p:spPr>
            <a:xfrm>
              <a:off x="2422401" y="5304919"/>
              <a:ext cx="73152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2898"/>
                <a:gd name="f8" fmla="val 33020"/>
                <a:gd name="f9" fmla="val 37084"/>
                <a:gd name="f10" fmla="val 49784"/>
                <a:gd name="f11" fmla="val 61722"/>
                <a:gd name="f12" fmla="val 61214"/>
                <a:gd name="f13" fmla="val 50673"/>
                <a:gd name="f14" fmla="val 73152"/>
                <a:gd name="f15" fmla="val 39878"/>
                <a:gd name="f16" fmla="val 35941"/>
                <a:gd name="f17" fmla="+- 0 0 -90"/>
                <a:gd name="f18" fmla="*/ f3 1 73151"/>
                <a:gd name="f19" fmla="*/ f4 1 72898"/>
                <a:gd name="f20" fmla="+- f7 0 f5"/>
                <a:gd name="f21" fmla="+- f6 0 f5"/>
                <a:gd name="f22" fmla="*/ f17 f0 1"/>
                <a:gd name="f23" fmla="*/ f21 1 73151"/>
                <a:gd name="f24" fmla="*/ f20 1 72898"/>
                <a:gd name="f25" fmla="*/ 0 f21 1"/>
                <a:gd name="f26" fmla="*/ 33020 f20 1"/>
                <a:gd name="f27" fmla="*/ 37084 f21 1"/>
                <a:gd name="f28" fmla="*/ 72898 f20 1"/>
                <a:gd name="f29" fmla="*/ 73152 f21 1"/>
                <a:gd name="f30" fmla="*/ 39878 f20 1"/>
                <a:gd name="f31" fmla="*/ 35941 f21 1"/>
                <a:gd name="f32" fmla="*/ 0 f20 1"/>
                <a:gd name="f33" fmla="*/ f22 1 f2"/>
                <a:gd name="f34" fmla="*/ f25 1 73151"/>
                <a:gd name="f35" fmla="*/ f26 1 72898"/>
                <a:gd name="f36" fmla="*/ f27 1 73151"/>
                <a:gd name="f37" fmla="*/ f28 1 72898"/>
                <a:gd name="f38" fmla="*/ f29 1 73151"/>
                <a:gd name="f39" fmla="*/ f30 1 72898"/>
                <a:gd name="f40" fmla="*/ f31 1 73151"/>
                <a:gd name="f41" fmla="*/ f32 1 72898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3151" h="72898">
                  <a:moveTo>
                    <a:pt x="f5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3" name="Freeform: Shape 55">
              <a:extLst>
                <a:ext uri="{FF2B5EF4-FFF2-40B4-BE49-F238E27FC236}">
                  <a16:creationId xmlns:a16="http://schemas.microsoft.com/office/drawing/2014/main" id="{B73D7737-3A13-4D78-A347-52BE92AC2B90}"/>
                </a:ext>
              </a:extLst>
            </p:cNvPr>
            <p:cNvSpPr/>
            <p:nvPr/>
          </p:nvSpPr>
          <p:spPr>
            <a:xfrm>
              <a:off x="964435" y="4209925"/>
              <a:ext cx="76196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310"/>
                <a:gd name="f8" fmla="val 34671"/>
                <a:gd name="f9" fmla="val 38100"/>
                <a:gd name="f10" fmla="val 75311"/>
                <a:gd name="f11" fmla="val 40386"/>
                <a:gd name="f12" fmla="val 63500"/>
                <a:gd name="f13" fmla="val 26797"/>
                <a:gd name="f14" fmla="val 50800"/>
                <a:gd name="f15" fmla="val 13335"/>
                <a:gd name="f16" fmla="val 38862"/>
                <a:gd name="f17" fmla="+- 0 0 -90"/>
                <a:gd name="f18" fmla="*/ f3 1 76200"/>
                <a:gd name="f19" fmla="*/ f4 1 75310"/>
                <a:gd name="f20" fmla="+- f7 0 f5"/>
                <a:gd name="f21" fmla="+- f6 0 f5"/>
                <a:gd name="f22" fmla="*/ f17 f0 1"/>
                <a:gd name="f23" fmla="*/ f21 1 76200"/>
                <a:gd name="f24" fmla="*/ f20 1 75310"/>
                <a:gd name="f25" fmla="*/ 0 f21 1"/>
                <a:gd name="f26" fmla="*/ 34671 f20 1"/>
                <a:gd name="f27" fmla="*/ 38100 f21 1"/>
                <a:gd name="f28" fmla="*/ 75311 f20 1"/>
                <a:gd name="f29" fmla="*/ 76200 f21 1"/>
                <a:gd name="f30" fmla="*/ 40386 f20 1"/>
                <a:gd name="f31" fmla="*/ 38862 f21 1"/>
                <a:gd name="f32" fmla="*/ 0 f20 1"/>
                <a:gd name="f33" fmla="*/ f22 1 f2"/>
                <a:gd name="f34" fmla="*/ f25 1 76200"/>
                <a:gd name="f35" fmla="*/ f26 1 75310"/>
                <a:gd name="f36" fmla="*/ f27 1 76200"/>
                <a:gd name="f37" fmla="*/ f28 1 75310"/>
                <a:gd name="f38" fmla="*/ f29 1 76200"/>
                <a:gd name="f39" fmla="*/ f30 1 75310"/>
                <a:gd name="f40" fmla="*/ f31 1 76200"/>
                <a:gd name="f41" fmla="*/ f32 1 7531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531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4" name="Freeform: Shape 56">
              <a:extLst>
                <a:ext uri="{FF2B5EF4-FFF2-40B4-BE49-F238E27FC236}">
                  <a16:creationId xmlns:a16="http://schemas.microsoft.com/office/drawing/2014/main" id="{815F6B83-4318-4308-BEAC-4FBFD08C672E}"/>
                </a:ext>
              </a:extLst>
            </p:cNvPr>
            <p:cNvSpPr/>
            <p:nvPr/>
          </p:nvSpPr>
          <p:spPr>
            <a:xfrm>
              <a:off x="1042672" y="4137788"/>
              <a:ext cx="76581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6200"/>
                <a:gd name="f8" fmla="val 36195"/>
                <a:gd name="f9" fmla="val 36830"/>
                <a:gd name="f10" fmla="val 76581"/>
                <a:gd name="f11" fmla="val 40005"/>
                <a:gd name="f12" fmla="val 39878"/>
                <a:gd name="f13" fmla="+- 0 0 -90"/>
                <a:gd name="f14" fmla="*/ f3 1 76580"/>
                <a:gd name="f15" fmla="*/ f4 1 76200"/>
                <a:gd name="f16" fmla="+- f7 0 f5"/>
                <a:gd name="f17" fmla="+- f6 0 f5"/>
                <a:gd name="f18" fmla="*/ f13 f0 1"/>
                <a:gd name="f19" fmla="*/ f17 1 76580"/>
                <a:gd name="f20" fmla="*/ f16 1 76200"/>
                <a:gd name="f21" fmla="*/ 0 f17 1"/>
                <a:gd name="f22" fmla="*/ 36195 f16 1"/>
                <a:gd name="f23" fmla="*/ 36830 f17 1"/>
                <a:gd name="f24" fmla="*/ 76200 f16 1"/>
                <a:gd name="f25" fmla="*/ 76581 f17 1"/>
                <a:gd name="f26" fmla="*/ 40005 f16 1"/>
                <a:gd name="f27" fmla="*/ 39878 f17 1"/>
                <a:gd name="f28" fmla="*/ 0 f16 1"/>
                <a:gd name="f29" fmla="*/ f18 1 f2"/>
                <a:gd name="f30" fmla="*/ f21 1 76580"/>
                <a:gd name="f31" fmla="*/ f22 1 76200"/>
                <a:gd name="f32" fmla="*/ f23 1 76580"/>
                <a:gd name="f33" fmla="*/ f24 1 76200"/>
                <a:gd name="f34" fmla="*/ f25 1 76580"/>
                <a:gd name="f35" fmla="*/ f26 1 76200"/>
                <a:gd name="f36" fmla="*/ f27 1 76580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580" h="76200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5" name="Freeform: Shape 57">
              <a:extLst>
                <a:ext uri="{FF2B5EF4-FFF2-40B4-BE49-F238E27FC236}">
                  <a16:creationId xmlns:a16="http://schemas.microsoft.com/office/drawing/2014/main" id="{AED1EE3C-5A8B-4FF6-8CE1-8D1E09984745}"/>
                </a:ext>
              </a:extLst>
            </p:cNvPr>
            <p:cNvSpPr/>
            <p:nvPr/>
          </p:nvSpPr>
          <p:spPr>
            <a:xfrm>
              <a:off x="1194563" y="4147947"/>
              <a:ext cx="1077592" cy="11490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7595"/>
                <a:gd name="f7" fmla="val 1149096"/>
                <a:gd name="f8" fmla="val 33782"/>
                <a:gd name="f9" fmla="val 283337"/>
                <a:gd name="f10" fmla="val 338582"/>
                <a:gd name="f11" fmla="val 648462"/>
                <a:gd name="f12" fmla="val 732282"/>
                <a:gd name="f13" fmla="val 1035050"/>
                <a:gd name="f14" fmla="val 1110996"/>
                <a:gd name="f15" fmla="val 690880"/>
                <a:gd name="f16" fmla="val 697357"/>
                <a:gd name="f17" fmla="val 325374"/>
                <a:gd name="f18" fmla="val 306705"/>
                <a:gd name="f19" fmla="val 37719"/>
                <a:gd name="f20" fmla="+- 0 0 -90"/>
                <a:gd name="f21" fmla="*/ f3 1 1077595"/>
                <a:gd name="f22" fmla="*/ f4 1 1149096"/>
                <a:gd name="f23" fmla="+- f7 0 f5"/>
                <a:gd name="f24" fmla="+- f6 0 f5"/>
                <a:gd name="f25" fmla="*/ f20 f0 1"/>
                <a:gd name="f26" fmla="*/ f24 1 1077595"/>
                <a:gd name="f27" fmla="*/ f23 1 1149096"/>
                <a:gd name="f28" fmla="*/ 0 f24 1"/>
                <a:gd name="f29" fmla="*/ 33782 f23 1"/>
                <a:gd name="f30" fmla="*/ 1035050 f24 1"/>
                <a:gd name="f31" fmla="*/ 1149096 f23 1"/>
                <a:gd name="f32" fmla="*/ 1077595 f24 1"/>
                <a:gd name="f33" fmla="*/ 1110996 f23 1"/>
                <a:gd name="f34" fmla="*/ 37719 f24 1"/>
                <a:gd name="f35" fmla="*/ 0 f23 1"/>
                <a:gd name="f36" fmla="*/ f25 1 f2"/>
                <a:gd name="f37" fmla="*/ f28 1 1077595"/>
                <a:gd name="f38" fmla="*/ f29 1 1149096"/>
                <a:gd name="f39" fmla="*/ f30 1 1077595"/>
                <a:gd name="f40" fmla="*/ f31 1 1149096"/>
                <a:gd name="f41" fmla="*/ f32 1 1077595"/>
                <a:gd name="f42" fmla="*/ f33 1 1149096"/>
                <a:gd name="f43" fmla="*/ f34 1 1077595"/>
                <a:gd name="f44" fmla="*/ f35 1 1149096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77595" h="1149096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6" name="Freeform: Shape 58">
              <a:extLst>
                <a:ext uri="{FF2B5EF4-FFF2-40B4-BE49-F238E27FC236}">
                  <a16:creationId xmlns:a16="http://schemas.microsoft.com/office/drawing/2014/main" id="{2076D544-2FB0-4006-9EE9-434DF6338625}"/>
                </a:ext>
              </a:extLst>
            </p:cNvPr>
            <p:cNvSpPr/>
            <p:nvPr/>
          </p:nvSpPr>
          <p:spPr>
            <a:xfrm>
              <a:off x="2106292" y="5447794"/>
              <a:ext cx="75822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5691"/>
                <a:gd name="f8" fmla="val 36195"/>
                <a:gd name="f9" fmla="val 12700"/>
                <a:gd name="f10" fmla="val 48895"/>
                <a:gd name="f11" fmla="val 24257"/>
                <a:gd name="f12" fmla="val 62484"/>
                <a:gd name="f13" fmla="val 36449"/>
                <a:gd name="f14" fmla="val 75692"/>
                <a:gd name="f15" fmla="val 39751"/>
                <a:gd name="f16" fmla="val 40005"/>
                <a:gd name="f17" fmla="+- 0 0 -90"/>
                <a:gd name="f18" fmla="*/ f3 1 75819"/>
                <a:gd name="f19" fmla="*/ f4 1 75691"/>
                <a:gd name="f20" fmla="+- f7 0 f5"/>
                <a:gd name="f21" fmla="+- f6 0 f5"/>
                <a:gd name="f22" fmla="*/ f17 f0 1"/>
                <a:gd name="f23" fmla="*/ f21 1 75819"/>
                <a:gd name="f24" fmla="*/ f20 1 75691"/>
                <a:gd name="f25" fmla="*/ 0 f21 1"/>
                <a:gd name="f26" fmla="*/ 36195 f20 1"/>
                <a:gd name="f27" fmla="*/ 36449 f21 1"/>
                <a:gd name="f28" fmla="*/ 75692 f20 1"/>
                <a:gd name="f29" fmla="*/ 75819 f21 1"/>
                <a:gd name="f30" fmla="*/ 39751 f20 1"/>
                <a:gd name="f31" fmla="*/ 40005 f21 1"/>
                <a:gd name="f32" fmla="*/ 0 f20 1"/>
                <a:gd name="f33" fmla="*/ f22 1 f2"/>
                <a:gd name="f34" fmla="*/ f25 1 75819"/>
                <a:gd name="f35" fmla="*/ f26 1 75691"/>
                <a:gd name="f36" fmla="*/ f27 1 75819"/>
                <a:gd name="f37" fmla="*/ f28 1 75691"/>
                <a:gd name="f38" fmla="*/ f29 1 75819"/>
                <a:gd name="f39" fmla="*/ f30 1 75691"/>
                <a:gd name="f40" fmla="*/ f31 1 75819"/>
                <a:gd name="f41" fmla="*/ f32 1 7569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5819" h="75691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7" name="Freeform: Shape 59">
              <a:extLst>
                <a:ext uri="{FF2B5EF4-FFF2-40B4-BE49-F238E27FC236}">
                  <a16:creationId xmlns:a16="http://schemas.microsoft.com/office/drawing/2014/main" id="{A06CDBA4-650A-457A-ACA1-961A3E476386}"/>
                </a:ext>
              </a:extLst>
            </p:cNvPr>
            <p:cNvSpPr/>
            <p:nvPr/>
          </p:nvSpPr>
          <p:spPr>
            <a:xfrm>
              <a:off x="2186046" y="5372730"/>
              <a:ext cx="78738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739"/>
                <a:gd name="f7" fmla="val 77851"/>
                <a:gd name="f8" fmla="val 38481"/>
                <a:gd name="f9" fmla="val 36322"/>
                <a:gd name="f10" fmla="val 78740"/>
                <a:gd name="f11" fmla="val 39116"/>
                <a:gd name="f12" fmla="val 42418"/>
                <a:gd name="f13" fmla="+- 0 0 -90"/>
                <a:gd name="f14" fmla="*/ f3 1 78739"/>
                <a:gd name="f15" fmla="*/ f4 1 77851"/>
                <a:gd name="f16" fmla="+- f7 0 f5"/>
                <a:gd name="f17" fmla="+- f6 0 f5"/>
                <a:gd name="f18" fmla="*/ f13 f0 1"/>
                <a:gd name="f19" fmla="*/ f17 1 78739"/>
                <a:gd name="f20" fmla="*/ f16 1 77851"/>
                <a:gd name="f21" fmla="*/ 0 f17 1"/>
                <a:gd name="f22" fmla="*/ 38481 f16 1"/>
                <a:gd name="f23" fmla="*/ 36322 f17 1"/>
                <a:gd name="f24" fmla="*/ 77851 f16 1"/>
                <a:gd name="f25" fmla="*/ 78740 f17 1"/>
                <a:gd name="f26" fmla="*/ 39116 f16 1"/>
                <a:gd name="f27" fmla="*/ 42418 f17 1"/>
                <a:gd name="f28" fmla="*/ 0 f16 1"/>
                <a:gd name="f29" fmla="*/ f18 1 f2"/>
                <a:gd name="f30" fmla="*/ f21 1 78739"/>
                <a:gd name="f31" fmla="*/ f22 1 77851"/>
                <a:gd name="f32" fmla="*/ f23 1 78739"/>
                <a:gd name="f33" fmla="*/ f24 1 77851"/>
                <a:gd name="f34" fmla="*/ f25 1 78739"/>
                <a:gd name="f35" fmla="*/ f26 1 77851"/>
                <a:gd name="f36" fmla="*/ f27 1 78739"/>
                <a:gd name="f37" fmla="*/ f28 1 7785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739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8" name="Freeform: Shape 60">
              <a:extLst>
                <a:ext uri="{FF2B5EF4-FFF2-40B4-BE49-F238E27FC236}">
                  <a16:creationId xmlns:a16="http://schemas.microsoft.com/office/drawing/2014/main" id="{99C27D16-1C13-40AF-B3AC-E439C59AE309}"/>
                </a:ext>
              </a:extLst>
            </p:cNvPr>
            <p:cNvSpPr/>
            <p:nvPr/>
          </p:nvSpPr>
          <p:spPr>
            <a:xfrm>
              <a:off x="2267199" y="5298819"/>
              <a:ext cx="78995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7850"/>
                <a:gd name="f8" fmla="val 38735"/>
                <a:gd name="f9" fmla="val 36195"/>
                <a:gd name="f10" fmla="val 77851"/>
                <a:gd name="f11" fmla="val 38862"/>
                <a:gd name="f12" fmla="val 42672"/>
                <a:gd name="f13" fmla="+- 0 0 -90"/>
                <a:gd name="f14" fmla="*/ f3 1 78994"/>
                <a:gd name="f15" fmla="*/ f4 1 77850"/>
                <a:gd name="f16" fmla="+- f7 0 f5"/>
                <a:gd name="f17" fmla="+- f6 0 f5"/>
                <a:gd name="f18" fmla="*/ f13 f0 1"/>
                <a:gd name="f19" fmla="*/ f17 1 78994"/>
                <a:gd name="f20" fmla="*/ f16 1 77850"/>
                <a:gd name="f21" fmla="*/ 0 f17 1"/>
                <a:gd name="f22" fmla="*/ 38735 f16 1"/>
                <a:gd name="f23" fmla="*/ 36195 f17 1"/>
                <a:gd name="f24" fmla="*/ 77851 f16 1"/>
                <a:gd name="f25" fmla="*/ 78994 f17 1"/>
                <a:gd name="f26" fmla="*/ 38862 f16 1"/>
                <a:gd name="f27" fmla="*/ 42672 f17 1"/>
                <a:gd name="f28" fmla="*/ 0 f16 1"/>
                <a:gd name="f29" fmla="*/ f18 1 f2"/>
                <a:gd name="f30" fmla="*/ f21 1 78994"/>
                <a:gd name="f31" fmla="*/ f22 1 77850"/>
                <a:gd name="f32" fmla="*/ f23 1 78994"/>
                <a:gd name="f33" fmla="*/ f24 1 77850"/>
                <a:gd name="f34" fmla="*/ f25 1 78994"/>
                <a:gd name="f35" fmla="*/ f26 1 77850"/>
                <a:gd name="f36" fmla="*/ f27 1 78994"/>
                <a:gd name="f37" fmla="*/ f28 1 7785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994" h="7785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9" name="Freeform: Shape 61">
              <a:extLst>
                <a:ext uri="{FF2B5EF4-FFF2-40B4-BE49-F238E27FC236}">
                  <a16:creationId xmlns:a16="http://schemas.microsoft.com/office/drawing/2014/main" id="{BB33D087-1321-436B-800B-8338FE85C4A1}"/>
                </a:ext>
              </a:extLst>
            </p:cNvPr>
            <p:cNvSpPr/>
            <p:nvPr/>
          </p:nvSpPr>
          <p:spPr>
            <a:xfrm>
              <a:off x="1121411" y="4069208"/>
              <a:ext cx="75181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183"/>
                <a:gd name="f7" fmla="val 73659"/>
                <a:gd name="f8" fmla="val 33782"/>
                <a:gd name="f9" fmla="val 37084"/>
                <a:gd name="f10" fmla="val 73660"/>
                <a:gd name="f11" fmla="val 75184"/>
                <a:gd name="f12" fmla="val 39497"/>
                <a:gd name="f13" fmla="val 38100"/>
                <a:gd name="f14" fmla="+- 0 0 -90"/>
                <a:gd name="f15" fmla="*/ f3 1 75183"/>
                <a:gd name="f16" fmla="*/ f4 1 73659"/>
                <a:gd name="f17" fmla="+- f7 0 f5"/>
                <a:gd name="f18" fmla="+- f6 0 f5"/>
                <a:gd name="f19" fmla="*/ f14 f0 1"/>
                <a:gd name="f20" fmla="*/ f18 1 75183"/>
                <a:gd name="f21" fmla="*/ f17 1 73659"/>
                <a:gd name="f22" fmla="*/ 0 f18 1"/>
                <a:gd name="f23" fmla="*/ 33782 f17 1"/>
                <a:gd name="f24" fmla="*/ 37084 f18 1"/>
                <a:gd name="f25" fmla="*/ 73660 f17 1"/>
                <a:gd name="f26" fmla="*/ 75184 f18 1"/>
                <a:gd name="f27" fmla="*/ 39497 f17 1"/>
                <a:gd name="f28" fmla="*/ 38100 f18 1"/>
                <a:gd name="f29" fmla="*/ 0 f17 1"/>
                <a:gd name="f30" fmla="*/ f19 1 f2"/>
                <a:gd name="f31" fmla="*/ f22 1 75183"/>
                <a:gd name="f32" fmla="*/ f23 1 73659"/>
                <a:gd name="f33" fmla="*/ f24 1 75183"/>
                <a:gd name="f34" fmla="*/ f25 1 73659"/>
                <a:gd name="f35" fmla="*/ f26 1 75183"/>
                <a:gd name="f36" fmla="*/ f27 1 73659"/>
                <a:gd name="f37" fmla="*/ f28 1 75183"/>
                <a:gd name="f38" fmla="*/ f29 1 7365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5183" h="7365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0" name="Freeform: Shape 62">
              <a:extLst>
                <a:ext uri="{FF2B5EF4-FFF2-40B4-BE49-F238E27FC236}">
                  <a16:creationId xmlns:a16="http://schemas.microsoft.com/office/drawing/2014/main" id="{E9EE97FF-B12D-42C0-8529-6DD72A9C102D}"/>
                </a:ext>
              </a:extLst>
            </p:cNvPr>
            <p:cNvSpPr/>
            <p:nvPr/>
          </p:nvSpPr>
          <p:spPr>
            <a:xfrm>
              <a:off x="1037972" y="4290181"/>
              <a:ext cx="1070232" cy="115303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0228"/>
                <a:gd name="f7" fmla="val 1153033"/>
                <a:gd name="f8" fmla="val 34163"/>
                <a:gd name="f9" fmla="val 280797"/>
                <a:gd name="f10" fmla="val 338963"/>
                <a:gd name="f11" fmla="val 645541"/>
                <a:gd name="f12" fmla="val 734695"/>
                <a:gd name="f13" fmla="val 1030986"/>
                <a:gd name="f14" fmla="val 1070229"/>
                <a:gd name="f15" fmla="val 1117600"/>
                <a:gd name="f16" fmla="val 684149"/>
                <a:gd name="f17" fmla="val 699262"/>
                <a:gd name="f18" fmla="val 318770"/>
                <a:gd name="f19" fmla="val 303530"/>
                <a:gd name="f20" fmla="val 38100"/>
                <a:gd name="f21" fmla="+- 0 0 -90"/>
                <a:gd name="f22" fmla="*/ f3 1 1070228"/>
                <a:gd name="f23" fmla="*/ f4 1 1153033"/>
                <a:gd name="f24" fmla="+- f7 0 f5"/>
                <a:gd name="f25" fmla="+- f6 0 f5"/>
                <a:gd name="f26" fmla="*/ f21 f0 1"/>
                <a:gd name="f27" fmla="*/ f25 1 1070228"/>
                <a:gd name="f28" fmla="*/ f24 1 1153033"/>
                <a:gd name="f29" fmla="*/ 0 f25 1"/>
                <a:gd name="f30" fmla="*/ 34163 f24 1"/>
                <a:gd name="f31" fmla="*/ 1030986 f25 1"/>
                <a:gd name="f32" fmla="*/ 1153033 f24 1"/>
                <a:gd name="f33" fmla="*/ 1070229 f25 1"/>
                <a:gd name="f34" fmla="*/ 1117600 f24 1"/>
                <a:gd name="f35" fmla="*/ 38100 f25 1"/>
                <a:gd name="f36" fmla="*/ 0 f24 1"/>
                <a:gd name="f37" fmla="*/ f26 1 f2"/>
                <a:gd name="f38" fmla="*/ f29 1 1070228"/>
                <a:gd name="f39" fmla="*/ f30 1 1153033"/>
                <a:gd name="f40" fmla="*/ f31 1 1070228"/>
                <a:gd name="f41" fmla="*/ f32 1 1153033"/>
                <a:gd name="f42" fmla="*/ f33 1 1070228"/>
                <a:gd name="f43" fmla="*/ f34 1 1153033"/>
                <a:gd name="f44" fmla="*/ f35 1 1070228"/>
                <a:gd name="f45" fmla="*/ f36 1 1153033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1070228" h="1153033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1" name="Freeform: Shape 63">
              <a:extLst>
                <a:ext uri="{FF2B5EF4-FFF2-40B4-BE49-F238E27FC236}">
                  <a16:creationId xmlns:a16="http://schemas.microsoft.com/office/drawing/2014/main" id="{7F039B49-B444-4045-AD6B-687F6E4FF708}"/>
                </a:ext>
              </a:extLst>
            </p:cNvPr>
            <p:cNvSpPr/>
            <p:nvPr/>
          </p:nvSpPr>
          <p:spPr>
            <a:xfrm>
              <a:off x="1917697" y="3073270"/>
              <a:ext cx="69466" cy="671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469"/>
                <a:gd name="f7" fmla="val 67183"/>
                <a:gd name="f8" fmla="val 35814"/>
                <a:gd name="f9" fmla="val 29845"/>
                <a:gd name="f10" fmla="val 31369"/>
                <a:gd name="f11" fmla="val 39878"/>
                <a:gd name="f12" fmla="+- 0 0 -90"/>
                <a:gd name="f13" fmla="*/ f3 1 69469"/>
                <a:gd name="f14" fmla="*/ f4 1 67183"/>
                <a:gd name="f15" fmla="+- f7 0 f5"/>
                <a:gd name="f16" fmla="+- f6 0 f5"/>
                <a:gd name="f17" fmla="*/ f12 f0 1"/>
                <a:gd name="f18" fmla="*/ f16 1 69469"/>
                <a:gd name="f19" fmla="*/ f15 1 67183"/>
                <a:gd name="f20" fmla="*/ 0 f16 1"/>
                <a:gd name="f21" fmla="*/ 35814 f15 1"/>
                <a:gd name="f22" fmla="*/ 29845 f16 1"/>
                <a:gd name="f23" fmla="*/ 67183 f15 1"/>
                <a:gd name="f24" fmla="*/ 69469 f16 1"/>
                <a:gd name="f25" fmla="*/ 31369 f15 1"/>
                <a:gd name="f26" fmla="*/ 39878 f16 1"/>
                <a:gd name="f27" fmla="*/ 0 f15 1"/>
                <a:gd name="f28" fmla="*/ f17 1 f2"/>
                <a:gd name="f29" fmla="*/ f20 1 69469"/>
                <a:gd name="f30" fmla="*/ f21 1 67183"/>
                <a:gd name="f31" fmla="*/ f22 1 69469"/>
                <a:gd name="f32" fmla="*/ f23 1 67183"/>
                <a:gd name="f33" fmla="*/ f24 1 69469"/>
                <a:gd name="f34" fmla="*/ f25 1 67183"/>
                <a:gd name="f35" fmla="*/ f26 1 69469"/>
                <a:gd name="f36" fmla="*/ f27 1 6718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469" h="67183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2" name="Freeform: Shape 64">
              <a:extLst>
                <a:ext uri="{FF2B5EF4-FFF2-40B4-BE49-F238E27FC236}">
                  <a16:creationId xmlns:a16="http://schemas.microsoft.com/office/drawing/2014/main" id="{64F8B3E2-2AA3-412B-8430-2A58F9EFCBDA}"/>
                </a:ext>
              </a:extLst>
            </p:cNvPr>
            <p:cNvSpPr/>
            <p:nvPr/>
          </p:nvSpPr>
          <p:spPr>
            <a:xfrm>
              <a:off x="246769" y="-2414"/>
              <a:ext cx="1767964" cy="286422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7961"/>
                <a:gd name="f7" fmla="val 2864230"/>
                <a:gd name="f8" fmla="val 1767962"/>
                <a:gd name="f9" fmla="val 2827909"/>
                <a:gd name="f10" fmla="val 1761739"/>
                <a:gd name="f11" fmla="val 2833878"/>
                <a:gd name="f12" fmla="val 1727703"/>
                <a:gd name="f13" fmla="val 2864231"/>
                <a:gd name="f14" fmla="val 1649090"/>
                <a:gd name="f15" fmla="val 2778633"/>
                <a:gd name="f16" fmla="val 858769"/>
                <a:gd name="f17" fmla="val 1935988"/>
                <a:gd name="f18" fmla="val 529966"/>
                <a:gd name="f19" fmla="val 1586865"/>
                <a:gd name="f20" fmla="val 402966"/>
                <a:gd name="f21" fmla="val 1452499"/>
                <a:gd name="f22" fmla="val 272918"/>
                <a:gd name="f23" fmla="val 1321562"/>
                <a:gd name="f24" fmla="val 152522"/>
                <a:gd name="f25" fmla="val 1182370"/>
                <a:gd name="f26" fmla="+- 0 0 43566"/>
                <a:gd name="f27" fmla="val 955548"/>
                <a:gd name="f28" fmla="+- 0 0 51567"/>
                <a:gd name="f29" fmla="val 639191"/>
                <a:gd name="f30" fmla="val 134234"/>
                <a:gd name="f31" fmla="val 406400"/>
                <a:gd name="f32" fmla="val 196464"/>
                <a:gd name="f33" fmla="val 328676"/>
                <a:gd name="f34" fmla="val 278125"/>
                <a:gd name="f35" fmla="val 265176"/>
                <a:gd name="f36" fmla="val 353690"/>
                <a:gd name="f37" fmla="val 197993"/>
                <a:gd name="f38" fmla="val 576067"/>
                <a:gd name="f39" fmla="val 1270"/>
                <a:gd name="f40" fmla="val 576470"/>
                <a:gd name="f41" fmla="val 782"/>
                <a:gd name="f42" fmla="val 576940"/>
                <a:gd name="f43" fmla="val 354"/>
                <a:gd name="f44" fmla="val 577464"/>
                <a:gd name="f45" fmla="val 658109"/>
                <a:gd name="f46" fmla="val 656712"/>
                <a:gd name="f47" fmla="val 519467"/>
                <a:gd name="f48" fmla="val 123698"/>
                <a:gd name="f49" fmla="val 381291"/>
                <a:gd name="f50" fmla="val 245237"/>
                <a:gd name="f51" fmla="val 242184"/>
                <a:gd name="f52" fmla="val 365887"/>
                <a:gd name="f53" fmla="val 40889"/>
                <a:gd name="f54" fmla="val 539877"/>
                <a:gd name="f55" fmla="+- 0 0 24516"/>
                <a:gd name="f56" fmla="val 895604"/>
                <a:gd name="f57" fmla="val 180081"/>
                <a:gd name="f58" fmla="val 1133729"/>
                <a:gd name="f59" fmla="val 308986"/>
                <a:gd name="f60" fmla="val 1283843"/>
                <a:gd name="f61" fmla="val 449067"/>
                <a:gd name="f62" fmla="val 1425067"/>
                <a:gd name="f63" fmla="val 584957"/>
                <a:gd name="f64" fmla="val 1569466"/>
                <a:gd name="f65" fmla="val 969005"/>
                <a:gd name="f66" fmla="val 1977644"/>
                <a:gd name="f67" fmla="val 1755897"/>
                <a:gd name="f68" fmla="val 2814066"/>
                <a:gd name="f69" fmla="+- 0 0 -90"/>
                <a:gd name="f70" fmla="*/ f3 1 1767961"/>
                <a:gd name="f71" fmla="*/ f4 1 2864230"/>
                <a:gd name="f72" fmla="+- f7 0 f5"/>
                <a:gd name="f73" fmla="+- f6 0 f5"/>
                <a:gd name="f74" fmla="*/ f69 f0 1"/>
                <a:gd name="f75" fmla="*/ f73 1 1767961"/>
                <a:gd name="f76" fmla="*/ f72 1 2864230"/>
                <a:gd name="f77" fmla="*/ 1767962 f73 1"/>
                <a:gd name="f78" fmla="*/ 2827909 f72 1"/>
                <a:gd name="f79" fmla="*/ 1761739 f73 1"/>
                <a:gd name="f80" fmla="*/ 2833878 f72 1"/>
                <a:gd name="f81" fmla="*/ 1727703 f73 1"/>
                <a:gd name="f82" fmla="*/ 2864231 f72 1"/>
                <a:gd name="f83" fmla="*/ 529966 f73 1"/>
                <a:gd name="f84" fmla="*/ 1586865 f72 1"/>
                <a:gd name="f85" fmla="*/ 152522 f73 1"/>
                <a:gd name="f86" fmla="*/ 1182370 f72 1"/>
                <a:gd name="f87" fmla="*/ 134234 f73 1"/>
                <a:gd name="f88" fmla="*/ 406400 f72 1"/>
                <a:gd name="f89" fmla="*/ 353690 f73 1"/>
                <a:gd name="f90" fmla="*/ 197993 f72 1"/>
                <a:gd name="f91" fmla="*/ 576067 f73 1"/>
                <a:gd name="f92" fmla="*/ 1270 f72 1"/>
                <a:gd name="f93" fmla="*/ 577464 f73 1"/>
                <a:gd name="f94" fmla="*/ 0 f72 1"/>
                <a:gd name="f95" fmla="*/ 658109 f73 1"/>
                <a:gd name="f96" fmla="*/ 656712 f73 1"/>
                <a:gd name="f97" fmla="*/ 242184 f73 1"/>
                <a:gd name="f98" fmla="*/ 365887 f72 1"/>
                <a:gd name="f99" fmla="*/ 180081 f73 1"/>
                <a:gd name="f100" fmla="*/ 1133729 f72 1"/>
                <a:gd name="f101" fmla="*/ 584957 f73 1"/>
                <a:gd name="f102" fmla="*/ 1569466 f72 1"/>
                <a:gd name="f103" fmla="*/ f74 1 f2"/>
                <a:gd name="f104" fmla="*/ f77 1 1767961"/>
                <a:gd name="f105" fmla="*/ f78 1 2864230"/>
                <a:gd name="f106" fmla="*/ f79 1 1767961"/>
                <a:gd name="f107" fmla="*/ f80 1 2864230"/>
                <a:gd name="f108" fmla="*/ f81 1 1767961"/>
                <a:gd name="f109" fmla="*/ f82 1 2864230"/>
                <a:gd name="f110" fmla="*/ f83 1 1767961"/>
                <a:gd name="f111" fmla="*/ f84 1 2864230"/>
                <a:gd name="f112" fmla="*/ f85 1 1767961"/>
                <a:gd name="f113" fmla="*/ f86 1 2864230"/>
                <a:gd name="f114" fmla="*/ f87 1 1767961"/>
                <a:gd name="f115" fmla="*/ f88 1 2864230"/>
                <a:gd name="f116" fmla="*/ f89 1 1767961"/>
                <a:gd name="f117" fmla="*/ f90 1 2864230"/>
                <a:gd name="f118" fmla="*/ f91 1 1767961"/>
                <a:gd name="f119" fmla="*/ f92 1 2864230"/>
                <a:gd name="f120" fmla="*/ f93 1 1767961"/>
                <a:gd name="f121" fmla="*/ f94 1 2864230"/>
                <a:gd name="f122" fmla="*/ f95 1 1767961"/>
                <a:gd name="f123" fmla="*/ f96 1 1767961"/>
                <a:gd name="f124" fmla="*/ f97 1 1767961"/>
                <a:gd name="f125" fmla="*/ f98 1 2864230"/>
                <a:gd name="f126" fmla="*/ f99 1 1767961"/>
                <a:gd name="f127" fmla="*/ f100 1 2864230"/>
                <a:gd name="f128" fmla="*/ f101 1 1767961"/>
                <a:gd name="f129" fmla="*/ f102 1 2864230"/>
                <a:gd name="f130" fmla="*/ f5 1 f75"/>
                <a:gd name="f131" fmla="*/ f6 1 f75"/>
                <a:gd name="f132" fmla="*/ f5 1 f76"/>
                <a:gd name="f133" fmla="*/ f7 1 f76"/>
                <a:gd name="f134" fmla="+- f103 0 f1"/>
                <a:gd name="f135" fmla="*/ f104 1 f75"/>
                <a:gd name="f136" fmla="*/ f105 1 f76"/>
                <a:gd name="f137" fmla="*/ f106 1 f75"/>
                <a:gd name="f138" fmla="*/ f107 1 f76"/>
                <a:gd name="f139" fmla="*/ f108 1 f75"/>
                <a:gd name="f140" fmla="*/ f109 1 f76"/>
                <a:gd name="f141" fmla="*/ f110 1 f75"/>
                <a:gd name="f142" fmla="*/ f111 1 f76"/>
                <a:gd name="f143" fmla="*/ f112 1 f75"/>
                <a:gd name="f144" fmla="*/ f113 1 f76"/>
                <a:gd name="f145" fmla="*/ f114 1 f75"/>
                <a:gd name="f146" fmla="*/ f115 1 f76"/>
                <a:gd name="f147" fmla="*/ f116 1 f75"/>
                <a:gd name="f148" fmla="*/ f117 1 f76"/>
                <a:gd name="f149" fmla="*/ f118 1 f75"/>
                <a:gd name="f150" fmla="*/ f119 1 f76"/>
                <a:gd name="f151" fmla="*/ f120 1 f75"/>
                <a:gd name="f152" fmla="*/ f121 1 f76"/>
                <a:gd name="f153" fmla="*/ f122 1 f75"/>
                <a:gd name="f154" fmla="*/ f123 1 f75"/>
                <a:gd name="f155" fmla="*/ f124 1 f75"/>
                <a:gd name="f156" fmla="*/ f125 1 f76"/>
                <a:gd name="f157" fmla="*/ f126 1 f75"/>
                <a:gd name="f158" fmla="*/ f127 1 f76"/>
                <a:gd name="f159" fmla="*/ f128 1 f75"/>
                <a:gd name="f160" fmla="*/ f129 1 f76"/>
                <a:gd name="f161" fmla="*/ f130 f70 1"/>
                <a:gd name="f162" fmla="*/ f131 f70 1"/>
                <a:gd name="f163" fmla="*/ f133 f71 1"/>
                <a:gd name="f164" fmla="*/ f132 f71 1"/>
                <a:gd name="f165" fmla="*/ f135 f70 1"/>
                <a:gd name="f166" fmla="*/ f136 f71 1"/>
                <a:gd name="f167" fmla="*/ f137 f70 1"/>
                <a:gd name="f168" fmla="*/ f138 f71 1"/>
                <a:gd name="f169" fmla="*/ f139 f70 1"/>
                <a:gd name="f170" fmla="*/ f140 f71 1"/>
                <a:gd name="f171" fmla="*/ f141 f70 1"/>
                <a:gd name="f172" fmla="*/ f142 f71 1"/>
                <a:gd name="f173" fmla="*/ f143 f70 1"/>
                <a:gd name="f174" fmla="*/ f144 f71 1"/>
                <a:gd name="f175" fmla="*/ f145 f70 1"/>
                <a:gd name="f176" fmla="*/ f146 f71 1"/>
                <a:gd name="f177" fmla="*/ f147 f70 1"/>
                <a:gd name="f178" fmla="*/ f148 f71 1"/>
                <a:gd name="f179" fmla="*/ f149 f70 1"/>
                <a:gd name="f180" fmla="*/ f150 f71 1"/>
                <a:gd name="f181" fmla="*/ f151 f70 1"/>
                <a:gd name="f182" fmla="*/ f152 f71 1"/>
                <a:gd name="f183" fmla="*/ f153 f70 1"/>
                <a:gd name="f184" fmla="*/ f154 f70 1"/>
                <a:gd name="f185" fmla="*/ f155 f70 1"/>
                <a:gd name="f186" fmla="*/ f156 f71 1"/>
                <a:gd name="f187" fmla="*/ f157 f70 1"/>
                <a:gd name="f188" fmla="*/ f158 f71 1"/>
                <a:gd name="f189" fmla="*/ f159 f70 1"/>
                <a:gd name="f190" fmla="*/ f160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4">
                  <a:pos x="f165" y="f166"/>
                </a:cxn>
                <a:cxn ang="f134">
                  <a:pos x="f167" y="f168"/>
                </a:cxn>
                <a:cxn ang="f134">
                  <a:pos x="f169" y="f170"/>
                </a:cxn>
                <a:cxn ang="f134">
                  <a:pos x="f171" y="f172"/>
                </a:cxn>
                <a:cxn ang="f134">
                  <a:pos x="f173" y="f174"/>
                </a:cxn>
                <a:cxn ang="f134">
                  <a:pos x="f175" y="f176"/>
                </a:cxn>
                <a:cxn ang="f134">
                  <a:pos x="f177" y="f178"/>
                </a:cxn>
                <a:cxn ang="f134">
                  <a:pos x="f179" y="f180"/>
                </a:cxn>
                <a:cxn ang="f134">
                  <a:pos x="f181" y="f182"/>
                </a:cxn>
                <a:cxn ang="f134">
                  <a:pos x="f183" y="f182"/>
                </a:cxn>
                <a:cxn ang="f134">
                  <a:pos x="f184" y="f180"/>
                </a:cxn>
                <a:cxn ang="f134">
                  <a:pos x="f185" y="f186"/>
                </a:cxn>
                <a:cxn ang="f134">
                  <a:pos x="f187" y="f188"/>
                </a:cxn>
                <a:cxn ang="f134">
                  <a:pos x="f189" y="f190"/>
                </a:cxn>
                <a:cxn ang="f134">
                  <a:pos x="f165" y="f166"/>
                </a:cxn>
              </a:cxnLst>
              <a:rect l="f161" t="f164" r="f162" b="f163"/>
              <a:pathLst>
                <a:path w="1767961" h="2864230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ubicBezTo>
                    <a:pt x="f26" y="f27"/>
                    <a:pt x="f28" y="f29"/>
                    <a:pt x="f30" y="f31"/>
                  </a:cubicBezTo>
                  <a:cubicBezTo>
                    <a:pt x="f32" y="f33"/>
                    <a:pt x="f34" y="f35"/>
                    <a:pt x="f36" y="f37"/>
                  </a:cubicBezTo>
                  <a:lnTo>
                    <a:pt x="f38" y="f39"/>
                  </a:lnTo>
                  <a:cubicBezTo>
                    <a:pt x="f40" y="f41"/>
                    <a:pt x="f42" y="f43"/>
                    <a:pt x="f44" y="f5"/>
                  </a:cubicBezTo>
                  <a:lnTo>
                    <a:pt x="f45" y="f5"/>
                  </a:lnTo>
                  <a:lnTo>
                    <a:pt x="f46" y="f39"/>
                  </a:ln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3" name="Freeform: Shape 65">
              <a:extLst>
                <a:ext uri="{FF2B5EF4-FFF2-40B4-BE49-F238E27FC236}">
                  <a16:creationId xmlns:a16="http://schemas.microsoft.com/office/drawing/2014/main" id="{10C358E1-D57D-4180-960B-D13FBF91D4B0}"/>
                </a:ext>
              </a:extLst>
            </p:cNvPr>
            <p:cNvSpPr/>
            <p:nvPr/>
          </p:nvSpPr>
          <p:spPr>
            <a:xfrm>
              <a:off x="355701" y="-2414"/>
              <a:ext cx="1737387" cy="279273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37387"/>
                <a:gd name="f7" fmla="val 2792729"/>
                <a:gd name="f8" fmla="val 2758567"/>
                <a:gd name="f9" fmla="val 1699287"/>
                <a:gd name="f10" fmla="val 2792730"/>
                <a:gd name="f11" fmla="val 1616356"/>
                <a:gd name="f12" fmla="val 2703830"/>
                <a:gd name="f13" fmla="val 1535965"/>
                <a:gd name="f14" fmla="val 2616073"/>
                <a:gd name="f15" fmla="val 1454431"/>
                <a:gd name="f16" fmla="val 2529713"/>
                <a:gd name="f17" fmla="val 1019748"/>
                <a:gd name="f18" fmla="val 2068195"/>
                <a:gd name="f19" fmla="val 584777"/>
                <a:gd name="f20" fmla="val 1606766"/>
                <a:gd name="f21" fmla="val 149506"/>
                <a:gd name="f22" fmla="val 1145413"/>
                <a:gd name="f23" fmla="+- 0 0 36803"/>
                <a:gd name="f24" fmla="val 949071"/>
                <a:gd name="f25" fmla="+- 0 0 53059"/>
                <a:gd name="f26" fmla="val 647700"/>
                <a:gd name="f27" fmla="val 123725"/>
                <a:gd name="f28" fmla="val 453390"/>
                <a:gd name="f29" fmla="val 203481"/>
                <a:gd name="f30" fmla="val 366014"/>
                <a:gd name="f31" fmla="val 297969"/>
                <a:gd name="f32" fmla="val 291084"/>
                <a:gd name="f33" fmla="val 387123"/>
                <a:gd name="f34" fmla="val 212090"/>
                <a:gd name="f35" fmla="val 624486"/>
                <a:gd name="f36" fmla="val 1270"/>
                <a:gd name="f37" fmla="val 625883"/>
                <a:gd name="f38" fmla="val 702845"/>
                <a:gd name="f39" fmla="val 701448"/>
                <a:gd name="f40" fmla="val 615977"/>
                <a:gd name="f41" fmla="val 77470"/>
                <a:gd name="f42" fmla="val 482500"/>
                <a:gd name="f43" fmla="val 195961"/>
                <a:gd name="f44" fmla="val 352706"/>
                <a:gd name="f45" fmla="val 319659"/>
                <a:gd name="f46" fmla="val 214911"/>
                <a:gd name="f47" fmla="val 433705"/>
                <a:gd name="f48" fmla="val 26443"/>
                <a:gd name="f49" fmla="val 589788"/>
                <a:gd name="f50" fmla="+- 0 0 10641"/>
                <a:gd name="f51" fmla="val 898525"/>
                <a:gd name="f52" fmla="val 177700"/>
                <a:gd name="f53" fmla="val 1099185"/>
                <a:gd name="f54" fmla="val 390044"/>
                <a:gd name="f55" fmla="val 1325588"/>
                <a:gd name="f56" fmla="val 602854"/>
                <a:gd name="f57" fmla="val 1551851"/>
                <a:gd name="f58" fmla="val 816129"/>
                <a:gd name="f59" fmla="val 1778000"/>
                <a:gd name="f60" fmla="val 1115595"/>
                <a:gd name="f61" fmla="val 2095500"/>
                <a:gd name="f62" fmla="val 1728243"/>
                <a:gd name="f63" fmla="val 2747645"/>
                <a:gd name="f64" fmla="+- 0 0 -90"/>
                <a:gd name="f65" fmla="*/ f3 1 1737387"/>
                <a:gd name="f66" fmla="*/ f4 1 2792729"/>
                <a:gd name="f67" fmla="+- f7 0 f5"/>
                <a:gd name="f68" fmla="+- f6 0 f5"/>
                <a:gd name="f69" fmla="*/ f64 f0 1"/>
                <a:gd name="f70" fmla="*/ f68 1 1737387"/>
                <a:gd name="f71" fmla="*/ f67 1 2792729"/>
                <a:gd name="f72" fmla="*/ 1737387 f68 1"/>
                <a:gd name="f73" fmla="*/ 2758567 f67 1"/>
                <a:gd name="f74" fmla="*/ 1699287 f68 1"/>
                <a:gd name="f75" fmla="*/ 2792730 f67 1"/>
                <a:gd name="f76" fmla="*/ 1454431 f68 1"/>
                <a:gd name="f77" fmla="*/ 2529713 f67 1"/>
                <a:gd name="f78" fmla="*/ 149506 f68 1"/>
                <a:gd name="f79" fmla="*/ 1145413 f67 1"/>
                <a:gd name="f80" fmla="*/ 123725 f68 1"/>
                <a:gd name="f81" fmla="*/ 453390 f67 1"/>
                <a:gd name="f82" fmla="*/ 387123 f68 1"/>
                <a:gd name="f83" fmla="*/ 212090 f67 1"/>
                <a:gd name="f84" fmla="*/ 624486 f68 1"/>
                <a:gd name="f85" fmla="*/ 1270 f67 1"/>
                <a:gd name="f86" fmla="*/ 625883 f68 1"/>
                <a:gd name="f87" fmla="*/ 0 f67 1"/>
                <a:gd name="f88" fmla="*/ 702845 f68 1"/>
                <a:gd name="f89" fmla="*/ 701448 f68 1"/>
                <a:gd name="f90" fmla="*/ 615977 f68 1"/>
                <a:gd name="f91" fmla="*/ 77470 f67 1"/>
                <a:gd name="f92" fmla="*/ 214911 f68 1"/>
                <a:gd name="f93" fmla="*/ 433705 f67 1"/>
                <a:gd name="f94" fmla="*/ 177700 f68 1"/>
                <a:gd name="f95" fmla="*/ 1099185 f67 1"/>
                <a:gd name="f96" fmla="*/ 816129 f68 1"/>
                <a:gd name="f97" fmla="*/ 1778000 f67 1"/>
                <a:gd name="f98" fmla="*/ f69 1 f2"/>
                <a:gd name="f99" fmla="*/ f72 1 1737387"/>
                <a:gd name="f100" fmla="*/ f73 1 2792729"/>
                <a:gd name="f101" fmla="*/ f74 1 1737387"/>
                <a:gd name="f102" fmla="*/ f75 1 2792729"/>
                <a:gd name="f103" fmla="*/ f76 1 1737387"/>
                <a:gd name="f104" fmla="*/ f77 1 2792729"/>
                <a:gd name="f105" fmla="*/ f78 1 1737387"/>
                <a:gd name="f106" fmla="*/ f79 1 2792729"/>
                <a:gd name="f107" fmla="*/ f80 1 1737387"/>
                <a:gd name="f108" fmla="*/ f81 1 2792729"/>
                <a:gd name="f109" fmla="*/ f82 1 1737387"/>
                <a:gd name="f110" fmla="*/ f83 1 2792729"/>
                <a:gd name="f111" fmla="*/ f84 1 1737387"/>
                <a:gd name="f112" fmla="*/ f85 1 2792729"/>
                <a:gd name="f113" fmla="*/ f86 1 1737387"/>
                <a:gd name="f114" fmla="*/ f87 1 2792729"/>
                <a:gd name="f115" fmla="*/ f88 1 1737387"/>
                <a:gd name="f116" fmla="*/ f89 1 1737387"/>
                <a:gd name="f117" fmla="*/ f90 1 1737387"/>
                <a:gd name="f118" fmla="*/ f91 1 2792729"/>
                <a:gd name="f119" fmla="*/ f92 1 1737387"/>
                <a:gd name="f120" fmla="*/ f93 1 2792729"/>
                <a:gd name="f121" fmla="*/ f94 1 1737387"/>
                <a:gd name="f122" fmla="*/ f95 1 2792729"/>
                <a:gd name="f123" fmla="*/ f96 1 1737387"/>
                <a:gd name="f124" fmla="*/ f97 1 2792729"/>
                <a:gd name="f125" fmla="*/ f5 1 f70"/>
                <a:gd name="f126" fmla="*/ f6 1 f70"/>
                <a:gd name="f127" fmla="*/ f5 1 f71"/>
                <a:gd name="f128" fmla="*/ f7 1 f71"/>
                <a:gd name="f129" fmla="+- f98 0 f1"/>
                <a:gd name="f130" fmla="*/ f99 1 f70"/>
                <a:gd name="f131" fmla="*/ f100 1 f71"/>
                <a:gd name="f132" fmla="*/ f101 1 f70"/>
                <a:gd name="f133" fmla="*/ f102 1 f71"/>
                <a:gd name="f134" fmla="*/ f103 1 f70"/>
                <a:gd name="f135" fmla="*/ f104 1 f71"/>
                <a:gd name="f136" fmla="*/ f105 1 f70"/>
                <a:gd name="f137" fmla="*/ f106 1 f71"/>
                <a:gd name="f138" fmla="*/ f107 1 f70"/>
                <a:gd name="f139" fmla="*/ f108 1 f71"/>
                <a:gd name="f140" fmla="*/ f109 1 f70"/>
                <a:gd name="f141" fmla="*/ f110 1 f71"/>
                <a:gd name="f142" fmla="*/ f111 1 f70"/>
                <a:gd name="f143" fmla="*/ f112 1 f71"/>
                <a:gd name="f144" fmla="*/ f113 1 f70"/>
                <a:gd name="f145" fmla="*/ f114 1 f71"/>
                <a:gd name="f146" fmla="*/ f115 1 f70"/>
                <a:gd name="f147" fmla="*/ f116 1 f70"/>
                <a:gd name="f148" fmla="*/ f117 1 f70"/>
                <a:gd name="f149" fmla="*/ f118 1 f71"/>
                <a:gd name="f150" fmla="*/ f119 1 f70"/>
                <a:gd name="f151" fmla="*/ f120 1 f71"/>
                <a:gd name="f152" fmla="*/ f121 1 f70"/>
                <a:gd name="f153" fmla="*/ f122 1 f71"/>
                <a:gd name="f154" fmla="*/ f123 1 f70"/>
                <a:gd name="f155" fmla="*/ f124 1 f71"/>
                <a:gd name="f156" fmla="*/ f125 f65 1"/>
                <a:gd name="f157" fmla="*/ f126 f65 1"/>
                <a:gd name="f158" fmla="*/ f128 f66 1"/>
                <a:gd name="f159" fmla="*/ f127 f66 1"/>
                <a:gd name="f160" fmla="*/ f130 f65 1"/>
                <a:gd name="f161" fmla="*/ f131 f66 1"/>
                <a:gd name="f162" fmla="*/ f132 f65 1"/>
                <a:gd name="f163" fmla="*/ f133 f66 1"/>
                <a:gd name="f164" fmla="*/ f134 f65 1"/>
                <a:gd name="f165" fmla="*/ f135 f66 1"/>
                <a:gd name="f166" fmla="*/ f136 f65 1"/>
                <a:gd name="f167" fmla="*/ f137 f66 1"/>
                <a:gd name="f168" fmla="*/ f138 f65 1"/>
                <a:gd name="f169" fmla="*/ f139 f66 1"/>
                <a:gd name="f170" fmla="*/ f140 f65 1"/>
                <a:gd name="f171" fmla="*/ f141 f66 1"/>
                <a:gd name="f172" fmla="*/ f142 f65 1"/>
                <a:gd name="f173" fmla="*/ f143 f66 1"/>
                <a:gd name="f174" fmla="*/ f144 f65 1"/>
                <a:gd name="f175" fmla="*/ f145 f66 1"/>
                <a:gd name="f176" fmla="*/ f146 f65 1"/>
                <a:gd name="f177" fmla="*/ f147 f65 1"/>
                <a:gd name="f178" fmla="*/ f148 f65 1"/>
                <a:gd name="f179" fmla="*/ f149 f66 1"/>
                <a:gd name="f180" fmla="*/ f150 f65 1"/>
                <a:gd name="f181" fmla="*/ f151 f66 1"/>
                <a:gd name="f182" fmla="*/ f152 f65 1"/>
                <a:gd name="f183" fmla="*/ f153 f66 1"/>
                <a:gd name="f184" fmla="*/ f154 f65 1"/>
                <a:gd name="f185" fmla="*/ f155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0" y="f161"/>
                </a:cxn>
                <a:cxn ang="f129">
                  <a:pos x="f162" y="f163"/>
                </a:cxn>
                <a:cxn ang="f129">
                  <a:pos x="f164" y="f165"/>
                </a:cxn>
                <a:cxn ang="f129">
                  <a:pos x="f166" y="f167"/>
                </a:cxn>
                <a:cxn ang="f129">
                  <a:pos x="f168" y="f169"/>
                </a:cxn>
                <a:cxn ang="f129">
                  <a:pos x="f170" y="f171"/>
                </a:cxn>
                <a:cxn ang="f129">
                  <a:pos x="f172" y="f173"/>
                </a:cxn>
                <a:cxn ang="f129">
                  <a:pos x="f174" y="f175"/>
                </a:cxn>
                <a:cxn ang="f129">
                  <a:pos x="f176" y="f175"/>
                </a:cxn>
                <a:cxn ang="f129">
                  <a:pos x="f177" y="f173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60" y="f161"/>
                </a:cxn>
              </a:cxnLst>
              <a:rect l="f156" t="f159" r="f157" b="f158"/>
              <a:pathLst>
                <a:path w="1737387" h="2792729">
                  <a:moveTo>
                    <a:pt x="f6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36"/>
                  </a:lnTo>
                  <a:lnTo>
                    <a:pt x="f37" y="f5"/>
                  </a:lnTo>
                  <a:lnTo>
                    <a:pt x="f38" y="f5"/>
                  </a:lnTo>
                  <a:lnTo>
                    <a:pt x="f39" y="f36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4" name="Freeform: Shape 66">
              <a:extLst>
                <a:ext uri="{FF2B5EF4-FFF2-40B4-BE49-F238E27FC236}">
                  <a16:creationId xmlns:a16="http://schemas.microsoft.com/office/drawing/2014/main" id="{6D5D3F33-29E7-428C-BB5C-6D287F9E6F60}"/>
                </a:ext>
              </a:extLst>
            </p:cNvPr>
            <p:cNvSpPr/>
            <p:nvPr/>
          </p:nvSpPr>
          <p:spPr>
            <a:xfrm>
              <a:off x="141174" y="-2414"/>
              <a:ext cx="1794180" cy="29336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94177"/>
                <a:gd name="f7" fmla="val 2933700"/>
                <a:gd name="f8" fmla="val 1794178"/>
                <a:gd name="f9" fmla="val 2899156"/>
                <a:gd name="f10" fmla="val 1756078"/>
                <a:gd name="f11" fmla="val 1636825"/>
                <a:gd name="f12" fmla="val 2805557"/>
                <a:gd name="f13" fmla="val 614602"/>
                <a:gd name="f14" fmla="val 1718818"/>
                <a:gd name="f15" fmla="val 200455"/>
                <a:gd name="f16" fmla="val 1279144"/>
                <a:gd name="f17" fmla="+- 0 0 40845"/>
                <a:gd name="f18" fmla="val 1023366"/>
                <a:gd name="f19" fmla="+- 0 0 68912"/>
                <a:gd name="f20" fmla="val 638683"/>
                <a:gd name="f21" fmla="val 141400"/>
                <a:gd name="f22" fmla="val 361823"/>
                <a:gd name="f23" fmla="val 203884"/>
                <a:gd name="f24" fmla="val 279400"/>
                <a:gd name="f25" fmla="val 287450"/>
                <a:gd name="f26" fmla="val 211582"/>
                <a:gd name="f27" fmla="val 365809"/>
                <a:gd name="f28" fmla="val 141732"/>
                <a:gd name="f29" fmla="val 418387"/>
                <a:gd name="f30" fmla="val 94911"/>
                <a:gd name="f31" fmla="val 471007"/>
                <a:gd name="f32" fmla="val 48091"/>
                <a:gd name="f33" fmla="val 523670"/>
                <a:gd name="f34" fmla="val 1270"/>
                <a:gd name="f35" fmla="val 524072"/>
                <a:gd name="f36" fmla="val 782"/>
                <a:gd name="f37" fmla="val 524542"/>
                <a:gd name="f38" fmla="val 354"/>
                <a:gd name="f39" fmla="val 525067"/>
                <a:gd name="f40" fmla="val 600378"/>
                <a:gd name="f41" fmla="val 598854"/>
                <a:gd name="f42" fmla="val 483115"/>
                <a:gd name="f43" fmla="val 104055"/>
                <a:gd name="f44" fmla="val 368053"/>
                <a:gd name="f45" fmla="val 207433"/>
                <a:gd name="f46" fmla="val 253668"/>
                <a:gd name="f47" fmla="val 311404"/>
                <a:gd name="f48" fmla="val 17194"/>
                <a:gd name="f49" fmla="val 526288"/>
                <a:gd name="f50" fmla="+- 0 0 14175"/>
                <a:gd name="f51" fmla="val 915797"/>
                <a:gd name="f52" fmla="val 185088"/>
                <a:gd name="f53" fmla="val 1177417"/>
                <a:gd name="f54" fmla="val 230600"/>
                <a:gd name="f55" fmla="val 1234951"/>
                <a:gd name="f56" fmla="val 279095"/>
                <a:gd name="f57" fmla="val 1290066"/>
                <a:gd name="f58" fmla="val 330376"/>
                <a:gd name="f59" fmla="val 1342517"/>
                <a:gd name="f60" fmla="val 798625"/>
                <a:gd name="f61" fmla="val 1839468"/>
                <a:gd name="f62" fmla="val 1735758"/>
                <a:gd name="f63" fmla="val 2835402"/>
                <a:gd name="f64" fmla="+- 0 0 -90"/>
                <a:gd name="f65" fmla="*/ f3 1 1794177"/>
                <a:gd name="f66" fmla="*/ f4 1 2933700"/>
                <a:gd name="f67" fmla="+- f7 0 f5"/>
                <a:gd name="f68" fmla="+- f6 0 f5"/>
                <a:gd name="f69" fmla="*/ f64 f0 1"/>
                <a:gd name="f70" fmla="*/ f68 1 1794177"/>
                <a:gd name="f71" fmla="*/ f67 1 2933700"/>
                <a:gd name="f72" fmla="*/ 1794178 f68 1"/>
                <a:gd name="f73" fmla="*/ 2899156 f67 1"/>
                <a:gd name="f74" fmla="*/ 1756078 f68 1"/>
                <a:gd name="f75" fmla="*/ 2933700 f67 1"/>
                <a:gd name="f76" fmla="*/ 200455 f68 1"/>
                <a:gd name="f77" fmla="*/ 1279144 f67 1"/>
                <a:gd name="f78" fmla="*/ 141400 f68 1"/>
                <a:gd name="f79" fmla="*/ 361823 f67 1"/>
                <a:gd name="f80" fmla="*/ 365809 f68 1"/>
                <a:gd name="f81" fmla="*/ 141732 f67 1"/>
                <a:gd name="f82" fmla="*/ 523670 f68 1"/>
                <a:gd name="f83" fmla="*/ 1270 f67 1"/>
                <a:gd name="f84" fmla="*/ 525067 f68 1"/>
                <a:gd name="f85" fmla="*/ 0 f67 1"/>
                <a:gd name="f86" fmla="*/ 600378 f68 1"/>
                <a:gd name="f87" fmla="*/ 598854 f68 1"/>
                <a:gd name="f88" fmla="*/ 253668 f68 1"/>
                <a:gd name="f89" fmla="*/ 311404 f67 1"/>
                <a:gd name="f90" fmla="*/ 185088 f68 1"/>
                <a:gd name="f91" fmla="*/ 1177417 f67 1"/>
                <a:gd name="f92" fmla="*/ 330376 f68 1"/>
                <a:gd name="f93" fmla="*/ 1342517 f67 1"/>
                <a:gd name="f94" fmla="*/ f69 1 f2"/>
                <a:gd name="f95" fmla="*/ f72 1 1794177"/>
                <a:gd name="f96" fmla="*/ f73 1 2933700"/>
                <a:gd name="f97" fmla="*/ f74 1 1794177"/>
                <a:gd name="f98" fmla="*/ f75 1 2933700"/>
                <a:gd name="f99" fmla="*/ f76 1 1794177"/>
                <a:gd name="f100" fmla="*/ f77 1 2933700"/>
                <a:gd name="f101" fmla="*/ f78 1 1794177"/>
                <a:gd name="f102" fmla="*/ f79 1 2933700"/>
                <a:gd name="f103" fmla="*/ f80 1 1794177"/>
                <a:gd name="f104" fmla="*/ f81 1 2933700"/>
                <a:gd name="f105" fmla="*/ f82 1 1794177"/>
                <a:gd name="f106" fmla="*/ f83 1 2933700"/>
                <a:gd name="f107" fmla="*/ f84 1 1794177"/>
                <a:gd name="f108" fmla="*/ f85 1 2933700"/>
                <a:gd name="f109" fmla="*/ f86 1 1794177"/>
                <a:gd name="f110" fmla="*/ f87 1 1794177"/>
                <a:gd name="f111" fmla="*/ f88 1 1794177"/>
                <a:gd name="f112" fmla="*/ f89 1 2933700"/>
                <a:gd name="f113" fmla="*/ f90 1 1794177"/>
                <a:gd name="f114" fmla="*/ f91 1 2933700"/>
                <a:gd name="f115" fmla="*/ f92 1 1794177"/>
                <a:gd name="f116" fmla="*/ f93 1 2933700"/>
                <a:gd name="f117" fmla="*/ f5 1 f70"/>
                <a:gd name="f118" fmla="*/ f6 1 f70"/>
                <a:gd name="f119" fmla="*/ f5 1 f71"/>
                <a:gd name="f120" fmla="*/ f7 1 f71"/>
                <a:gd name="f121" fmla="+- f94 0 f1"/>
                <a:gd name="f122" fmla="*/ f95 1 f70"/>
                <a:gd name="f123" fmla="*/ f96 1 f71"/>
                <a:gd name="f124" fmla="*/ f97 1 f70"/>
                <a:gd name="f125" fmla="*/ f98 1 f71"/>
                <a:gd name="f126" fmla="*/ f99 1 f70"/>
                <a:gd name="f127" fmla="*/ f100 1 f71"/>
                <a:gd name="f128" fmla="*/ f101 1 f70"/>
                <a:gd name="f129" fmla="*/ f102 1 f71"/>
                <a:gd name="f130" fmla="*/ f103 1 f70"/>
                <a:gd name="f131" fmla="*/ f104 1 f71"/>
                <a:gd name="f132" fmla="*/ f105 1 f70"/>
                <a:gd name="f133" fmla="*/ f106 1 f71"/>
                <a:gd name="f134" fmla="*/ f107 1 f70"/>
                <a:gd name="f135" fmla="*/ f108 1 f71"/>
                <a:gd name="f136" fmla="*/ f109 1 f70"/>
                <a:gd name="f137" fmla="*/ f110 1 f70"/>
                <a:gd name="f138" fmla="*/ f111 1 f70"/>
                <a:gd name="f139" fmla="*/ f112 1 f71"/>
                <a:gd name="f140" fmla="*/ f113 1 f70"/>
                <a:gd name="f141" fmla="*/ f114 1 f71"/>
                <a:gd name="f142" fmla="*/ f115 1 f70"/>
                <a:gd name="f143" fmla="*/ f116 1 f71"/>
                <a:gd name="f144" fmla="*/ f117 f65 1"/>
                <a:gd name="f145" fmla="*/ f118 f65 1"/>
                <a:gd name="f146" fmla="*/ f120 f66 1"/>
                <a:gd name="f147" fmla="*/ f119 f66 1"/>
                <a:gd name="f148" fmla="*/ f122 f65 1"/>
                <a:gd name="f149" fmla="*/ f123 f66 1"/>
                <a:gd name="f150" fmla="*/ f124 f65 1"/>
                <a:gd name="f151" fmla="*/ f125 f66 1"/>
                <a:gd name="f152" fmla="*/ f126 f65 1"/>
                <a:gd name="f153" fmla="*/ f127 f66 1"/>
                <a:gd name="f154" fmla="*/ f128 f65 1"/>
                <a:gd name="f155" fmla="*/ f129 f66 1"/>
                <a:gd name="f156" fmla="*/ f130 f65 1"/>
                <a:gd name="f157" fmla="*/ f131 f66 1"/>
                <a:gd name="f158" fmla="*/ f132 f65 1"/>
                <a:gd name="f159" fmla="*/ f133 f66 1"/>
                <a:gd name="f160" fmla="*/ f134 f65 1"/>
                <a:gd name="f161" fmla="*/ f135 f66 1"/>
                <a:gd name="f162" fmla="*/ f136 f65 1"/>
                <a:gd name="f163" fmla="*/ f137 f65 1"/>
                <a:gd name="f164" fmla="*/ f138 f65 1"/>
                <a:gd name="f165" fmla="*/ f139 f66 1"/>
                <a:gd name="f166" fmla="*/ f140 f65 1"/>
                <a:gd name="f167" fmla="*/ f141 f66 1"/>
                <a:gd name="f168" fmla="*/ f142 f65 1"/>
                <a:gd name="f169" fmla="*/ f143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1">
                  <a:pos x="f148" y="f149"/>
                </a:cxn>
                <a:cxn ang="f121">
                  <a:pos x="f150" y="f151"/>
                </a:cxn>
                <a:cxn ang="f121">
                  <a:pos x="f152" y="f153"/>
                </a:cxn>
                <a:cxn ang="f121">
                  <a:pos x="f154" y="f155"/>
                </a:cxn>
                <a:cxn ang="f121">
                  <a:pos x="f156" y="f157"/>
                </a:cxn>
                <a:cxn ang="f121">
                  <a:pos x="f158" y="f159"/>
                </a:cxn>
                <a:cxn ang="f121">
                  <a:pos x="f160" y="f161"/>
                </a:cxn>
                <a:cxn ang="f121">
                  <a:pos x="f162" y="f161"/>
                </a:cxn>
                <a:cxn ang="f121">
                  <a:pos x="f163" y="f159"/>
                </a:cxn>
                <a:cxn ang="f121">
                  <a:pos x="f164" y="f165"/>
                </a:cxn>
                <a:cxn ang="f121">
                  <a:pos x="f166" y="f167"/>
                </a:cxn>
                <a:cxn ang="f121">
                  <a:pos x="f168" y="f169"/>
                </a:cxn>
                <a:cxn ang="f121">
                  <a:pos x="f148" y="f149"/>
                </a:cxn>
              </a:cxnLst>
              <a:rect l="f144" t="f147" r="f145" b="f146"/>
              <a:pathLst>
                <a:path w="1794177" h="2933700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5"/>
                  </a:cubicBezTo>
                  <a:lnTo>
                    <a:pt x="f40" y="f5"/>
                  </a:lnTo>
                  <a:lnTo>
                    <a:pt x="f41" y="f34"/>
                  </a:ln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5" name="Freeform: Shape 67">
              <a:extLst>
                <a:ext uri="{FF2B5EF4-FFF2-40B4-BE49-F238E27FC236}">
                  <a16:creationId xmlns:a16="http://schemas.microsoft.com/office/drawing/2014/main" id="{404B09EC-66AB-4B6C-AB43-82478B6DD654}"/>
                </a:ext>
              </a:extLst>
            </p:cNvPr>
            <p:cNvSpPr/>
            <p:nvPr/>
          </p:nvSpPr>
          <p:spPr>
            <a:xfrm>
              <a:off x="911985" y="3844923"/>
              <a:ext cx="69979" cy="684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7"/>
                <a:gd name="f7" fmla="val 68452"/>
                <a:gd name="f8" fmla="val 32639"/>
                <a:gd name="f9" fmla="val 33274"/>
                <a:gd name="f10" fmla="val 68453"/>
                <a:gd name="f11" fmla="val 35687"/>
                <a:gd name="f12" fmla="val 36449"/>
                <a:gd name="f13" fmla="+- 0 0 -90"/>
                <a:gd name="f14" fmla="*/ f3 1 69977"/>
                <a:gd name="f15" fmla="*/ f4 1 68452"/>
                <a:gd name="f16" fmla="+- f7 0 f5"/>
                <a:gd name="f17" fmla="+- f6 0 f5"/>
                <a:gd name="f18" fmla="*/ f13 f0 1"/>
                <a:gd name="f19" fmla="*/ f17 1 69977"/>
                <a:gd name="f20" fmla="*/ f16 1 68452"/>
                <a:gd name="f21" fmla="*/ 0 f17 1"/>
                <a:gd name="f22" fmla="*/ 32639 f16 1"/>
                <a:gd name="f23" fmla="*/ 33274 f17 1"/>
                <a:gd name="f24" fmla="*/ 68453 f16 1"/>
                <a:gd name="f25" fmla="*/ 69977 f17 1"/>
                <a:gd name="f26" fmla="*/ 35687 f16 1"/>
                <a:gd name="f27" fmla="*/ 36449 f17 1"/>
                <a:gd name="f28" fmla="*/ 0 f16 1"/>
                <a:gd name="f29" fmla="*/ f18 1 f2"/>
                <a:gd name="f30" fmla="*/ f21 1 69977"/>
                <a:gd name="f31" fmla="*/ f22 1 68452"/>
                <a:gd name="f32" fmla="*/ f23 1 69977"/>
                <a:gd name="f33" fmla="*/ f24 1 68452"/>
                <a:gd name="f34" fmla="*/ f25 1 69977"/>
                <a:gd name="f35" fmla="*/ f26 1 68452"/>
                <a:gd name="f36" fmla="*/ f27 1 69977"/>
                <a:gd name="f37" fmla="*/ f28 1 6845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977" h="68452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6" name="Freeform: Shape 68">
              <a:extLst>
                <a:ext uri="{FF2B5EF4-FFF2-40B4-BE49-F238E27FC236}">
                  <a16:creationId xmlns:a16="http://schemas.microsoft.com/office/drawing/2014/main" id="{2ECF98DF-54A4-41DE-B099-5C2F4E158C5B}"/>
                </a:ext>
              </a:extLst>
            </p:cNvPr>
            <p:cNvSpPr/>
            <p:nvPr/>
          </p:nvSpPr>
          <p:spPr>
            <a:xfrm>
              <a:off x="1070478" y="3071743"/>
              <a:ext cx="777742" cy="7000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7747"/>
                <a:gd name="f7" fmla="val 700023"/>
                <a:gd name="f8" fmla="val 664337"/>
                <a:gd name="f9" fmla="val 33274"/>
                <a:gd name="f10" fmla="val 700024"/>
                <a:gd name="f11" fmla="val 777748"/>
                <a:gd name="f12" fmla="val 34798"/>
                <a:gd name="f13" fmla="val 744855"/>
                <a:gd name="f14" fmla="val 520319"/>
                <a:gd name="f15" fmla="val 200406"/>
                <a:gd name="f16" fmla="val 265303"/>
                <a:gd name="f17" fmla="val 427736"/>
                <a:gd name="f18" fmla="+- 0 0 -90"/>
                <a:gd name="f19" fmla="*/ f3 1 777747"/>
                <a:gd name="f20" fmla="*/ f4 1 700023"/>
                <a:gd name="f21" fmla="+- f7 0 f5"/>
                <a:gd name="f22" fmla="+- f6 0 f5"/>
                <a:gd name="f23" fmla="*/ f18 f0 1"/>
                <a:gd name="f24" fmla="*/ f22 1 777747"/>
                <a:gd name="f25" fmla="*/ f21 1 700023"/>
                <a:gd name="f26" fmla="*/ 0 f22 1"/>
                <a:gd name="f27" fmla="*/ 664337 f21 1"/>
                <a:gd name="f28" fmla="*/ 33274 f22 1"/>
                <a:gd name="f29" fmla="*/ 700024 f21 1"/>
                <a:gd name="f30" fmla="*/ 777748 f22 1"/>
                <a:gd name="f31" fmla="*/ 34798 f21 1"/>
                <a:gd name="f32" fmla="*/ 744855 f22 1"/>
                <a:gd name="f33" fmla="*/ 0 f21 1"/>
                <a:gd name="f34" fmla="*/ f23 1 f2"/>
                <a:gd name="f35" fmla="*/ f26 1 777747"/>
                <a:gd name="f36" fmla="*/ f27 1 700023"/>
                <a:gd name="f37" fmla="*/ f28 1 777747"/>
                <a:gd name="f38" fmla="*/ f29 1 700023"/>
                <a:gd name="f39" fmla="*/ f30 1 777747"/>
                <a:gd name="f40" fmla="*/ f31 1 700023"/>
                <a:gd name="f41" fmla="*/ f32 1 777747"/>
                <a:gd name="f42" fmla="*/ f33 1 700023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  <a:cxn ang="f47">
                  <a:pos x="f60" y="f61"/>
                </a:cxn>
              </a:cxnLst>
              <a:rect l="f56" t="f59" r="f57" b="f58"/>
              <a:pathLst>
                <a:path w="777747" h="700023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ubicBezTo>
                    <a:pt x="f14" y="f15"/>
                    <a:pt x="f16" y="f17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7" name="Freeform: Shape 69">
              <a:extLst>
                <a:ext uri="{FF2B5EF4-FFF2-40B4-BE49-F238E27FC236}">
                  <a16:creationId xmlns:a16="http://schemas.microsoft.com/office/drawing/2014/main" id="{C3869F03-AF12-44C8-BFEB-BDE533CCDBA9}"/>
                </a:ext>
              </a:extLst>
            </p:cNvPr>
            <p:cNvSpPr/>
            <p:nvPr/>
          </p:nvSpPr>
          <p:spPr>
            <a:xfrm>
              <a:off x="1931541" y="2932051"/>
              <a:ext cx="73023" cy="707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0739"/>
                <a:gd name="f8" fmla="val 36068"/>
                <a:gd name="f9" fmla="val 32893"/>
                <a:gd name="f10" fmla="val 34798"/>
                <a:gd name="f11" fmla="val 40259"/>
                <a:gd name="f12" fmla="+- 0 0 -90"/>
                <a:gd name="f13" fmla="*/ f3 1 73025"/>
                <a:gd name="f14" fmla="*/ f4 1 70739"/>
                <a:gd name="f15" fmla="+- f7 0 f5"/>
                <a:gd name="f16" fmla="+- f6 0 f5"/>
                <a:gd name="f17" fmla="*/ f12 f0 1"/>
                <a:gd name="f18" fmla="*/ f16 1 73025"/>
                <a:gd name="f19" fmla="*/ f15 1 70739"/>
                <a:gd name="f20" fmla="*/ 0 f16 1"/>
                <a:gd name="f21" fmla="*/ 36068 f15 1"/>
                <a:gd name="f22" fmla="*/ 32893 f16 1"/>
                <a:gd name="f23" fmla="*/ 70739 f15 1"/>
                <a:gd name="f24" fmla="*/ 73025 f16 1"/>
                <a:gd name="f25" fmla="*/ 34798 f15 1"/>
                <a:gd name="f26" fmla="*/ 40259 f16 1"/>
                <a:gd name="f27" fmla="*/ 0 f15 1"/>
                <a:gd name="f28" fmla="*/ f17 1 f2"/>
                <a:gd name="f29" fmla="*/ f20 1 73025"/>
                <a:gd name="f30" fmla="*/ f21 1 70739"/>
                <a:gd name="f31" fmla="*/ f22 1 73025"/>
                <a:gd name="f32" fmla="*/ f23 1 70739"/>
                <a:gd name="f33" fmla="*/ f24 1 73025"/>
                <a:gd name="f34" fmla="*/ f25 1 70739"/>
                <a:gd name="f35" fmla="*/ f26 1 73025"/>
                <a:gd name="f36" fmla="*/ f27 1 7073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025" h="7073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8" name="Freeform: Shape 70">
              <a:extLst>
                <a:ext uri="{FF2B5EF4-FFF2-40B4-BE49-F238E27FC236}">
                  <a16:creationId xmlns:a16="http://schemas.microsoft.com/office/drawing/2014/main" id="{A3F5AC4A-1084-499B-BD91-FBB2A46FC29C}"/>
                </a:ext>
              </a:extLst>
            </p:cNvPr>
            <p:cNvSpPr/>
            <p:nvPr/>
          </p:nvSpPr>
          <p:spPr>
            <a:xfrm>
              <a:off x="993138" y="3771771"/>
              <a:ext cx="70609" cy="690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612"/>
                <a:gd name="f7" fmla="val 69088"/>
                <a:gd name="f8" fmla="val 33401"/>
                <a:gd name="f9" fmla="val 33274"/>
                <a:gd name="f10" fmla="val 35814"/>
                <a:gd name="f11" fmla="val 37338"/>
                <a:gd name="f12" fmla="+- 0 0 -90"/>
                <a:gd name="f13" fmla="*/ f3 1 70612"/>
                <a:gd name="f14" fmla="*/ f4 1 69088"/>
                <a:gd name="f15" fmla="+- f7 0 f5"/>
                <a:gd name="f16" fmla="+- f6 0 f5"/>
                <a:gd name="f17" fmla="*/ f12 f0 1"/>
                <a:gd name="f18" fmla="*/ f16 1 70612"/>
                <a:gd name="f19" fmla="*/ f15 1 69088"/>
                <a:gd name="f20" fmla="*/ 0 f16 1"/>
                <a:gd name="f21" fmla="*/ 33401 f15 1"/>
                <a:gd name="f22" fmla="*/ 33274 f16 1"/>
                <a:gd name="f23" fmla="*/ 69088 f15 1"/>
                <a:gd name="f24" fmla="*/ 70612 f16 1"/>
                <a:gd name="f25" fmla="*/ 35814 f15 1"/>
                <a:gd name="f26" fmla="*/ 37338 f16 1"/>
                <a:gd name="f27" fmla="*/ 0 f15 1"/>
                <a:gd name="f28" fmla="*/ f17 1 f2"/>
                <a:gd name="f29" fmla="*/ f20 1 70612"/>
                <a:gd name="f30" fmla="*/ f21 1 69088"/>
                <a:gd name="f31" fmla="*/ f22 1 70612"/>
                <a:gd name="f32" fmla="*/ f23 1 69088"/>
                <a:gd name="f33" fmla="*/ f24 1 70612"/>
                <a:gd name="f34" fmla="*/ f25 1 69088"/>
                <a:gd name="f35" fmla="*/ f26 1 70612"/>
                <a:gd name="f36" fmla="*/ f27 1 6908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612" h="6908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9" name="Freeform: Shape 71">
              <a:extLst>
                <a:ext uri="{FF2B5EF4-FFF2-40B4-BE49-F238E27FC236}">
                  <a16:creationId xmlns:a16="http://schemas.microsoft.com/office/drawing/2014/main" id="{F6DBE72A-849E-4DD4-B693-850144DE0755}"/>
                </a:ext>
              </a:extLst>
            </p:cNvPr>
            <p:cNvSpPr/>
            <p:nvPr/>
          </p:nvSpPr>
          <p:spPr>
            <a:xfrm>
              <a:off x="2010921" y="2863845"/>
              <a:ext cx="70866" cy="680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8072"/>
                <a:gd name="f8" fmla="val 33401"/>
                <a:gd name="f9" fmla="val 32766"/>
                <a:gd name="f10" fmla="val 34544"/>
                <a:gd name="f11" fmla="val 58166"/>
                <a:gd name="f12" fmla="val 20955"/>
                <a:gd name="f13" fmla="val 46863"/>
                <a:gd name="f14" fmla="val 9144"/>
                <a:gd name="f15" fmla="val 38100"/>
                <a:gd name="f16" fmla="+- 0 0 -90"/>
                <a:gd name="f17" fmla="*/ f3 1 70866"/>
                <a:gd name="f18" fmla="*/ f4 1 68072"/>
                <a:gd name="f19" fmla="+- f7 0 f5"/>
                <a:gd name="f20" fmla="+- f6 0 f5"/>
                <a:gd name="f21" fmla="*/ f16 f0 1"/>
                <a:gd name="f22" fmla="*/ f20 1 70866"/>
                <a:gd name="f23" fmla="*/ f19 1 68072"/>
                <a:gd name="f24" fmla="*/ 0 f20 1"/>
                <a:gd name="f25" fmla="*/ 33401 f19 1"/>
                <a:gd name="f26" fmla="*/ 32766 f20 1"/>
                <a:gd name="f27" fmla="*/ 68072 f19 1"/>
                <a:gd name="f28" fmla="*/ 70866 f20 1"/>
                <a:gd name="f29" fmla="*/ 34544 f19 1"/>
                <a:gd name="f30" fmla="*/ 38100 f20 1"/>
                <a:gd name="f31" fmla="*/ 0 f19 1"/>
                <a:gd name="f32" fmla="*/ f21 1 f2"/>
                <a:gd name="f33" fmla="*/ f24 1 70866"/>
                <a:gd name="f34" fmla="*/ f25 1 68072"/>
                <a:gd name="f35" fmla="*/ f26 1 70866"/>
                <a:gd name="f36" fmla="*/ f27 1 68072"/>
                <a:gd name="f37" fmla="*/ f28 1 70866"/>
                <a:gd name="f38" fmla="*/ f29 1 68072"/>
                <a:gd name="f39" fmla="*/ f30 1 70866"/>
                <a:gd name="f40" fmla="*/ f31 1 68072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0866" h="68072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0" name="Freeform: Shape 72">
              <a:extLst>
                <a:ext uri="{FF2B5EF4-FFF2-40B4-BE49-F238E27FC236}">
                  <a16:creationId xmlns:a16="http://schemas.microsoft.com/office/drawing/2014/main" id="{ACF73FCB-AB3D-478C-8264-420605FACFBB}"/>
                </a:ext>
              </a:extLst>
            </p:cNvPr>
            <p:cNvSpPr/>
            <p:nvPr/>
          </p:nvSpPr>
          <p:spPr>
            <a:xfrm>
              <a:off x="833118" y="3911848"/>
              <a:ext cx="73023" cy="713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1373"/>
                <a:gd name="f8" fmla="val 35433"/>
                <a:gd name="f9" fmla="val 33401"/>
                <a:gd name="f10" fmla="val 71374"/>
                <a:gd name="f11" fmla="val 35941"/>
                <a:gd name="f12" fmla="val 39751"/>
                <a:gd name="f13" fmla="+- 0 0 -90"/>
                <a:gd name="f14" fmla="*/ f3 1 73025"/>
                <a:gd name="f15" fmla="*/ f4 1 71373"/>
                <a:gd name="f16" fmla="+- f7 0 f5"/>
                <a:gd name="f17" fmla="+- f6 0 f5"/>
                <a:gd name="f18" fmla="*/ f13 f0 1"/>
                <a:gd name="f19" fmla="*/ f17 1 73025"/>
                <a:gd name="f20" fmla="*/ f16 1 71373"/>
                <a:gd name="f21" fmla="*/ 0 f17 1"/>
                <a:gd name="f22" fmla="*/ 35433 f16 1"/>
                <a:gd name="f23" fmla="*/ 33401 f17 1"/>
                <a:gd name="f24" fmla="*/ 71374 f16 1"/>
                <a:gd name="f25" fmla="*/ 73025 f17 1"/>
                <a:gd name="f26" fmla="*/ 35941 f16 1"/>
                <a:gd name="f27" fmla="*/ 39751 f17 1"/>
                <a:gd name="f28" fmla="*/ 0 f16 1"/>
                <a:gd name="f29" fmla="*/ f18 1 f2"/>
                <a:gd name="f30" fmla="*/ f21 1 73025"/>
                <a:gd name="f31" fmla="*/ f22 1 71373"/>
                <a:gd name="f32" fmla="*/ f23 1 73025"/>
                <a:gd name="f33" fmla="*/ f24 1 71373"/>
                <a:gd name="f34" fmla="*/ f25 1 73025"/>
                <a:gd name="f35" fmla="*/ f26 1 71373"/>
                <a:gd name="f36" fmla="*/ f27 1 73025"/>
                <a:gd name="f37" fmla="*/ f28 1 7137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025" h="71373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1" name="Freeform: Shape 73">
              <a:extLst>
                <a:ext uri="{FF2B5EF4-FFF2-40B4-BE49-F238E27FC236}">
                  <a16:creationId xmlns:a16="http://schemas.microsoft.com/office/drawing/2014/main" id="{2328E285-7E98-4FB5-89D6-6EECAC867B70}"/>
                </a:ext>
              </a:extLst>
            </p:cNvPr>
            <p:cNvSpPr/>
            <p:nvPr/>
          </p:nvSpPr>
          <p:spPr>
            <a:xfrm>
              <a:off x="35414" y="-2414"/>
              <a:ext cx="1822088" cy="30035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2086"/>
                <a:gd name="f7" fmla="val 3003550"/>
                <a:gd name="f8" fmla="val 2968625"/>
                <a:gd name="f9" fmla="val 1812434"/>
                <a:gd name="f10" fmla="val 2977261"/>
                <a:gd name="f11" fmla="val 1802528"/>
                <a:gd name="f12" fmla="val 2985897"/>
                <a:gd name="f13" fmla="val 1792749"/>
                <a:gd name="f14" fmla="val 2994787"/>
                <a:gd name="f15" fmla="val 1780049"/>
                <a:gd name="f16" fmla="val 1721121"/>
                <a:gd name="f17" fmla="val 2939034"/>
                <a:gd name="f18" fmla="val 692929"/>
                <a:gd name="f19" fmla="val 1843024"/>
                <a:gd name="f20" fmla="val 237126"/>
                <a:gd name="f21" fmla="val 1358900"/>
                <a:gd name="f22" fmla="val 57802"/>
                <a:gd name="f23" fmla="val 1168400"/>
                <a:gd name="f24" fmla="+- 0 0 23732"/>
                <a:gd name="f25" fmla="val 945642"/>
                <a:gd name="f26" fmla="val 5986"/>
                <a:gd name="f27" fmla="val 689229"/>
                <a:gd name="f28" fmla="val 28084"/>
                <a:gd name="f29" fmla="val 498729"/>
                <a:gd name="f30" fmla="val 103395"/>
                <a:gd name="f31" fmla="val 331343"/>
                <a:gd name="f32" fmla="val 251096"/>
                <a:gd name="f33" fmla="val 199771"/>
                <a:gd name="f34" fmla="val 473981"/>
                <a:gd name="f35" fmla="val 1270"/>
                <a:gd name="f36" fmla="val 475505"/>
                <a:gd name="f37" fmla="val 548784"/>
                <a:gd name="f38" fmla="val 547387"/>
                <a:gd name="f39" fmla="val 530623"/>
                <a:gd name="f40" fmla="val 16383"/>
                <a:gd name="f41" fmla="val 453026"/>
                <a:gd name="f42" fmla="val 85471"/>
                <a:gd name="f43" fmla="val 377207"/>
                <a:gd name="f44" fmla="val 156083"/>
                <a:gd name="f45" fmla="val 298848"/>
                <a:gd name="f46" fmla="val 224917"/>
                <a:gd name="f47" fmla="val 152417"/>
                <a:gd name="f48" fmla="val 352679"/>
                <a:gd name="f49" fmla="val 77360"/>
                <a:gd name="f50" fmla="val 515493"/>
                <a:gd name="f51" fmla="val 57167"/>
                <a:gd name="f52" fmla="val 701929"/>
                <a:gd name="f53" fmla="val 30497"/>
                <a:gd name="f54" fmla="val 949325"/>
                <a:gd name="f55" fmla="val 117238"/>
                <a:gd name="f56" fmla="val 1159129"/>
                <a:gd name="f57" fmla="val 290085"/>
                <a:gd name="f58" fmla="val 1341755"/>
                <a:gd name="f59" fmla="val 780559"/>
                <a:gd name="f60" fmla="val 1859280"/>
                <a:gd name="f61" fmla="val 1755284"/>
                <a:gd name="f62" fmla="val 2896489"/>
                <a:gd name="f63" fmla="+- 0 0 -90"/>
                <a:gd name="f64" fmla="*/ f3 1 1822086"/>
                <a:gd name="f65" fmla="*/ f4 1 3003550"/>
                <a:gd name="f66" fmla="+- f7 0 f5"/>
                <a:gd name="f67" fmla="+- f6 0 f5"/>
                <a:gd name="f68" fmla="*/ f63 f0 1"/>
                <a:gd name="f69" fmla="*/ f67 1 1822086"/>
                <a:gd name="f70" fmla="*/ f66 1 3003550"/>
                <a:gd name="f71" fmla="*/ 1822086 f67 1"/>
                <a:gd name="f72" fmla="*/ 2968625 f66 1"/>
                <a:gd name="f73" fmla="*/ 1792749 f67 1"/>
                <a:gd name="f74" fmla="*/ 2994787 f66 1"/>
                <a:gd name="f75" fmla="*/ 1780049 f67 1"/>
                <a:gd name="f76" fmla="*/ 3003550 f66 1"/>
                <a:gd name="f77" fmla="*/ 237126 f67 1"/>
                <a:gd name="f78" fmla="*/ 1358900 f66 1"/>
                <a:gd name="f79" fmla="*/ 5986 f67 1"/>
                <a:gd name="f80" fmla="*/ 689229 f66 1"/>
                <a:gd name="f81" fmla="*/ 251096 f67 1"/>
                <a:gd name="f82" fmla="*/ 199771 f66 1"/>
                <a:gd name="f83" fmla="*/ 473981 f67 1"/>
                <a:gd name="f84" fmla="*/ 1270 f66 1"/>
                <a:gd name="f85" fmla="*/ 475505 f67 1"/>
                <a:gd name="f86" fmla="*/ 0 f66 1"/>
                <a:gd name="f87" fmla="*/ 548784 f67 1"/>
                <a:gd name="f88" fmla="*/ 547387 f67 1"/>
                <a:gd name="f89" fmla="*/ 530623 f67 1"/>
                <a:gd name="f90" fmla="*/ 16383 f66 1"/>
                <a:gd name="f91" fmla="*/ 298848 f67 1"/>
                <a:gd name="f92" fmla="*/ 224917 f66 1"/>
                <a:gd name="f93" fmla="*/ 57167 f67 1"/>
                <a:gd name="f94" fmla="*/ 701929 f66 1"/>
                <a:gd name="f95" fmla="*/ 290085 f67 1"/>
                <a:gd name="f96" fmla="*/ 1341755 f66 1"/>
                <a:gd name="f97" fmla="*/ f68 1 f2"/>
                <a:gd name="f98" fmla="*/ f71 1 1822086"/>
                <a:gd name="f99" fmla="*/ f72 1 3003550"/>
                <a:gd name="f100" fmla="*/ f73 1 1822086"/>
                <a:gd name="f101" fmla="*/ f74 1 3003550"/>
                <a:gd name="f102" fmla="*/ f75 1 1822086"/>
                <a:gd name="f103" fmla="*/ f76 1 3003550"/>
                <a:gd name="f104" fmla="*/ f77 1 1822086"/>
                <a:gd name="f105" fmla="*/ f78 1 3003550"/>
                <a:gd name="f106" fmla="*/ f79 1 1822086"/>
                <a:gd name="f107" fmla="*/ f80 1 3003550"/>
                <a:gd name="f108" fmla="*/ f81 1 1822086"/>
                <a:gd name="f109" fmla="*/ f82 1 3003550"/>
                <a:gd name="f110" fmla="*/ f83 1 1822086"/>
                <a:gd name="f111" fmla="*/ f84 1 3003550"/>
                <a:gd name="f112" fmla="*/ f85 1 1822086"/>
                <a:gd name="f113" fmla="*/ f86 1 3003550"/>
                <a:gd name="f114" fmla="*/ f87 1 1822086"/>
                <a:gd name="f115" fmla="*/ f88 1 1822086"/>
                <a:gd name="f116" fmla="*/ f89 1 1822086"/>
                <a:gd name="f117" fmla="*/ f90 1 3003550"/>
                <a:gd name="f118" fmla="*/ f91 1 1822086"/>
                <a:gd name="f119" fmla="*/ f92 1 3003550"/>
                <a:gd name="f120" fmla="*/ f93 1 1822086"/>
                <a:gd name="f121" fmla="*/ f94 1 3003550"/>
                <a:gd name="f122" fmla="*/ f95 1 1822086"/>
                <a:gd name="f123" fmla="*/ f96 1 3003550"/>
                <a:gd name="f124" fmla="*/ f5 1 f69"/>
                <a:gd name="f125" fmla="*/ f6 1 f69"/>
                <a:gd name="f126" fmla="*/ f5 1 f70"/>
                <a:gd name="f127" fmla="*/ f7 1 f70"/>
                <a:gd name="f128" fmla="+- f97 0 f1"/>
                <a:gd name="f129" fmla="*/ f98 1 f69"/>
                <a:gd name="f130" fmla="*/ f99 1 f70"/>
                <a:gd name="f131" fmla="*/ f100 1 f69"/>
                <a:gd name="f132" fmla="*/ f101 1 f70"/>
                <a:gd name="f133" fmla="*/ f102 1 f69"/>
                <a:gd name="f134" fmla="*/ f103 1 f70"/>
                <a:gd name="f135" fmla="*/ f104 1 f69"/>
                <a:gd name="f136" fmla="*/ f105 1 f70"/>
                <a:gd name="f137" fmla="*/ f106 1 f69"/>
                <a:gd name="f138" fmla="*/ f107 1 f70"/>
                <a:gd name="f139" fmla="*/ f108 1 f69"/>
                <a:gd name="f140" fmla="*/ f109 1 f70"/>
                <a:gd name="f141" fmla="*/ f110 1 f69"/>
                <a:gd name="f142" fmla="*/ f111 1 f70"/>
                <a:gd name="f143" fmla="*/ f112 1 f69"/>
                <a:gd name="f144" fmla="*/ f113 1 f70"/>
                <a:gd name="f145" fmla="*/ f114 1 f69"/>
                <a:gd name="f146" fmla="*/ f115 1 f69"/>
                <a:gd name="f147" fmla="*/ f116 1 f69"/>
                <a:gd name="f148" fmla="*/ f117 1 f70"/>
                <a:gd name="f149" fmla="*/ f118 1 f69"/>
                <a:gd name="f150" fmla="*/ f119 1 f70"/>
                <a:gd name="f151" fmla="*/ f120 1 f69"/>
                <a:gd name="f152" fmla="*/ f121 1 f70"/>
                <a:gd name="f153" fmla="*/ f122 1 f69"/>
                <a:gd name="f154" fmla="*/ f123 1 f70"/>
                <a:gd name="f155" fmla="*/ f124 f64 1"/>
                <a:gd name="f156" fmla="*/ f125 f64 1"/>
                <a:gd name="f157" fmla="*/ f127 f65 1"/>
                <a:gd name="f158" fmla="*/ f126 f65 1"/>
                <a:gd name="f159" fmla="*/ f129 f64 1"/>
                <a:gd name="f160" fmla="*/ f130 f65 1"/>
                <a:gd name="f161" fmla="*/ f131 f64 1"/>
                <a:gd name="f162" fmla="*/ f132 f65 1"/>
                <a:gd name="f163" fmla="*/ f133 f64 1"/>
                <a:gd name="f164" fmla="*/ f134 f65 1"/>
                <a:gd name="f165" fmla="*/ f135 f64 1"/>
                <a:gd name="f166" fmla="*/ f136 f65 1"/>
                <a:gd name="f167" fmla="*/ f137 f64 1"/>
                <a:gd name="f168" fmla="*/ f138 f65 1"/>
                <a:gd name="f169" fmla="*/ f139 f64 1"/>
                <a:gd name="f170" fmla="*/ f140 f65 1"/>
                <a:gd name="f171" fmla="*/ f141 f64 1"/>
                <a:gd name="f172" fmla="*/ f142 f65 1"/>
                <a:gd name="f173" fmla="*/ f143 f64 1"/>
                <a:gd name="f174" fmla="*/ f144 f65 1"/>
                <a:gd name="f175" fmla="*/ f145 f64 1"/>
                <a:gd name="f176" fmla="*/ f146 f64 1"/>
                <a:gd name="f177" fmla="*/ f147 f64 1"/>
                <a:gd name="f178" fmla="*/ f148 f65 1"/>
                <a:gd name="f179" fmla="*/ f149 f64 1"/>
                <a:gd name="f180" fmla="*/ f150 f65 1"/>
                <a:gd name="f181" fmla="*/ f151 f64 1"/>
                <a:gd name="f182" fmla="*/ f152 f65 1"/>
                <a:gd name="f183" fmla="*/ f153 f64 1"/>
                <a:gd name="f184" fmla="*/ f154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2"/>
                </a:cxn>
                <a:cxn ang="f128">
                  <a:pos x="f173" y="f174"/>
                </a:cxn>
                <a:cxn ang="f128">
                  <a:pos x="f175" y="f174"/>
                </a:cxn>
                <a:cxn ang="f128">
                  <a:pos x="f176" y="f172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81" y="f182"/>
                </a:cxn>
                <a:cxn ang="f128">
                  <a:pos x="f183" y="f184"/>
                </a:cxn>
                <a:cxn ang="f128">
                  <a:pos x="f159" y="f160"/>
                </a:cxn>
              </a:cxnLst>
              <a:rect l="f155" t="f158" r="f156" b="f157"/>
              <a:pathLst>
                <a:path w="1822086" h="3003550">
                  <a:moveTo>
                    <a:pt x="f6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7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5"/>
                  </a:lnTo>
                  <a:lnTo>
                    <a:pt x="f37" y="f5"/>
                  </a:lnTo>
                  <a:lnTo>
                    <a:pt x="f38" y="f35"/>
                  </a:lnTo>
                  <a:lnTo>
                    <a:pt x="f39" y="f40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2" name="Freeform: Shape 74">
              <a:extLst>
                <a:ext uri="{FF2B5EF4-FFF2-40B4-BE49-F238E27FC236}">
                  <a16:creationId xmlns:a16="http://schemas.microsoft.com/office/drawing/2014/main" id="{D2BC20C0-379F-4AC3-A511-271CDD6ADEFB}"/>
                </a:ext>
              </a:extLst>
            </p:cNvPr>
            <p:cNvSpPr/>
            <p:nvPr/>
          </p:nvSpPr>
          <p:spPr>
            <a:xfrm>
              <a:off x="1851660" y="3003163"/>
              <a:ext cx="73280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0866"/>
                <a:gd name="f8" fmla="val 36195"/>
                <a:gd name="f9" fmla="val 33020"/>
                <a:gd name="f10" fmla="val 34925"/>
                <a:gd name="f11" fmla="val 40640"/>
                <a:gd name="f12" fmla="+- 0 0 -90"/>
                <a:gd name="f13" fmla="*/ f3 1 73279"/>
                <a:gd name="f14" fmla="*/ f4 1 70866"/>
                <a:gd name="f15" fmla="+- f7 0 f5"/>
                <a:gd name="f16" fmla="+- f6 0 f5"/>
                <a:gd name="f17" fmla="*/ f12 f0 1"/>
                <a:gd name="f18" fmla="*/ f16 1 73279"/>
                <a:gd name="f19" fmla="*/ f15 1 70866"/>
                <a:gd name="f20" fmla="*/ 0 f16 1"/>
                <a:gd name="f21" fmla="*/ 36195 f15 1"/>
                <a:gd name="f22" fmla="*/ 33020 f16 1"/>
                <a:gd name="f23" fmla="*/ 70866 f15 1"/>
                <a:gd name="f24" fmla="*/ 73279 f16 1"/>
                <a:gd name="f25" fmla="*/ 34925 f15 1"/>
                <a:gd name="f26" fmla="*/ 40640 f16 1"/>
                <a:gd name="f27" fmla="*/ 0 f15 1"/>
                <a:gd name="f28" fmla="*/ f17 1 f2"/>
                <a:gd name="f29" fmla="*/ f20 1 73279"/>
                <a:gd name="f30" fmla="*/ f21 1 70866"/>
                <a:gd name="f31" fmla="*/ f22 1 73279"/>
                <a:gd name="f32" fmla="*/ f23 1 70866"/>
                <a:gd name="f33" fmla="*/ f24 1 73279"/>
                <a:gd name="f34" fmla="*/ f25 1 70866"/>
                <a:gd name="f35" fmla="*/ f26 1 73279"/>
                <a:gd name="f36" fmla="*/ f27 1 70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279" h="7086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3" name="Freeform: Shape 75">
              <a:extLst>
                <a:ext uri="{FF2B5EF4-FFF2-40B4-BE49-F238E27FC236}">
                  <a16:creationId xmlns:a16="http://schemas.microsoft.com/office/drawing/2014/main" id="{7FA6A0AB-31CE-4324-86BD-4A062B4ED11A}"/>
                </a:ext>
              </a:extLst>
            </p:cNvPr>
            <p:cNvSpPr/>
            <p:nvPr/>
          </p:nvSpPr>
          <p:spPr>
            <a:xfrm>
              <a:off x="2087374" y="2793994"/>
              <a:ext cx="72639" cy="701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104"/>
                <a:gd name="f8" fmla="val 35687"/>
                <a:gd name="f9" fmla="val 8763"/>
                <a:gd name="f10" fmla="val 44831"/>
                <a:gd name="f11" fmla="val 19812"/>
                <a:gd name="f12" fmla="val 56261"/>
                <a:gd name="f13" fmla="val 32893"/>
                <a:gd name="f14" fmla="val 34544"/>
                <a:gd name="f15" fmla="val 40005"/>
                <a:gd name="f16" fmla="+- 0 0 -90"/>
                <a:gd name="f17" fmla="*/ f3 1 72644"/>
                <a:gd name="f18" fmla="*/ f4 1 70104"/>
                <a:gd name="f19" fmla="+- f7 0 f5"/>
                <a:gd name="f20" fmla="+- f6 0 f5"/>
                <a:gd name="f21" fmla="*/ f16 f0 1"/>
                <a:gd name="f22" fmla="*/ f20 1 72644"/>
                <a:gd name="f23" fmla="*/ f19 1 70104"/>
                <a:gd name="f24" fmla="*/ 0 f20 1"/>
                <a:gd name="f25" fmla="*/ 35687 f19 1"/>
                <a:gd name="f26" fmla="*/ 32893 f20 1"/>
                <a:gd name="f27" fmla="*/ 70104 f19 1"/>
                <a:gd name="f28" fmla="*/ 72644 f20 1"/>
                <a:gd name="f29" fmla="*/ 34544 f19 1"/>
                <a:gd name="f30" fmla="*/ 40005 f20 1"/>
                <a:gd name="f31" fmla="*/ 0 f19 1"/>
                <a:gd name="f32" fmla="*/ f21 1 f2"/>
                <a:gd name="f33" fmla="*/ f24 1 72644"/>
                <a:gd name="f34" fmla="*/ f25 1 70104"/>
                <a:gd name="f35" fmla="*/ f26 1 72644"/>
                <a:gd name="f36" fmla="*/ f27 1 70104"/>
                <a:gd name="f37" fmla="*/ f28 1 72644"/>
                <a:gd name="f38" fmla="*/ f29 1 70104"/>
                <a:gd name="f39" fmla="*/ f30 1 72644"/>
                <a:gd name="f40" fmla="*/ f31 1 70104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2644" h="70104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lnTo>
                    <a:pt x="f1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4" name="Freeform: Shape 76">
              <a:extLst>
                <a:ext uri="{FF2B5EF4-FFF2-40B4-BE49-F238E27FC236}">
                  <a16:creationId xmlns:a16="http://schemas.microsoft.com/office/drawing/2014/main" id="{64F77E6A-D8AE-43FA-80BD-12F9D6DAF1A8}"/>
                </a:ext>
              </a:extLst>
            </p:cNvPr>
            <p:cNvSpPr/>
            <p:nvPr/>
          </p:nvSpPr>
          <p:spPr>
            <a:xfrm>
              <a:off x="2146297" y="5411218"/>
              <a:ext cx="76581" cy="760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6073"/>
                <a:gd name="f8" fmla="val 36576"/>
                <a:gd name="f9" fmla="val 36322"/>
                <a:gd name="f10" fmla="val 76581"/>
                <a:gd name="f11" fmla="val 39370"/>
                <a:gd name="f12" fmla="val 40259"/>
                <a:gd name="f13" fmla="+- 0 0 -90"/>
                <a:gd name="f14" fmla="*/ f3 1 76580"/>
                <a:gd name="f15" fmla="*/ f4 1 76073"/>
                <a:gd name="f16" fmla="+- f7 0 f5"/>
                <a:gd name="f17" fmla="+- f6 0 f5"/>
                <a:gd name="f18" fmla="*/ f13 f0 1"/>
                <a:gd name="f19" fmla="*/ f17 1 76580"/>
                <a:gd name="f20" fmla="*/ f16 1 76073"/>
                <a:gd name="f21" fmla="*/ 0 f17 1"/>
                <a:gd name="f22" fmla="*/ 36576 f16 1"/>
                <a:gd name="f23" fmla="*/ 36322 f17 1"/>
                <a:gd name="f24" fmla="*/ 76073 f16 1"/>
                <a:gd name="f25" fmla="*/ 76581 f17 1"/>
                <a:gd name="f26" fmla="*/ 39370 f16 1"/>
                <a:gd name="f27" fmla="*/ 40259 f17 1"/>
                <a:gd name="f28" fmla="*/ 0 f16 1"/>
                <a:gd name="f29" fmla="*/ f18 1 f2"/>
                <a:gd name="f30" fmla="*/ f21 1 76580"/>
                <a:gd name="f31" fmla="*/ f22 1 76073"/>
                <a:gd name="f32" fmla="*/ f23 1 76580"/>
                <a:gd name="f33" fmla="*/ f24 1 76073"/>
                <a:gd name="f34" fmla="*/ f25 1 76580"/>
                <a:gd name="f35" fmla="*/ f26 1 76073"/>
                <a:gd name="f36" fmla="*/ f27 1 76580"/>
                <a:gd name="f37" fmla="*/ f28 1 7607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580" h="7607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5" name="Freeform: Shape 77">
              <a:extLst>
                <a:ext uri="{FF2B5EF4-FFF2-40B4-BE49-F238E27FC236}">
                  <a16:creationId xmlns:a16="http://schemas.microsoft.com/office/drawing/2014/main" id="{749F7A0F-4DB2-4020-A4E8-B81C3EC015F7}"/>
                </a:ext>
              </a:extLst>
            </p:cNvPr>
            <p:cNvSpPr/>
            <p:nvPr/>
          </p:nvSpPr>
          <p:spPr>
            <a:xfrm>
              <a:off x="1003297" y="4173723"/>
              <a:ext cx="76196" cy="765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6580"/>
                <a:gd name="f8" fmla="val 36195"/>
                <a:gd name="f9" fmla="val 12700"/>
                <a:gd name="f10" fmla="val 49530"/>
                <a:gd name="f11" fmla="val 24638"/>
                <a:gd name="f12" fmla="val 62992"/>
                <a:gd name="f13" fmla="val 37338"/>
                <a:gd name="f14" fmla="val 76581"/>
                <a:gd name="f15" fmla="val 40259"/>
                <a:gd name="f16" fmla="val 38862"/>
                <a:gd name="f17" fmla="+- 0 0 -90"/>
                <a:gd name="f18" fmla="*/ f3 1 76200"/>
                <a:gd name="f19" fmla="*/ f4 1 76580"/>
                <a:gd name="f20" fmla="+- f7 0 f5"/>
                <a:gd name="f21" fmla="+- f6 0 f5"/>
                <a:gd name="f22" fmla="*/ f17 f0 1"/>
                <a:gd name="f23" fmla="*/ f21 1 76200"/>
                <a:gd name="f24" fmla="*/ f20 1 76580"/>
                <a:gd name="f25" fmla="*/ 0 f21 1"/>
                <a:gd name="f26" fmla="*/ 36195 f20 1"/>
                <a:gd name="f27" fmla="*/ 37338 f21 1"/>
                <a:gd name="f28" fmla="*/ 76581 f20 1"/>
                <a:gd name="f29" fmla="*/ 76200 f21 1"/>
                <a:gd name="f30" fmla="*/ 40259 f20 1"/>
                <a:gd name="f31" fmla="*/ 38862 f21 1"/>
                <a:gd name="f32" fmla="*/ 0 f20 1"/>
                <a:gd name="f33" fmla="*/ f22 1 f2"/>
                <a:gd name="f34" fmla="*/ f25 1 76200"/>
                <a:gd name="f35" fmla="*/ f26 1 76580"/>
                <a:gd name="f36" fmla="*/ f27 1 76200"/>
                <a:gd name="f37" fmla="*/ f28 1 76580"/>
                <a:gd name="f38" fmla="*/ f29 1 76200"/>
                <a:gd name="f39" fmla="*/ f30 1 76580"/>
                <a:gd name="f40" fmla="*/ f31 1 76200"/>
                <a:gd name="f41" fmla="*/ f32 1 7658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658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6" name="Freeform: Shape 78">
              <a:extLst>
                <a:ext uri="{FF2B5EF4-FFF2-40B4-BE49-F238E27FC236}">
                  <a16:creationId xmlns:a16="http://schemas.microsoft.com/office/drawing/2014/main" id="{E66F6C79-F53C-4E7C-87B7-11384D794674}"/>
                </a:ext>
              </a:extLst>
            </p:cNvPr>
            <p:cNvSpPr/>
            <p:nvPr/>
          </p:nvSpPr>
          <p:spPr>
            <a:xfrm>
              <a:off x="1076321" y="4252718"/>
              <a:ext cx="1072390" cy="11543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2388"/>
                <a:gd name="f7" fmla="val 1154303"/>
                <a:gd name="f8" fmla="val 36703"/>
                <a:gd name="f9" fmla="val 280670"/>
                <a:gd name="f10" fmla="val 340614"/>
                <a:gd name="f11" fmla="val 646049"/>
                <a:gd name="f12" fmla="val 736346"/>
                <a:gd name="f13" fmla="val 1032129"/>
                <a:gd name="f14" fmla="val 1045591"/>
                <a:gd name="f15" fmla="val 1141857"/>
                <a:gd name="f16" fmla="val 1059015"/>
                <a:gd name="f17" fmla="val 1129627"/>
                <a:gd name="f18" fmla="val 1117600"/>
                <a:gd name="f19" fmla="val 687705"/>
                <a:gd name="f20" fmla="val 701040"/>
                <a:gd name="f21" fmla="val 323088"/>
                <a:gd name="f22" fmla="val 306070"/>
                <a:gd name="f23" fmla="val 39751"/>
                <a:gd name="f24" fmla="+- 0 0 -90"/>
                <a:gd name="f25" fmla="*/ f3 1 1072388"/>
                <a:gd name="f26" fmla="*/ f4 1 1154303"/>
                <a:gd name="f27" fmla="+- f7 0 f5"/>
                <a:gd name="f28" fmla="+- f6 0 f5"/>
                <a:gd name="f29" fmla="*/ f24 f0 1"/>
                <a:gd name="f30" fmla="*/ f28 1 1072388"/>
                <a:gd name="f31" fmla="*/ f27 1 1154303"/>
                <a:gd name="f32" fmla="*/ 0 f28 1"/>
                <a:gd name="f33" fmla="*/ 36703 f27 1"/>
                <a:gd name="f34" fmla="*/ 1032129 f28 1"/>
                <a:gd name="f35" fmla="*/ 1154303 f27 1"/>
                <a:gd name="f36" fmla="*/ 1072388 f28 1"/>
                <a:gd name="f37" fmla="*/ 1117600 f27 1"/>
                <a:gd name="f38" fmla="*/ 39751 f28 1"/>
                <a:gd name="f39" fmla="*/ 0 f27 1"/>
                <a:gd name="f40" fmla="*/ f29 1 f2"/>
                <a:gd name="f41" fmla="*/ f32 1 1072388"/>
                <a:gd name="f42" fmla="*/ f33 1 1154303"/>
                <a:gd name="f43" fmla="*/ f34 1 1072388"/>
                <a:gd name="f44" fmla="*/ f35 1 1154303"/>
                <a:gd name="f45" fmla="*/ f36 1 1072388"/>
                <a:gd name="f46" fmla="*/ f37 1 1154303"/>
                <a:gd name="f47" fmla="*/ f38 1 1072388"/>
                <a:gd name="f48" fmla="*/ f39 1 1154303"/>
                <a:gd name="f49" fmla="*/ f5 1 f30"/>
                <a:gd name="f50" fmla="*/ f6 1 f30"/>
                <a:gd name="f51" fmla="*/ f5 1 f31"/>
                <a:gd name="f52" fmla="*/ f7 1 f31"/>
                <a:gd name="f53" fmla="+- f40 0 f1"/>
                <a:gd name="f54" fmla="*/ f41 1 f30"/>
                <a:gd name="f55" fmla="*/ f42 1 f31"/>
                <a:gd name="f56" fmla="*/ f43 1 f30"/>
                <a:gd name="f57" fmla="*/ f44 1 f31"/>
                <a:gd name="f58" fmla="*/ f45 1 f30"/>
                <a:gd name="f59" fmla="*/ f46 1 f31"/>
                <a:gd name="f60" fmla="*/ f47 1 f30"/>
                <a:gd name="f61" fmla="*/ f48 1 f31"/>
                <a:gd name="f62" fmla="*/ f49 f25 1"/>
                <a:gd name="f63" fmla="*/ f50 f25 1"/>
                <a:gd name="f64" fmla="*/ f52 f26 1"/>
                <a:gd name="f65" fmla="*/ f51 f26 1"/>
                <a:gd name="f66" fmla="*/ f54 f25 1"/>
                <a:gd name="f67" fmla="*/ f55 f26 1"/>
                <a:gd name="f68" fmla="*/ f56 f25 1"/>
                <a:gd name="f69" fmla="*/ f57 f26 1"/>
                <a:gd name="f70" fmla="*/ f58 f25 1"/>
                <a:gd name="f71" fmla="*/ f59 f26 1"/>
                <a:gd name="f72" fmla="*/ f60 f25 1"/>
                <a:gd name="f73" fmla="*/ f61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3">
                  <a:pos x="f66" y="f67"/>
                </a:cxn>
                <a:cxn ang="f53">
                  <a:pos x="f68" y="f69"/>
                </a:cxn>
                <a:cxn ang="f53">
                  <a:pos x="f70" y="f71"/>
                </a:cxn>
                <a:cxn ang="f53">
                  <a:pos x="f72" y="f73"/>
                </a:cxn>
              </a:cxnLst>
              <a:rect l="f62" t="f65" r="f63" b="f64"/>
              <a:pathLst>
                <a:path w="1072388" h="1154303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cubicBezTo>
                    <a:pt x="f14" y="f15"/>
                    <a:pt x="f16" y="f17"/>
                    <a:pt x="f6" y="f18"/>
                  </a:cubicBezTo>
                  <a:cubicBezTo>
                    <a:pt x="f19" y="f20"/>
                    <a:pt x="f21" y="f22"/>
                    <a:pt x="f23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7" name="Freeform: Shape 79">
              <a:extLst>
                <a:ext uri="{FF2B5EF4-FFF2-40B4-BE49-F238E27FC236}">
                  <a16:creationId xmlns:a16="http://schemas.microsoft.com/office/drawing/2014/main" id="{E7A83589-0B98-4C84-AE96-D2A2609D0423}"/>
                </a:ext>
              </a:extLst>
            </p:cNvPr>
            <p:cNvSpPr/>
            <p:nvPr/>
          </p:nvSpPr>
          <p:spPr>
            <a:xfrm>
              <a:off x="927987" y="4092954"/>
              <a:ext cx="79753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755"/>
                <a:gd name="f7" fmla="val 79121"/>
                <a:gd name="f8" fmla="val 35941"/>
                <a:gd name="f9" fmla="val 13123"/>
                <a:gd name="f10" fmla="val 50076"/>
                <a:gd name="f11" fmla="val 26416"/>
                <a:gd name="f12" fmla="val 64478"/>
                <a:gd name="f13" fmla="val 39878"/>
                <a:gd name="f14" fmla="val 79756"/>
                <a:gd name="f15" fmla="val 43307"/>
                <a:gd name="f16" fmla="val 39624"/>
                <a:gd name="f17" fmla="+- 0 0 -90"/>
                <a:gd name="f18" fmla="*/ f3 1 79755"/>
                <a:gd name="f19" fmla="*/ f4 1 79121"/>
                <a:gd name="f20" fmla="+- f7 0 f5"/>
                <a:gd name="f21" fmla="+- f6 0 f5"/>
                <a:gd name="f22" fmla="*/ f17 f0 1"/>
                <a:gd name="f23" fmla="*/ f21 1 79755"/>
                <a:gd name="f24" fmla="*/ f20 1 79121"/>
                <a:gd name="f25" fmla="*/ 0 f21 1"/>
                <a:gd name="f26" fmla="*/ 35941 f20 1"/>
                <a:gd name="f27" fmla="*/ 39878 f21 1"/>
                <a:gd name="f28" fmla="*/ 79121 f20 1"/>
                <a:gd name="f29" fmla="*/ 79756 f21 1"/>
                <a:gd name="f30" fmla="*/ 43307 f20 1"/>
                <a:gd name="f31" fmla="*/ 39624 f21 1"/>
                <a:gd name="f32" fmla="*/ 0 f20 1"/>
                <a:gd name="f33" fmla="*/ f22 1 f2"/>
                <a:gd name="f34" fmla="*/ f25 1 79755"/>
                <a:gd name="f35" fmla="*/ f26 1 79121"/>
                <a:gd name="f36" fmla="*/ f27 1 79755"/>
                <a:gd name="f37" fmla="*/ f28 1 79121"/>
                <a:gd name="f38" fmla="*/ f29 1 79755"/>
                <a:gd name="f39" fmla="*/ f30 1 79121"/>
                <a:gd name="f40" fmla="*/ f31 1 79755"/>
                <a:gd name="f41" fmla="*/ f32 1 7912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9755" h="79121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8" name="Freeform: Shape 80">
              <a:extLst>
                <a:ext uri="{FF2B5EF4-FFF2-40B4-BE49-F238E27FC236}">
                  <a16:creationId xmlns:a16="http://schemas.microsoft.com/office/drawing/2014/main" id="{5B1C043A-28D2-4B2F-8331-FA96F6795B9A}"/>
                </a:ext>
              </a:extLst>
            </p:cNvPr>
            <p:cNvSpPr/>
            <p:nvPr/>
          </p:nvSpPr>
          <p:spPr>
            <a:xfrm>
              <a:off x="2290572" y="5568055"/>
              <a:ext cx="78108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104"/>
                <a:gd name="f7" fmla="val 78232"/>
                <a:gd name="f8" fmla="val 36703"/>
                <a:gd name="f9" fmla="val 38100"/>
                <a:gd name="f10" fmla="val 78105"/>
                <a:gd name="f11" fmla="val 41148"/>
                <a:gd name="f12" fmla="val 40005"/>
                <a:gd name="f13" fmla="+- 0 0 -90"/>
                <a:gd name="f14" fmla="*/ f3 1 78104"/>
                <a:gd name="f15" fmla="*/ f4 1 78232"/>
                <a:gd name="f16" fmla="+- f7 0 f5"/>
                <a:gd name="f17" fmla="+- f6 0 f5"/>
                <a:gd name="f18" fmla="*/ f13 f0 1"/>
                <a:gd name="f19" fmla="*/ f17 1 78104"/>
                <a:gd name="f20" fmla="*/ f16 1 78232"/>
                <a:gd name="f21" fmla="*/ 0 f17 1"/>
                <a:gd name="f22" fmla="*/ 36703 f16 1"/>
                <a:gd name="f23" fmla="*/ 38100 f17 1"/>
                <a:gd name="f24" fmla="*/ 78232 f16 1"/>
                <a:gd name="f25" fmla="*/ 78105 f17 1"/>
                <a:gd name="f26" fmla="*/ 41148 f16 1"/>
                <a:gd name="f27" fmla="*/ 40005 f17 1"/>
                <a:gd name="f28" fmla="*/ 0 f16 1"/>
                <a:gd name="f29" fmla="*/ f18 1 f2"/>
                <a:gd name="f30" fmla="*/ f21 1 78104"/>
                <a:gd name="f31" fmla="*/ f22 1 78232"/>
                <a:gd name="f32" fmla="*/ f23 1 78104"/>
                <a:gd name="f33" fmla="*/ f24 1 78232"/>
                <a:gd name="f34" fmla="*/ f25 1 78104"/>
                <a:gd name="f35" fmla="*/ f26 1 78232"/>
                <a:gd name="f36" fmla="*/ f27 1 78104"/>
                <a:gd name="f37" fmla="*/ f28 1 7823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104" h="78232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9" name="Freeform: Shape 81">
              <a:extLst>
                <a:ext uri="{FF2B5EF4-FFF2-40B4-BE49-F238E27FC236}">
                  <a16:creationId xmlns:a16="http://schemas.microsoft.com/office/drawing/2014/main" id="{3809A8EF-8DDB-4F81-8E1D-975554359A11}"/>
                </a:ext>
              </a:extLst>
            </p:cNvPr>
            <p:cNvSpPr/>
            <p:nvPr/>
          </p:nvSpPr>
          <p:spPr>
            <a:xfrm>
              <a:off x="128" y="3476457"/>
              <a:ext cx="798316" cy="4694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321"/>
                <a:gd name="f7" fmla="val 469435"/>
                <a:gd name="f8" fmla="val 798322"/>
                <a:gd name="f9" fmla="val 434003"/>
                <a:gd name="f10" fmla="val 758698"/>
                <a:gd name="f11" fmla="val 469436"/>
                <a:gd name="f12" fmla="val 631698"/>
                <a:gd name="f13" fmla="val 331513"/>
                <a:gd name="f14" fmla="val 552958"/>
                <a:gd name="f15" fmla="val 247186"/>
                <a:gd name="f16" fmla="val 542798"/>
                <a:gd name="f17" fmla="val 236391"/>
                <a:gd name="f18" fmla="val 388239"/>
                <a:gd name="f19" fmla="val 76371"/>
                <a:gd name="f20" fmla="val 189357"/>
                <a:gd name="f21" fmla="val 20491"/>
                <a:gd name="f22" fmla="val 72942"/>
                <a:gd name="f23" fmla="val 16426"/>
                <a:gd name="f24" fmla="val 194691"/>
                <a:gd name="f25" fmla="+- 0 0 31071"/>
                <a:gd name="f26" fmla="val 402717"/>
                <a:gd name="f27" fmla="val 24809"/>
                <a:gd name="f28" fmla="val 560578"/>
                <a:gd name="f29" fmla="val 179241"/>
                <a:gd name="f30" fmla="val 572516"/>
                <a:gd name="f31" fmla="val 191432"/>
                <a:gd name="f32" fmla="val 659003"/>
                <a:gd name="f33" fmla="val 283761"/>
                <a:gd name="f34" fmla="+- 0 0 -90"/>
                <a:gd name="f35" fmla="*/ f3 1 798321"/>
                <a:gd name="f36" fmla="*/ f4 1 469435"/>
                <a:gd name="f37" fmla="+- f7 0 f5"/>
                <a:gd name="f38" fmla="+- f6 0 f5"/>
                <a:gd name="f39" fmla="*/ f34 f0 1"/>
                <a:gd name="f40" fmla="*/ f38 1 798321"/>
                <a:gd name="f41" fmla="*/ f37 1 469435"/>
                <a:gd name="f42" fmla="*/ 798322 f38 1"/>
                <a:gd name="f43" fmla="*/ 434003 f37 1"/>
                <a:gd name="f44" fmla="*/ 758698 f38 1"/>
                <a:gd name="f45" fmla="*/ 469436 f37 1"/>
                <a:gd name="f46" fmla="*/ 542798 f38 1"/>
                <a:gd name="f47" fmla="*/ 236391 f37 1"/>
                <a:gd name="f48" fmla="*/ 0 f38 1"/>
                <a:gd name="f49" fmla="*/ 72942 f37 1"/>
                <a:gd name="f50" fmla="*/ 16426 f37 1"/>
                <a:gd name="f51" fmla="*/ 560578 f38 1"/>
                <a:gd name="f52" fmla="*/ 179241 f37 1"/>
                <a:gd name="f53" fmla="*/ f39 1 f2"/>
                <a:gd name="f54" fmla="*/ f42 1 798321"/>
                <a:gd name="f55" fmla="*/ f43 1 469435"/>
                <a:gd name="f56" fmla="*/ f44 1 798321"/>
                <a:gd name="f57" fmla="*/ f45 1 469435"/>
                <a:gd name="f58" fmla="*/ f46 1 798321"/>
                <a:gd name="f59" fmla="*/ f47 1 469435"/>
                <a:gd name="f60" fmla="*/ f48 1 798321"/>
                <a:gd name="f61" fmla="*/ f49 1 469435"/>
                <a:gd name="f62" fmla="*/ f50 1 469435"/>
                <a:gd name="f63" fmla="*/ f51 1 798321"/>
                <a:gd name="f64" fmla="*/ f52 1 469435"/>
                <a:gd name="f65" fmla="*/ f5 1 f40"/>
                <a:gd name="f66" fmla="*/ f6 1 f40"/>
                <a:gd name="f67" fmla="*/ f5 1 f41"/>
                <a:gd name="f68" fmla="*/ f7 1 f41"/>
                <a:gd name="f69" fmla="+- f53 0 f1"/>
                <a:gd name="f70" fmla="*/ f54 1 f40"/>
                <a:gd name="f71" fmla="*/ f55 1 f41"/>
                <a:gd name="f72" fmla="*/ f56 1 f40"/>
                <a:gd name="f73" fmla="*/ f57 1 f41"/>
                <a:gd name="f74" fmla="*/ f58 1 f40"/>
                <a:gd name="f75" fmla="*/ f59 1 f41"/>
                <a:gd name="f76" fmla="*/ f60 1 f40"/>
                <a:gd name="f77" fmla="*/ f61 1 f41"/>
                <a:gd name="f78" fmla="*/ f62 1 f41"/>
                <a:gd name="f79" fmla="*/ f63 1 f40"/>
                <a:gd name="f80" fmla="*/ f64 1 f41"/>
                <a:gd name="f81" fmla="*/ f65 f35 1"/>
                <a:gd name="f82" fmla="*/ f66 f35 1"/>
                <a:gd name="f83" fmla="*/ f68 f36 1"/>
                <a:gd name="f84" fmla="*/ f67 f36 1"/>
                <a:gd name="f85" fmla="*/ f70 f35 1"/>
                <a:gd name="f86" fmla="*/ f71 f36 1"/>
                <a:gd name="f87" fmla="*/ f72 f35 1"/>
                <a:gd name="f88" fmla="*/ f73 f36 1"/>
                <a:gd name="f89" fmla="*/ f74 f35 1"/>
                <a:gd name="f90" fmla="*/ f75 f36 1"/>
                <a:gd name="f91" fmla="*/ f76 f35 1"/>
                <a:gd name="f92" fmla="*/ f77 f36 1"/>
                <a:gd name="f93" fmla="*/ f78 f36 1"/>
                <a:gd name="f94" fmla="*/ f79 f35 1"/>
                <a:gd name="f95" fmla="*/ f80 f3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9">
                  <a:pos x="f85" y="f86"/>
                </a:cxn>
                <a:cxn ang="f69">
                  <a:pos x="f87" y="f88"/>
                </a:cxn>
                <a:cxn ang="f69">
                  <a:pos x="f89" y="f90"/>
                </a:cxn>
                <a:cxn ang="f69">
                  <a:pos x="f91" y="f92"/>
                </a:cxn>
                <a:cxn ang="f69">
                  <a:pos x="f91" y="f93"/>
                </a:cxn>
                <a:cxn ang="f69">
                  <a:pos x="f94" y="f95"/>
                </a:cxn>
                <a:cxn ang="f69">
                  <a:pos x="f85" y="f86"/>
                </a:cxn>
              </a:cxnLst>
              <a:rect l="f81" t="f84" r="f82" b="f83"/>
              <a:pathLst>
                <a:path w="798321" h="46943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0" name="Freeform: Shape 82">
              <a:extLst>
                <a:ext uri="{FF2B5EF4-FFF2-40B4-BE49-F238E27FC236}">
                  <a16:creationId xmlns:a16="http://schemas.microsoft.com/office/drawing/2014/main" id="{99720479-D07D-4D84-BE82-3674E58ABCAC}"/>
                </a:ext>
              </a:extLst>
            </p:cNvPr>
            <p:cNvSpPr/>
            <p:nvPr/>
          </p:nvSpPr>
          <p:spPr>
            <a:xfrm>
              <a:off x="2366768" y="5650105"/>
              <a:ext cx="74038" cy="739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3914"/>
                <a:gd name="f8" fmla="val 37084"/>
                <a:gd name="f9" fmla="val 34036"/>
                <a:gd name="f10" fmla="val 36957"/>
                <a:gd name="f11" fmla="val 40005"/>
                <a:gd name="f12" fmla="+- 0 0 -90"/>
                <a:gd name="f13" fmla="*/ f3 1 74041"/>
                <a:gd name="f14" fmla="*/ f4 1 73914"/>
                <a:gd name="f15" fmla="+- f7 0 f5"/>
                <a:gd name="f16" fmla="+- f6 0 f5"/>
                <a:gd name="f17" fmla="*/ f12 f0 1"/>
                <a:gd name="f18" fmla="*/ f16 1 74041"/>
                <a:gd name="f19" fmla="*/ f15 1 73914"/>
                <a:gd name="f20" fmla="*/ 0 f16 1"/>
                <a:gd name="f21" fmla="*/ 37084 f15 1"/>
                <a:gd name="f22" fmla="*/ 34036 f16 1"/>
                <a:gd name="f23" fmla="*/ 73914 f15 1"/>
                <a:gd name="f24" fmla="*/ 74041 f16 1"/>
                <a:gd name="f25" fmla="*/ 36957 f15 1"/>
                <a:gd name="f26" fmla="*/ 40005 f16 1"/>
                <a:gd name="f27" fmla="*/ 0 f15 1"/>
                <a:gd name="f28" fmla="*/ f17 1 f2"/>
                <a:gd name="f29" fmla="*/ f20 1 74041"/>
                <a:gd name="f30" fmla="*/ f21 1 73914"/>
                <a:gd name="f31" fmla="*/ f22 1 74041"/>
                <a:gd name="f32" fmla="*/ f23 1 73914"/>
                <a:gd name="f33" fmla="*/ f24 1 74041"/>
                <a:gd name="f34" fmla="*/ f25 1 73914"/>
                <a:gd name="f35" fmla="*/ f26 1 74041"/>
                <a:gd name="f36" fmla="*/ f27 1 7391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041" h="73914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1" name="Freeform: Shape 83">
              <a:extLst>
                <a:ext uri="{FF2B5EF4-FFF2-40B4-BE49-F238E27FC236}">
                  <a16:creationId xmlns:a16="http://schemas.microsoft.com/office/drawing/2014/main" id="{64D901F8-52D1-4FD4-B802-64D3EDFD426D}"/>
                </a:ext>
              </a:extLst>
            </p:cNvPr>
            <p:cNvSpPr/>
            <p:nvPr/>
          </p:nvSpPr>
          <p:spPr>
            <a:xfrm>
              <a:off x="2217804" y="5489060"/>
              <a:ext cx="76709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7"/>
                <a:gd name="f7" fmla="val 76327"/>
                <a:gd name="f8" fmla="val 36830"/>
                <a:gd name="f9" fmla="val 12700"/>
                <a:gd name="f10" fmla="val 49530"/>
                <a:gd name="f11" fmla="val 24257"/>
                <a:gd name="f12" fmla="val 63119"/>
                <a:gd name="f13" fmla="val 36449"/>
                <a:gd name="f14" fmla="val 76708"/>
                <a:gd name="f15" fmla="val 39624"/>
                <a:gd name="f16" fmla="val 40132"/>
                <a:gd name="f17" fmla="+- 0 0 -90"/>
                <a:gd name="f18" fmla="*/ f3 1 76707"/>
                <a:gd name="f19" fmla="*/ f4 1 76327"/>
                <a:gd name="f20" fmla="+- f7 0 f5"/>
                <a:gd name="f21" fmla="+- f6 0 f5"/>
                <a:gd name="f22" fmla="*/ f17 f0 1"/>
                <a:gd name="f23" fmla="*/ f21 1 76707"/>
                <a:gd name="f24" fmla="*/ f20 1 76327"/>
                <a:gd name="f25" fmla="*/ 0 f21 1"/>
                <a:gd name="f26" fmla="*/ 36830 f20 1"/>
                <a:gd name="f27" fmla="*/ 36449 f21 1"/>
                <a:gd name="f28" fmla="*/ 76327 f20 1"/>
                <a:gd name="f29" fmla="*/ 76708 f21 1"/>
                <a:gd name="f30" fmla="*/ 39624 f20 1"/>
                <a:gd name="f31" fmla="*/ 40132 f21 1"/>
                <a:gd name="f32" fmla="*/ 0 f20 1"/>
                <a:gd name="f33" fmla="*/ f22 1 f2"/>
                <a:gd name="f34" fmla="*/ f25 1 76707"/>
                <a:gd name="f35" fmla="*/ f26 1 76327"/>
                <a:gd name="f36" fmla="*/ f27 1 76707"/>
                <a:gd name="f37" fmla="*/ f28 1 76327"/>
                <a:gd name="f38" fmla="*/ f29 1 76707"/>
                <a:gd name="f39" fmla="*/ f30 1 76327"/>
                <a:gd name="f40" fmla="*/ f31 1 76707"/>
                <a:gd name="f41" fmla="*/ f32 1 7632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707" h="76327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2" name="Freeform: Shape 84">
              <a:extLst>
                <a:ext uri="{FF2B5EF4-FFF2-40B4-BE49-F238E27FC236}">
                  <a16:creationId xmlns:a16="http://schemas.microsoft.com/office/drawing/2014/main" id="{777C1C2E-0D54-4510-8326-09AE20A4119B}"/>
                </a:ext>
              </a:extLst>
            </p:cNvPr>
            <p:cNvSpPr/>
            <p:nvPr/>
          </p:nvSpPr>
          <p:spPr>
            <a:xfrm>
              <a:off x="861063" y="4020817"/>
              <a:ext cx="73408" cy="721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405"/>
                <a:gd name="f7" fmla="val 72135"/>
                <a:gd name="f8" fmla="val 35560"/>
                <a:gd name="f9" fmla="val 33782"/>
                <a:gd name="f10" fmla="val 72136"/>
                <a:gd name="f11" fmla="val 73406"/>
                <a:gd name="f12" fmla="val 36322"/>
                <a:gd name="f13" fmla="val 39751"/>
                <a:gd name="f14" fmla="+- 0 0 -90"/>
                <a:gd name="f15" fmla="*/ f3 1 73405"/>
                <a:gd name="f16" fmla="*/ f4 1 72135"/>
                <a:gd name="f17" fmla="+- f7 0 f5"/>
                <a:gd name="f18" fmla="+- f6 0 f5"/>
                <a:gd name="f19" fmla="*/ f14 f0 1"/>
                <a:gd name="f20" fmla="*/ f18 1 73405"/>
                <a:gd name="f21" fmla="*/ f17 1 72135"/>
                <a:gd name="f22" fmla="*/ 0 f18 1"/>
                <a:gd name="f23" fmla="*/ 35560 f17 1"/>
                <a:gd name="f24" fmla="*/ 33782 f18 1"/>
                <a:gd name="f25" fmla="*/ 72136 f17 1"/>
                <a:gd name="f26" fmla="*/ 73406 f18 1"/>
                <a:gd name="f27" fmla="*/ 36322 f17 1"/>
                <a:gd name="f28" fmla="*/ 39751 f18 1"/>
                <a:gd name="f29" fmla="*/ 0 f17 1"/>
                <a:gd name="f30" fmla="*/ f19 1 f2"/>
                <a:gd name="f31" fmla="*/ f22 1 73405"/>
                <a:gd name="f32" fmla="*/ f23 1 72135"/>
                <a:gd name="f33" fmla="*/ f24 1 73405"/>
                <a:gd name="f34" fmla="*/ f25 1 72135"/>
                <a:gd name="f35" fmla="*/ f26 1 73405"/>
                <a:gd name="f36" fmla="*/ f27 1 72135"/>
                <a:gd name="f37" fmla="*/ f28 1 73405"/>
                <a:gd name="f38" fmla="*/ f29 1 7213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405" h="7213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3" name="Freeform: Shape 85">
              <a:extLst>
                <a:ext uri="{FF2B5EF4-FFF2-40B4-BE49-F238E27FC236}">
                  <a16:creationId xmlns:a16="http://schemas.microsoft.com/office/drawing/2014/main" id="{615AABA7-C5FC-4CF5-8AAC-BBBD6F036B5D}"/>
                </a:ext>
              </a:extLst>
            </p:cNvPr>
            <p:cNvSpPr/>
            <p:nvPr/>
          </p:nvSpPr>
          <p:spPr>
            <a:xfrm>
              <a:off x="2434974" y="5724015"/>
              <a:ext cx="1930142" cy="204838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30145"/>
                <a:gd name="f7" fmla="val 2048383"/>
                <a:gd name="f8" fmla="val 1930146"/>
                <a:gd name="f9" fmla="val 1855978"/>
                <a:gd name="f10" fmla="val 1854962"/>
                <a:gd name="f11" fmla="val 2047240"/>
                <a:gd name="f12" fmla="val 1543558"/>
                <a:gd name="f13" fmla="val 1710055"/>
                <a:gd name="f14" fmla="val 766445"/>
                <a:gd name="f15" fmla="val 867791"/>
                <a:gd name="f16" fmla="val 37211"/>
                <a:gd name="f17" fmla="val 39878"/>
                <a:gd name="f18" fmla="val 838708"/>
                <a:gd name="f19" fmla="val 864870"/>
                <a:gd name="f20" fmla="val 1646301"/>
                <a:gd name="f21" fmla="val 1741170"/>
                <a:gd name="f22" fmla="val 1929003"/>
                <a:gd name="f23" fmla="+- 0 0 -90"/>
                <a:gd name="f24" fmla="*/ f3 1 1930145"/>
                <a:gd name="f25" fmla="*/ f4 1 2048383"/>
                <a:gd name="f26" fmla="+- f7 0 f5"/>
                <a:gd name="f27" fmla="+- f6 0 f5"/>
                <a:gd name="f28" fmla="*/ f23 f0 1"/>
                <a:gd name="f29" fmla="*/ f27 1 1930145"/>
                <a:gd name="f30" fmla="*/ f26 1 2048383"/>
                <a:gd name="f31" fmla="*/ 1930146 f27 1"/>
                <a:gd name="f32" fmla="*/ 2048383 f26 1"/>
                <a:gd name="f33" fmla="*/ 1855978 f27 1"/>
                <a:gd name="f34" fmla="*/ 1854962 f27 1"/>
                <a:gd name="f35" fmla="*/ 2047240 f26 1"/>
                <a:gd name="f36" fmla="*/ 0 f27 1"/>
                <a:gd name="f37" fmla="*/ 37211 f26 1"/>
                <a:gd name="f38" fmla="*/ 39878 f27 1"/>
                <a:gd name="f39" fmla="*/ 0 f26 1"/>
                <a:gd name="f40" fmla="*/ 1929003 f27 1"/>
                <a:gd name="f41" fmla="*/ f28 1 f2"/>
                <a:gd name="f42" fmla="*/ f31 1 1930145"/>
                <a:gd name="f43" fmla="*/ f32 1 2048383"/>
                <a:gd name="f44" fmla="*/ f33 1 1930145"/>
                <a:gd name="f45" fmla="*/ f34 1 1930145"/>
                <a:gd name="f46" fmla="*/ f35 1 2048383"/>
                <a:gd name="f47" fmla="*/ f36 1 1930145"/>
                <a:gd name="f48" fmla="*/ f37 1 2048383"/>
                <a:gd name="f49" fmla="*/ f38 1 1930145"/>
                <a:gd name="f50" fmla="*/ f39 1 2048383"/>
                <a:gd name="f51" fmla="*/ f40 1 1930145"/>
                <a:gd name="f52" fmla="*/ f5 1 f29"/>
                <a:gd name="f53" fmla="*/ f6 1 f29"/>
                <a:gd name="f54" fmla="*/ f5 1 f30"/>
                <a:gd name="f55" fmla="*/ f7 1 f30"/>
                <a:gd name="f56" fmla="+- f41 0 f1"/>
                <a:gd name="f57" fmla="*/ f42 1 f29"/>
                <a:gd name="f58" fmla="*/ f43 1 f30"/>
                <a:gd name="f59" fmla="*/ f44 1 f29"/>
                <a:gd name="f60" fmla="*/ f45 1 f29"/>
                <a:gd name="f61" fmla="*/ f46 1 f30"/>
                <a:gd name="f62" fmla="*/ f47 1 f29"/>
                <a:gd name="f63" fmla="*/ f48 1 f30"/>
                <a:gd name="f64" fmla="*/ f49 1 f29"/>
                <a:gd name="f65" fmla="*/ f50 1 f30"/>
                <a:gd name="f66" fmla="*/ f51 1 f29"/>
                <a:gd name="f67" fmla="*/ f52 f24 1"/>
                <a:gd name="f68" fmla="*/ f53 f24 1"/>
                <a:gd name="f69" fmla="*/ f55 f25 1"/>
                <a:gd name="f70" fmla="*/ f54 f25 1"/>
                <a:gd name="f71" fmla="*/ f57 f24 1"/>
                <a:gd name="f72" fmla="*/ f58 f25 1"/>
                <a:gd name="f73" fmla="*/ f59 f24 1"/>
                <a:gd name="f74" fmla="*/ f60 f24 1"/>
                <a:gd name="f75" fmla="*/ f61 f25 1"/>
                <a:gd name="f76" fmla="*/ f62 f24 1"/>
                <a:gd name="f77" fmla="*/ f63 f25 1"/>
                <a:gd name="f78" fmla="*/ f64 f24 1"/>
                <a:gd name="f79" fmla="*/ f65 f25 1"/>
                <a:gd name="f80" fmla="*/ f66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6">
                  <a:pos x="f71" y="f72"/>
                </a:cxn>
                <a:cxn ang="f56">
                  <a:pos x="f73" y="f72"/>
                </a:cxn>
                <a:cxn ang="f56">
                  <a:pos x="f74" y="f75"/>
                </a:cxn>
                <a:cxn ang="f56">
                  <a:pos x="f76" y="f77"/>
                </a:cxn>
                <a:cxn ang="f56">
                  <a:pos x="f78" y="f79"/>
                </a:cxn>
                <a:cxn ang="f56">
                  <a:pos x="f80" y="f75"/>
                </a:cxn>
              </a:cxnLst>
              <a:rect l="f67" t="f70" r="f68" b="f69"/>
              <a:pathLst>
                <a:path w="1930145" h="2048383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5" y="f16"/>
                  </a:cubicBezTo>
                  <a:lnTo>
                    <a:pt x="f17" y="f5"/>
                  </a:lnTo>
                  <a:cubicBezTo>
                    <a:pt x="f18" y="f19"/>
                    <a:pt x="f20" y="f21"/>
                    <a:pt x="f22" y="f11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4" name="Freeform: Shape 86">
              <a:extLst>
                <a:ext uri="{FF2B5EF4-FFF2-40B4-BE49-F238E27FC236}">
                  <a16:creationId xmlns:a16="http://schemas.microsoft.com/office/drawing/2014/main" id="{3B437BB8-81FD-4908-AF5E-39EC2DCBAA05}"/>
                </a:ext>
              </a:extLst>
            </p:cNvPr>
            <p:cNvSpPr/>
            <p:nvPr/>
          </p:nvSpPr>
          <p:spPr>
            <a:xfrm>
              <a:off x="793370" y="3947281"/>
              <a:ext cx="73152" cy="720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2"/>
                <a:gd name="f7" fmla="val 72009"/>
                <a:gd name="f8" fmla="val 35941"/>
                <a:gd name="f9" fmla="val 33274"/>
                <a:gd name="f10" fmla="val 36449"/>
                <a:gd name="f11" fmla="val 39751"/>
                <a:gd name="f12" fmla="+- 0 0 -90"/>
                <a:gd name="f13" fmla="*/ f3 1 73152"/>
                <a:gd name="f14" fmla="*/ f4 1 72009"/>
                <a:gd name="f15" fmla="+- f7 0 f5"/>
                <a:gd name="f16" fmla="+- f6 0 f5"/>
                <a:gd name="f17" fmla="*/ f12 f0 1"/>
                <a:gd name="f18" fmla="*/ f16 1 73152"/>
                <a:gd name="f19" fmla="*/ f15 1 72009"/>
                <a:gd name="f20" fmla="*/ 0 f16 1"/>
                <a:gd name="f21" fmla="*/ 35941 f15 1"/>
                <a:gd name="f22" fmla="*/ 33274 f16 1"/>
                <a:gd name="f23" fmla="*/ 72009 f15 1"/>
                <a:gd name="f24" fmla="*/ 73152 f16 1"/>
                <a:gd name="f25" fmla="*/ 36449 f15 1"/>
                <a:gd name="f26" fmla="*/ 39751 f16 1"/>
                <a:gd name="f27" fmla="*/ 0 f15 1"/>
                <a:gd name="f28" fmla="*/ f17 1 f2"/>
                <a:gd name="f29" fmla="*/ f20 1 73152"/>
                <a:gd name="f30" fmla="*/ f21 1 72009"/>
                <a:gd name="f31" fmla="*/ f22 1 73152"/>
                <a:gd name="f32" fmla="*/ f23 1 72009"/>
                <a:gd name="f33" fmla="*/ f24 1 73152"/>
                <a:gd name="f34" fmla="*/ f25 1 72009"/>
                <a:gd name="f35" fmla="*/ f26 1 73152"/>
                <a:gd name="f36" fmla="*/ f27 1 7200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152" h="7200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5" name="Freeform: Shape 87">
              <a:extLst>
                <a:ext uri="{FF2B5EF4-FFF2-40B4-BE49-F238E27FC236}">
                  <a16:creationId xmlns:a16="http://schemas.microsoft.com/office/drawing/2014/main" id="{0E9E7F4E-A252-4258-BBAA-B06127431830}"/>
                </a:ext>
              </a:extLst>
            </p:cNvPr>
            <p:cNvSpPr/>
            <p:nvPr/>
          </p:nvSpPr>
          <p:spPr>
            <a:xfrm>
              <a:off x="2063873" y="5483985"/>
              <a:ext cx="78867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867"/>
                <a:gd name="f7" fmla="val 77723"/>
                <a:gd name="f8" fmla="val 42418"/>
                <a:gd name="f9" fmla="val 28321"/>
                <a:gd name="f10" fmla="val 12700"/>
                <a:gd name="f11" fmla="val 14224"/>
                <a:gd name="f12" fmla="val 25400"/>
                <a:gd name="f13" fmla="val 38100"/>
                <a:gd name="f14" fmla="val 36449"/>
                <a:gd name="f15" fmla="val 77724"/>
                <a:gd name="f16" fmla="val 38989"/>
                <a:gd name="f17" fmla="val 66675"/>
                <a:gd name="f18" fmla="val 26035"/>
                <a:gd name="f19" fmla="val 54483"/>
                <a:gd name="f20" fmla="+- 0 0 -90"/>
                <a:gd name="f21" fmla="*/ f3 1 78867"/>
                <a:gd name="f22" fmla="*/ f4 1 77723"/>
                <a:gd name="f23" fmla="+- f7 0 f5"/>
                <a:gd name="f24" fmla="+- f6 0 f5"/>
                <a:gd name="f25" fmla="*/ f20 f0 1"/>
                <a:gd name="f26" fmla="*/ f24 1 78867"/>
                <a:gd name="f27" fmla="*/ f23 1 77723"/>
                <a:gd name="f28" fmla="*/ 42418 f24 1"/>
                <a:gd name="f29" fmla="*/ 0 f23 1"/>
                <a:gd name="f30" fmla="*/ 0 f24 1"/>
                <a:gd name="f31" fmla="*/ 38100 f23 1"/>
                <a:gd name="f32" fmla="*/ 36449 f24 1"/>
                <a:gd name="f33" fmla="*/ 77724 f23 1"/>
                <a:gd name="f34" fmla="*/ 78867 f24 1"/>
                <a:gd name="f35" fmla="*/ 38989 f23 1"/>
                <a:gd name="f36" fmla="*/ f25 1 f2"/>
                <a:gd name="f37" fmla="*/ f28 1 78867"/>
                <a:gd name="f38" fmla="*/ f29 1 77723"/>
                <a:gd name="f39" fmla="*/ f30 1 78867"/>
                <a:gd name="f40" fmla="*/ f31 1 77723"/>
                <a:gd name="f41" fmla="*/ f32 1 78867"/>
                <a:gd name="f42" fmla="*/ f33 1 77723"/>
                <a:gd name="f43" fmla="*/ f34 1 78867"/>
                <a:gd name="f44" fmla="*/ f35 1 77723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8867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ubicBezTo>
                    <a:pt x="f17" y="f18"/>
                    <a:pt x="f19" y="f1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6" name="Freeform: Shape 88">
              <a:extLst>
                <a:ext uri="{FF2B5EF4-FFF2-40B4-BE49-F238E27FC236}">
                  <a16:creationId xmlns:a16="http://schemas.microsoft.com/office/drawing/2014/main" id="{FCFF0191-0A77-48E1-94C3-4F85B0283563}"/>
                </a:ext>
              </a:extLst>
            </p:cNvPr>
            <p:cNvSpPr/>
            <p:nvPr/>
          </p:nvSpPr>
          <p:spPr>
            <a:xfrm>
              <a:off x="995809" y="4324353"/>
              <a:ext cx="1073148" cy="11571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3150"/>
                <a:gd name="f7" fmla="val 1157096"/>
                <a:gd name="f8" fmla="val 42164"/>
                <a:gd name="f9" fmla="val 38100"/>
                <a:gd name="f10" fmla="val 283337"/>
                <a:gd name="f11" fmla="val 345440"/>
                <a:gd name="f12" fmla="val 647700"/>
                <a:gd name="f13" fmla="val 740664"/>
                <a:gd name="f14" fmla="val 1030732"/>
                <a:gd name="f15" fmla="val 1157097"/>
                <a:gd name="f16" fmla="val 1118997"/>
                <a:gd name="f17" fmla="val 687705"/>
                <a:gd name="f18" fmla="val 700532"/>
                <a:gd name="f19" fmla="val 322961"/>
                <a:gd name="f20" fmla="val 304546"/>
                <a:gd name="f21" fmla="+- 0 0 -90"/>
                <a:gd name="f22" fmla="*/ f3 1 1073150"/>
                <a:gd name="f23" fmla="*/ f4 1 1157096"/>
                <a:gd name="f24" fmla="+- f7 0 f5"/>
                <a:gd name="f25" fmla="+- f6 0 f5"/>
                <a:gd name="f26" fmla="*/ f21 f0 1"/>
                <a:gd name="f27" fmla="*/ f25 1 1073150"/>
                <a:gd name="f28" fmla="*/ f24 1 1157096"/>
                <a:gd name="f29" fmla="*/ 42164 f25 1"/>
                <a:gd name="f30" fmla="*/ 0 f24 1"/>
                <a:gd name="f31" fmla="*/ 0 f25 1"/>
                <a:gd name="f32" fmla="*/ 38100 f24 1"/>
                <a:gd name="f33" fmla="*/ 1030732 f25 1"/>
                <a:gd name="f34" fmla="*/ 1157097 f24 1"/>
                <a:gd name="f35" fmla="*/ 1073150 f25 1"/>
                <a:gd name="f36" fmla="*/ 1118997 f24 1"/>
                <a:gd name="f37" fmla="*/ f26 1 f2"/>
                <a:gd name="f38" fmla="*/ f29 1 1073150"/>
                <a:gd name="f39" fmla="*/ f30 1 1157096"/>
                <a:gd name="f40" fmla="*/ f31 1 1073150"/>
                <a:gd name="f41" fmla="*/ f32 1 1157096"/>
                <a:gd name="f42" fmla="*/ f33 1 1073150"/>
                <a:gd name="f43" fmla="*/ f34 1 1157096"/>
                <a:gd name="f44" fmla="*/ f35 1 1073150"/>
                <a:gd name="f45" fmla="*/ f36 1 1157096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1073150" h="1157096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6" y="f16"/>
                  </a:ln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7" name="Freeform: Shape 89">
              <a:extLst>
                <a:ext uri="{FF2B5EF4-FFF2-40B4-BE49-F238E27FC236}">
                  <a16:creationId xmlns:a16="http://schemas.microsoft.com/office/drawing/2014/main" id="{D667C589-FA88-4AA8-AFB1-80B8857D0C5B}"/>
                </a:ext>
              </a:extLst>
            </p:cNvPr>
            <p:cNvSpPr/>
            <p:nvPr/>
          </p:nvSpPr>
          <p:spPr>
            <a:xfrm>
              <a:off x="2136138" y="5562094"/>
              <a:ext cx="78610" cy="781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8104"/>
                <a:gd name="f8" fmla="val 42291"/>
                <a:gd name="f9" fmla="val 38735"/>
                <a:gd name="f10" fmla="val 36195"/>
                <a:gd name="f11" fmla="val 78105"/>
                <a:gd name="f12" fmla="val 50508"/>
                <a:gd name="f13" fmla="val 65151"/>
                <a:gd name="f14" fmla="val 64643"/>
                <a:gd name="f15" fmla="val 52235"/>
                <a:gd name="f16" fmla="val 39370"/>
                <a:gd name="f17" fmla="val 66421"/>
                <a:gd name="f18" fmla="val 26289"/>
                <a:gd name="f19" fmla="val 54356"/>
                <a:gd name="f20" fmla="val 13081"/>
                <a:gd name="f21" fmla="+- 0 0 -90"/>
                <a:gd name="f22" fmla="*/ f3 1 78613"/>
                <a:gd name="f23" fmla="*/ f4 1 78104"/>
                <a:gd name="f24" fmla="+- f7 0 f5"/>
                <a:gd name="f25" fmla="+- f6 0 f5"/>
                <a:gd name="f26" fmla="*/ f21 f0 1"/>
                <a:gd name="f27" fmla="*/ f25 1 78613"/>
                <a:gd name="f28" fmla="*/ f24 1 78104"/>
                <a:gd name="f29" fmla="*/ 42291 f25 1"/>
                <a:gd name="f30" fmla="*/ 0 f24 1"/>
                <a:gd name="f31" fmla="*/ 0 f25 1"/>
                <a:gd name="f32" fmla="*/ 38735 f24 1"/>
                <a:gd name="f33" fmla="*/ 36195 f25 1"/>
                <a:gd name="f34" fmla="*/ 78105 f24 1"/>
                <a:gd name="f35" fmla="*/ 78613 f25 1"/>
                <a:gd name="f36" fmla="*/ 39370 f24 1"/>
                <a:gd name="f37" fmla="*/ f26 1 f2"/>
                <a:gd name="f38" fmla="*/ f29 1 78613"/>
                <a:gd name="f39" fmla="*/ f30 1 78104"/>
                <a:gd name="f40" fmla="*/ f31 1 78613"/>
                <a:gd name="f41" fmla="*/ f32 1 78104"/>
                <a:gd name="f42" fmla="*/ f33 1 78613"/>
                <a:gd name="f43" fmla="*/ f34 1 78104"/>
                <a:gd name="f44" fmla="*/ f35 1 78613"/>
                <a:gd name="f45" fmla="*/ f36 1 7810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8613" h="7810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6" y="f16"/>
                  </a:cubicBez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8" name="Freeform: Shape 90">
              <a:extLst>
                <a:ext uri="{FF2B5EF4-FFF2-40B4-BE49-F238E27FC236}">
                  <a16:creationId xmlns:a16="http://schemas.microsoft.com/office/drawing/2014/main" id="{46631BB9-F43B-45E3-8080-EF46539D1B27}"/>
                </a:ext>
              </a:extLst>
            </p:cNvPr>
            <p:cNvSpPr/>
            <p:nvPr/>
          </p:nvSpPr>
          <p:spPr>
            <a:xfrm>
              <a:off x="780028" y="4090797"/>
              <a:ext cx="76581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5184"/>
                <a:gd name="f8" fmla="val 42545"/>
                <a:gd name="f9" fmla="val 38100"/>
                <a:gd name="f10" fmla="val 11176"/>
                <a:gd name="f11" fmla="val 50800"/>
                <a:gd name="f12" fmla="val 22606"/>
                <a:gd name="f13" fmla="val 62484"/>
                <a:gd name="f14" fmla="val 34163"/>
                <a:gd name="f15" fmla="val 76581"/>
                <a:gd name="f16" fmla="val 37084"/>
                <a:gd name="f17" fmla="+- 0 0 -90"/>
                <a:gd name="f18" fmla="*/ f3 1 76580"/>
                <a:gd name="f19" fmla="*/ f4 1 75184"/>
                <a:gd name="f20" fmla="+- f7 0 f5"/>
                <a:gd name="f21" fmla="+- f6 0 f5"/>
                <a:gd name="f22" fmla="*/ f17 f0 1"/>
                <a:gd name="f23" fmla="*/ f21 1 76580"/>
                <a:gd name="f24" fmla="*/ f20 1 75184"/>
                <a:gd name="f25" fmla="*/ 42545 f21 1"/>
                <a:gd name="f26" fmla="*/ 0 f20 1"/>
                <a:gd name="f27" fmla="*/ 0 f21 1"/>
                <a:gd name="f28" fmla="*/ 38100 f20 1"/>
                <a:gd name="f29" fmla="*/ 34163 f21 1"/>
                <a:gd name="f30" fmla="*/ 75184 f20 1"/>
                <a:gd name="f31" fmla="*/ 76581 f21 1"/>
                <a:gd name="f32" fmla="*/ 37084 f20 1"/>
                <a:gd name="f33" fmla="*/ f22 1 f2"/>
                <a:gd name="f34" fmla="*/ f25 1 76580"/>
                <a:gd name="f35" fmla="*/ f26 1 75184"/>
                <a:gd name="f36" fmla="*/ f27 1 76580"/>
                <a:gd name="f37" fmla="*/ f28 1 75184"/>
                <a:gd name="f38" fmla="*/ f29 1 76580"/>
                <a:gd name="f39" fmla="*/ f30 1 75184"/>
                <a:gd name="f40" fmla="*/ f31 1 76580"/>
                <a:gd name="f41" fmla="*/ f32 1 7518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580" h="75184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9" name="Freeform: Shape 91">
              <a:extLst>
                <a:ext uri="{FF2B5EF4-FFF2-40B4-BE49-F238E27FC236}">
                  <a16:creationId xmlns:a16="http://schemas.microsoft.com/office/drawing/2014/main" id="{85E8BB05-9476-4278-9625-33C492B5B3E8}"/>
                </a:ext>
              </a:extLst>
            </p:cNvPr>
            <p:cNvSpPr/>
            <p:nvPr/>
          </p:nvSpPr>
          <p:spPr>
            <a:xfrm>
              <a:off x="847347" y="4163190"/>
              <a:ext cx="82167" cy="812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1279"/>
                <a:gd name="f8" fmla="val 42291"/>
                <a:gd name="f9" fmla="val 38100"/>
                <a:gd name="f10" fmla="val 39751"/>
                <a:gd name="f11" fmla="val 81280"/>
                <a:gd name="f12" fmla="val 43180"/>
                <a:gd name="f13" fmla="+- 0 0 -90"/>
                <a:gd name="f14" fmla="*/ f3 1 82169"/>
                <a:gd name="f15" fmla="*/ f4 1 81279"/>
                <a:gd name="f16" fmla="+- f7 0 f5"/>
                <a:gd name="f17" fmla="+- f6 0 f5"/>
                <a:gd name="f18" fmla="*/ f13 f0 1"/>
                <a:gd name="f19" fmla="*/ f17 1 82169"/>
                <a:gd name="f20" fmla="*/ f16 1 81279"/>
                <a:gd name="f21" fmla="*/ 42291 f17 1"/>
                <a:gd name="f22" fmla="*/ 0 f16 1"/>
                <a:gd name="f23" fmla="*/ 0 f17 1"/>
                <a:gd name="f24" fmla="*/ 38100 f16 1"/>
                <a:gd name="f25" fmla="*/ 39751 f17 1"/>
                <a:gd name="f26" fmla="*/ 81280 f16 1"/>
                <a:gd name="f27" fmla="*/ 82169 f17 1"/>
                <a:gd name="f28" fmla="*/ 43180 f16 1"/>
                <a:gd name="f29" fmla="*/ f18 1 f2"/>
                <a:gd name="f30" fmla="*/ f21 1 82169"/>
                <a:gd name="f31" fmla="*/ f22 1 81279"/>
                <a:gd name="f32" fmla="*/ f23 1 82169"/>
                <a:gd name="f33" fmla="*/ f24 1 81279"/>
                <a:gd name="f34" fmla="*/ f25 1 82169"/>
                <a:gd name="f35" fmla="*/ f26 1 81279"/>
                <a:gd name="f36" fmla="*/ f27 1 82169"/>
                <a:gd name="f37" fmla="*/ f28 1 8127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2169" h="8127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0" name="Freeform: Shape 92">
              <a:extLst>
                <a:ext uri="{FF2B5EF4-FFF2-40B4-BE49-F238E27FC236}">
                  <a16:creationId xmlns:a16="http://schemas.microsoft.com/office/drawing/2014/main" id="{EE181D6B-767A-46F7-9286-DC4179ECFE04}"/>
                </a:ext>
              </a:extLst>
            </p:cNvPr>
            <p:cNvSpPr/>
            <p:nvPr/>
          </p:nvSpPr>
          <p:spPr>
            <a:xfrm>
              <a:off x="0" y="3581723"/>
              <a:ext cx="720474" cy="4364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470"/>
                <a:gd name="f7" fmla="val 436424"/>
                <a:gd name="f8" fmla="val 720471"/>
                <a:gd name="f9" fmla="val 398324"/>
                <a:gd name="f10" fmla="val 677799"/>
                <a:gd name="f11" fmla="val 533400"/>
                <a:gd name="f12" fmla="val 280342"/>
                <a:gd name="f13" fmla="val 444500"/>
                <a:gd name="f14" fmla="val 183568"/>
                <a:gd name="f15" fmla="val 431800"/>
                <a:gd name="f16" fmla="val 170360"/>
                <a:gd name="f17" fmla="val 340360"/>
                <a:gd name="f18" fmla="val 76253"/>
                <a:gd name="f19" fmla="val 220345"/>
                <a:gd name="f20" fmla="val 44249"/>
                <a:gd name="f21" fmla="val 88011"/>
                <a:gd name="f22" fmla="val 57330"/>
                <a:gd name="f23" fmla="val 58044"/>
                <a:gd name="f24" fmla="val 60162"/>
                <a:gd name="f25" fmla="val 28509"/>
                <a:gd name="f26" fmla="val 66474"/>
                <a:gd name="f27" fmla="val 76126"/>
                <a:gd name="f28" fmla="val 20246"/>
                <a:gd name="f29" fmla="val 173736"/>
                <a:gd name="f30" fmla="+- 0 0 31697"/>
                <a:gd name="f31" fmla="val 362966"/>
                <a:gd name="f32" fmla="val 16817"/>
                <a:gd name="f33" fmla="val 500253"/>
                <a:gd name="f34" fmla="val 159946"/>
                <a:gd name="f35" fmla="val 510921"/>
                <a:gd name="f36" fmla="val 171503"/>
                <a:gd name="f37" fmla="val 590804"/>
                <a:gd name="f38" fmla="val 257736"/>
                <a:gd name="f39" fmla="+- 0 0 -90"/>
                <a:gd name="f40" fmla="*/ f3 1 720470"/>
                <a:gd name="f41" fmla="*/ f4 1 436424"/>
                <a:gd name="f42" fmla="+- f7 0 f5"/>
                <a:gd name="f43" fmla="+- f6 0 f5"/>
                <a:gd name="f44" fmla="*/ f39 f0 1"/>
                <a:gd name="f45" fmla="*/ f43 1 720470"/>
                <a:gd name="f46" fmla="*/ f42 1 436424"/>
                <a:gd name="f47" fmla="*/ 720471 f43 1"/>
                <a:gd name="f48" fmla="*/ 398324 f42 1"/>
                <a:gd name="f49" fmla="*/ 677799 f43 1"/>
                <a:gd name="f50" fmla="*/ 436424 f42 1"/>
                <a:gd name="f51" fmla="*/ 431800 f43 1"/>
                <a:gd name="f52" fmla="*/ 170360 f42 1"/>
                <a:gd name="f53" fmla="*/ 88011 f43 1"/>
                <a:gd name="f54" fmla="*/ 57330 f42 1"/>
                <a:gd name="f55" fmla="*/ 0 f43 1"/>
                <a:gd name="f56" fmla="*/ 76126 f42 1"/>
                <a:gd name="f57" fmla="*/ 20246 f42 1"/>
                <a:gd name="f58" fmla="*/ 500253 f43 1"/>
                <a:gd name="f59" fmla="*/ 159946 f42 1"/>
                <a:gd name="f60" fmla="*/ f44 1 f2"/>
                <a:gd name="f61" fmla="*/ f47 1 720470"/>
                <a:gd name="f62" fmla="*/ f48 1 436424"/>
                <a:gd name="f63" fmla="*/ f49 1 720470"/>
                <a:gd name="f64" fmla="*/ f50 1 436424"/>
                <a:gd name="f65" fmla="*/ f51 1 720470"/>
                <a:gd name="f66" fmla="*/ f52 1 436424"/>
                <a:gd name="f67" fmla="*/ f53 1 720470"/>
                <a:gd name="f68" fmla="*/ f54 1 436424"/>
                <a:gd name="f69" fmla="*/ f55 1 720470"/>
                <a:gd name="f70" fmla="*/ f56 1 436424"/>
                <a:gd name="f71" fmla="*/ f57 1 436424"/>
                <a:gd name="f72" fmla="*/ f58 1 720470"/>
                <a:gd name="f73" fmla="*/ f59 1 436424"/>
                <a:gd name="f74" fmla="*/ f5 1 f45"/>
                <a:gd name="f75" fmla="*/ f6 1 f45"/>
                <a:gd name="f76" fmla="*/ f5 1 f46"/>
                <a:gd name="f77" fmla="*/ f7 1 f46"/>
                <a:gd name="f78" fmla="+- f60 0 f1"/>
                <a:gd name="f79" fmla="*/ f61 1 f45"/>
                <a:gd name="f80" fmla="*/ f62 1 f46"/>
                <a:gd name="f81" fmla="*/ f63 1 f45"/>
                <a:gd name="f82" fmla="*/ f64 1 f46"/>
                <a:gd name="f83" fmla="*/ f65 1 f45"/>
                <a:gd name="f84" fmla="*/ f66 1 f46"/>
                <a:gd name="f85" fmla="*/ f67 1 f45"/>
                <a:gd name="f86" fmla="*/ f68 1 f46"/>
                <a:gd name="f87" fmla="*/ f69 1 f45"/>
                <a:gd name="f88" fmla="*/ f70 1 f46"/>
                <a:gd name="f89" fmla="*/ f71 1 f46"/>
                <a:gd name="f90" fmla="*/ f72 1 f45"/>
                <a:gd name="f91" fmla="*/ f73 1 f46"/>
                <a:gd name="f92" fmla="*/ f74 f40 1"/>
                <a:gd name="f93" fmla="*/ f75 f40 1"/>
                <a:gd name="f94" fmla="*/ f77 f41 1"/>
                <a:gd name="f95" fmla="*/ f76 f41 1"/>
                <a:gd name="f96" fmla="*/ f79 f40 1"/>
                <a:gd name="f97" fmla="*/ f80 f41 1"/>
                <a:gd name="f98" fmla="*/ f81 f40 1"/>
                <a:gd name="f99" fmla="*/ f82 f41 1"/>
                <a:gd name="f100" fmla="*/ f83 f40 1"/>
                <a:gd name="f101" fmla="*/ f84 f41 1"/>
                <a:gd name="f102" fmla="*/ f85 f40 1"/>
                <a:gd name="f103" fmla="*/ f86 f41 1"/>
                <a:gd name="f104" fmla="*/ f87 f40 1"/>
                <a:gd name="f105" fmla="*/ f88 f41 1"/>
                <a:gd name="f106" fmla="*/ f89 f41 1"/>
                <a:gd name="f107" fmla="*/ f90 f40 1"/>
                <a:gd name="f108" fmla="*/ f91 f4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8">
                  <a:pos x="f96" y="f97"/>
                </a:cxn>
                <a:cxn ang="f78">
                  <a:pos x="f98" y="f99"/>
                </a:cxn>
                <a:cxn ang="f78">
                  <a:pos x="f100" y="f101"/>
                </a:cxn>
                <a:cxn ang="f78">
                  <a:pos x="f102" y="f103"/>
                </a:cxn>
                <a:cxn ang="f78">
                  <a:pos x="f104" y="f105"/>
                </a:cxn>
                <a:cxn ang="f78">
                  <a:pos x="f104" y="f106"/>
                </a:cxn>
                <a:cxn ang="f78">
                  <a:pos x="f107" y="f108"/>
                </a:cxn>
                <a:cxn ang="f78">
                  <a:pos x="f96" y="f97"/>
                </a:cxn>
              </a:cxnLst>
              <a:rect l="f92" t="f95" r="f93" b="f94"/>
              <a:pathLst>
                <a:path w="720470" h="436424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5" y="f27"/>
                  </a:cubicBezTo>
                  <a:lnTo>
                    <a:pt x="f5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1" name="Freeform: Shape 93">
              <a:extLst>
                <a:ext uri="{FF2B5EF4-FFF2-40B4-BE49-F238E27FC236}">
                  <a16:creationId xmlns:a16="http://schemas.microsoft.com/office/drawing/2014/main" id="{4649AD2E-3B08-4200-B7ED-429388F7B983}"/>
                </a:ext>
              </a:extLst>
            </p:cNvPr>
            <p:cNvSpPr/>
            <p:nvPr/>
          </p:nvSpPr>
          <p:spPr>
            <a:xfrm>
              <a:off x="2353565" y="5797926"/>
              <a:ext cx="1860932" cy="197447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60930"/>
                <a:gd name="f7" fmla="val 1974469"/>
                <a:gd name="f8" fmla="val 1860931"/>
                <a:gd name="f9" fmla="val 1780667"/>
                <a:gd name="f10" fmla="val 1779651"/>
                <a:gd name="f11" fmla="val 1973326"/>
                <a:gd name="f12" fmla="val 1425956"/>
                <a:gd name="f13" fmla="val 1588643"/>
                <a:gd name="f14" fmla="val 709422"/>
                <a:gd name="f15" fmla="val 809752"/>
                <a:gd name="f16" fmla="val 39116"/>
                <a:gd name="f17" fmla="val 42164"/>
                <a:gd name="f18" fmla="val 776859"/>
                <a:gd name="f19" fmla="val 797560"/>
                <a:gd name="f20" fmla="val 1521841"/>
                <a:gd name="f21" fmla="val 1606550"/>
                <a:gd name="f22" fmla="val 1859915"/>
                <a:gd name="f23" fmla="+- 0 0 -90"/>
                <a:gd name="f24" fmla="*/ f3 1 1860930"/>
                <a:gd name="f25" fmla="*/ f4 1 1974469"/>
                <a:gd name="f26" fmla="+- f7 0 f5"/>
                <a:gd name="f27" fmla="+- f6 0 f5"/>
                <a:gd name="f28" fmla="*/ f23 f0 1"/>
                <a:gd name="f29" fmla="*/ f27 1 1860930"/>
                <a:gd name="f30" fmla="*/ f26 1 1974469"/>
                <a:gd name="f31" fmla="*/ 1860931 f27 1"/>
                <a:gd name="f32" fmla="*/ 1974469 f26 1"/>
                <a:gd name="f33" fmla="*/ 1780667 f27 1"/>
                <a:gd name="f34" fmla="*/ 1779651 f27 1"/>
                <a:gd name="f35" fmla="*/ 1973326 f26 1"/>
                <a:gd name="f36" fmla="*/ 0 f27 1"/>
                <a:gd name="f37" fmla="*/ 39116 f26 1"/>
                <a:gd name="f38" fmla="*/ 42164 f27 1"/>
                <a:gd name="f39" fmla="*/ 0 f26 1"/>
                <a:gd name="f40" fmla="*/ 1859915 f27 1"/>
                <a:gd name="f41" fmla="*/ f28 1 f2"/>
                <a:gd name="f42" fmla="*/ f31 1 1860930"/>
                <a:gd name="f43" fmla="*/ f32 1 1974469"/>
                <a:gd name="f44" fmla="*/ f33 1 1860930"/>
                <a:gd name="f45" fmla="*/ f34 1 1860930"/>
                <a:gd name="f46" fmla="*/ f35 1 1974469"/>
                <a:gd name="f47" fmla="*/ f36 1 1860930"/>
                <a:gd name="f48" fmla="*/ f37 1 1974469"/>
                <a:gd name="f49" fmla="*/ f38 1 1860930"/>
                <a:gd name="f50" fmla="*/ f39 1 1974469"/>
                <a:gd name="f51" fmla="*/ f40 1 1860930"/>
                <a:gd name="f52" fmla="*/ f5 1 f29"/>
                <a:gd name="f53" fmla="*/ f6 1 f29"/>
                <a:gd name="f54" fmla="*/ f5 1 f30"/>
                <a:gd name="f55" fmla="*/ f7 1 f30"/>
                <a:gd name="f56" fmla="+- f41 0 f1"/>
                <a:gd name="f57" fmla="*/ f42 1 f29"/>
                <a:gd name="f58" fmla="*/ f43 1 f30"/>
                <a:gd name="f59" fmla="*/ f44 1 f29"/>
                <a:gd name="f60" fmla="*/ f45 1 f29"/>
                <a:gd name="f61" fmla="*/ f46 1 f30"/>
                <a:gd name="f62" fmla="*/ f47 1 f29"/>
                <a:gd name="f63" fmla="*/ f48 1 f30"/>
                <a:gd name="f64" fmla="*/ f49 1 f29"/>
                <a:gd name="f65" fmla="*/ f50 1 f30"/>
                <a:gd name="f66" fmla="*/ f51 1 f29"/>
                <a:gd name="f67" fmla="*/ f52 f24 1"/>
                <a:gd name="f68" fmla="*/ f53 f24 1"/>
                <a:gd name="f69" fmla="*/ f55 f25 1"/>
                <a:gd name="f70" fmla="*/ f54 f25 1"/>
                <a:gd name="f71" fmla="*/ f57 f24 1"/>
                <a:gd name="f72" fmla="*/ f58 f25 1"/>
                <a:gd name="f73" fmla="*/ f59 f24 1"/>
                <a:gd name="f74" fmla="*/ f60 f24 1"/>
                <a:gd name="f75" fmla="*/ f61 f25 1"/>
                <a:gd name="f76" fmla="*/ f62 f24 1"/>
                <a:gd name="f77" fmla="*/ f63 f25 1"/>
                <a:gd name="f78" fmla="*/ f64 f24 1"/>
                <a:gd name="f79" fmla="*/ f65 f25 1"/>
                <a:gd name="f80" fmla="*/ f66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6">
                  <a:pos x="f71" y="f72"/>
                </a:cxn>
                <a:cxn ang="f56">
                  <a:pos x="f73" y="f72"/>
                </a:cxn>
                <a:cxn ang="f56">
                  <a:pos x="f74" y="f75"/>
                </a:cxn>
                <a:cxn ang="f56">
                  <a:pos x="f76" y="f77"/>
                </a:cxn>
                <a:cxn ang="f56">
                  <a:pos x="f78" y="f79"/>
                </a:cxn>
                <a:cxn ang="f56">
                  <a:pos x="f80" y="f75"/>
                </a:cxn>
              </a:cxnLst>
              <a:rect l="f67" t="f70" r="f68" b="f69"/>
              <a:pathLst>
                <a:path w="1860930" h="1974469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5" y="f16"/>
                  </a:cubicBezTo>
                  <a:lnTo>
                    <a:pt x="f17" y="f5"/>
                  </a:lnTo>
                  <a:cubicBezTo>
                    <a:pt x="f18" y="f19"/>
                    <a:pt x="f20" y="f21"/>
                    <a:pt x="f22" y="f11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2" name="Freeform: Shape 94">
              <a:extLst>
                <a:ext uri="{FF2B5EF4-FFF2-40B4-BE49-F238E27FC236}">
                  <a16:creationId xmlns:a16="http://schemas.microsoft.com/office/drawing/2014/main" id="{FAF78B56-AC9F-4CA3-8DC7-190B95AC9325}"/>
                </a:ext>
              </a:extLst>
            </p:cNvPr>
            <p:cNvSpPr/>
            <p:nvPr/>
          </p:nvSpPr>
          <p:spPr>
            <a:xfrm>
              <a:off x="712345" y="4017516"/>
              <a:ext cx="75940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5"/>
                <a:gd name="f7" fmla="val 74295"/>
                <a:gd name="f8" fmla="val 42672"/>
                <a:gd name="f9" fmla="val 38100"/>
                <a:gd name="f10" fmla="val 33274"/>
                <a:gd name="f11" fmla="val 75946"/>
                <a:gd name="f12" fmla="val 36195"/>
                <a:gd name="f13" fmla="+- 0 0 -90"/>
                <a:gd name="f14" fmla="*/ f3 1 75945"/>
                <a:gd name="f15" fmla="*/ f4 1 74295"/>
                <a:gd name="f16" fmla="+- f7 0 f5"/>
                <a:gd name="f17" fmla="+- f6 0 f5"/>
                <a:gd name="f18" fmla="*/ f13 f0 1"/>
                <a:gd name="f19" fmla="*/ f17 1 75945"/>
                <a:gd name="f20" fmla="*/ f16 1 74295"/>
                <a:gd name="f21" fmla="*/ 42672 f17 1"/>
                <a:gd name="f22" fmla="*/ 0 f16 1"/>
                <a:gd name="f23" fmla="*/ 0 f17 1"/>
                <a:gd name="f24" fmla="*/ 38100 f16 1"/>
                <a:gd name="f25" fmla="*/ 33274 f17 1"/>
                <a:gd name="f26" fmla="*/ 74295 f16 1"/>
                <a:gd name="f27" fmla="*/ 75946 f17 1"/>
                <a:gd name="f28" fmla="*/ 36195 f16 1"/>
                <a:gd name="f29" fmla="*/ f18 1 f2"/>
                <a:gd name="f30" fmla="*/ f21 1 75945"/>
                <a:gd name="f31" fmla="*/ f22 1 74295"/>
                <a:gd name="f32" fmla="*/ f23 1 75945"/>
                <a:gd name="f33" fmla="*/ f24 1 74295"/>
                <a:gd name="f34" fmla="*/ f25 1 75945"/>
                <a:gd name="f35" fmla="*/ f26 1 74295"/>
                <a:gd name="f36" fmla="*/ f27 1 75945"/>
                <a:gd name="f37" fmla="*/ f28 1 742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945" h="7429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3" name="Freeform: Shape 95">
              <a:extLst>
                <a:ext uri="{FF2B5EF4-FFF2-40B4-BE49-F238E27FC236}">
                  <a16:creationId xmlns:a16="http://schemas.microsoft.com/office/drawing/2014/main" id="{C9F3CEF7-6FE4-4A1D-832D-2F6F30200179}"/>
                </a:ext>
              </a:extLst>
            </p:cNvPr>
            <p:cNvSpPr/>
            <p:nvPr/>
          </p:nvSpPr>
          <p:spPr>
            <a:xfrm>
              <a:off x="2208660" y="5640833"/>
              <a:ext cx="80896" cy="802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898"/>
                <a:gd name="f7" fmla="val 80264"/>
                <a:gd name="f8" fmla="val 42418"/>
                <a:gd name="f9" fmla="val 38100"/>
                <a:gd name="f10" fmla="val 12700"/>
                <a:gd name="f11" fmla="val 52197"/>
                <a:gd name="f12" fmla="val 25400"/>
                <a:gd name="f13" fmla="val 66167"/>
                <a:gd name="f14" fmla="val 38735"/>
                <a:gd name="f15" fmla="val 80899"/>
                <a:gd name="f16" fmla="val 41275"/>
                <a:gd name="f17" fmla="+- 0 0 -90"/>
                <a:gd name="f18" fmla="*/ f3 1 80898"/>
                <a:gd name="f19" fmla="*/ f4 1 80264"/>
                <a:gd name="f20" fmla="+- f7 0 f5"/>
                <a:gd name="f21" fmla="+- f6 0 f5"/>
                <a:gd name="f22" fmla="*/ f17 f0 1"/>
                <a:gd name="f23" fmla="*/ f21 1 80898"/>
                <a:gd name="f24" fmla="*/ f20 1 80264"/>
                <a:gd name="f25" fmla="*/ 42418 f21 1"/>
                <a:gd name="f26" fmla="*/ 0 f20 1"/>
                <a:gd name="f27" fmla="*/ 0 f21 1"/>
                <a:gd name="f28" fmla="*/ 38100 f20 1"/>
                <a:gd name="f29" fmla="*/ 38735 f21 1"/>
                <a:gd name="f30" fmla="*/ 80264 f20 1"/>
                <a:gd name="f31" fmla="*/ 80899 f21 1"/>
                <a:gd name="f32" fmla="*/ 41275 f20 1"/>
                <a:gd name="f33" fmla="*/ f22 1 f2"/>
                <a:gd name="f34" fmla="*/ f25 1 80898"/>
                <a:gd name="f35" fmla="*/ f26 1 80264"/>
                <a:gd name="f36" fmla="*/ f27 1 80898"/>
                <a:gd name="f37" fmla="*/ f28 1 80264"/>
                <a:gd name="f38" fmla="*/ f29 1 80898"/>
                <a:gd name="f39" fmla="*/ f30 1 80264"/>
                <a:gd name="f40" fmla="*/ f31 1 80898"/>
                <a:gd name="f41" fmla="*/ f32 1 8026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898" h="80264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4" name="Freeform: Shape 96">
              <a:extLst>
                <a:ext uri="{FF2B5EF4-FFF2-40B4-BE49-F238E27FC236}">
                  <a16:creationId xmlns:a16="http://schemas.microsoft.com/office/drawing/2014/main" id="{D8648F13-E7E7-4FF0-B00F-420581032112}"/>
                </a:ext>
              </a:extLst>
            </p:cNvPr>
            <p:cNvSpPr/>
            <p:nvPr/>
          </p:nvSpPr>
          <p:spPr>
            <a:xfrm>
              <a:off x="2285113" y="5723631"/>
              <a:ext cx="76324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327"/>
                <a:gd name="f7" fmla="val 76708"/>
                <a:gd name="f8" fmla="val 42164"/>
                <a:gd name="f9" fmla="val 39751"/>
                <a:gd name="f10" fmla="val 34163"/>
                <a:gd name="f11" fmla="val 37719"/>
                <a:gd name="f12" fmla="+- 0 0 -90"/>
                <a:gd name="f13" fmla="*/ f3 1 76327"/>
                <a:gd name="f14" fmla="*/ f4 1 76708"/>
                <a:gd name="f15" fmla="+- f7 0 f5"/>
                <a:gd name="f16" fmla="+- f6 0 f5"/>
                <a:gd name="f17" fmla="*/ f12 f0 1"/>
                <a:gd name="f18" fmla="*/ f16 1 76327"/>
                <a:gd name="f19" fmla="*/ f15 1 76708"/>
                <a:gd name="f20" fmla="*/ 42164 f16 1"/>
                <a:gd name="f21" fmla="*/ 0 f15 1"/>
                <a:gd name="f22" fmla="*/ 0 f16 1"/>
                <a:gd name="f23" fmla="*/ 39751 f15 1"/>
                <a:gd name="f24" fmla="*/ 34163 f16 1"/>
                <a:gd name="f25" fmla="*/ 76708 f15 1"/>
                <a:gd name="f26" fmla="*/ 76327 f16 1"/>
                <a:gd name="f27" fmla="*/ 37719 f15 1"/>
                <a:gd name="f28" fmla="*/ f17 1 f2"/>
                <a:gd name="f29" fmla="*/ f20 1 76327"/>
                <a:gd name="f30" fmla="*/ f21 1 76708"/>
                <a:gd name="f31" fmla="*/ f22 1 76327"/>
                <a:gd name="f32" fmla="*/ f23 1 76708"/>
                <a:gd name="f33" fmla="*/ f24 1 76327"/>
                <a:gd name="f34" fmla="*/ f25 1 76708"/>
                <a:gd name="f35" fmla="*/ f26 1 76327"/>
                <a:gd name="f36" fmla="*/ f27 1 7670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327" h="7670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5" name="Freeform: Shape 97">
              <a:extLst>
                <a:ext uri="{FF2B5EF4-FFF2-40B4-BE49-F238E27FC236}">
                  <a16:creationId xmlns:a16="http://schemas.microsoft.com/office/drawing/2014/main" id="{C1B9C9D9-BE7F-47F0-81F6-B2B9337B199F}"/>
                </a:ext>
              </a:extLst>
            </p:cNvPr>
            <p:cNvSpPr/>
            <p:nvPr/>
          </p:nvSpPr>
          <p:spPr>
            <a:xfrm>
              <a:off x="922016" y="4244589"/>
              <a:ext cx="80394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1"/>
                <a:gd name="f7" fmla="val 78866"/>
                <a:gd name="f8" fmla="val 42418"/>
                <a:gd name="f9" fmla="val 38100"/>
                <a:gd name="f10" fmla="val 78867"/>
                <a:gd name="f11" fmla="val 40767"/>
                <a:gd name="f12" fmla="+- 0 0 -90"/>
                <a:gd name="f13" fmla="*/ f3 1 80391"/>
                <a:gd name="f14" fmla="*/ f4 1 78866"/>
                <a:gd name="f15" fmla="+- f7 0 f5"/>
                <a:gd name="f16" fmla="+- f6 0 f5"/>
                <a:gd name="f17" fmla="*/ f12 f0 1"/>
                <a:gd name="f18" fmla="*/ f16 1 80391"/>
                <a:gd name="f19" fmla="*/ f15 1 78866"/>
                <a:gd name="f20" fmla="*/ 42418 f16 1"/>
                <a:gd name="f21" fmla="*/ 0 f15 1"/>
                <a:gd name="f22" fmla="*/ 0 f16 1"/>
                <a:gd name="f23" fmla="*/ 38100 f15 1"/>
                <a:gd name="f24" fmla="*/ 38100 f16 1"/>
                <a:gd name="f25" fmla="*/ 78867 f15 1"/>
                <a:gd name="f26" fmla="*/ 80391 f16 1"/>
                <a:gd name="f27" fmla="*/ 40767 f15 1"/>
                <a:gd name="f28" fmla="*/ f17 1 f2"/>
                <a:gd name="f29" fmla="*/ f20 1 80391"/>
                <a:gd name="f30" fmla="*/ f21 1 78866"/>
                <a:gd name="f31" fmla="*/ f22 1 80391"/>
                <a:gd name="f32" fmla="*/ f23 1 78866"/>
                <a:gd name="f33" fmla="*/ f24 1 80391"/>
                <a:gd name="f34" fmla="*/ f25 1 78866"/>
                <a:gd name="f35" fmla="*/ f26 1 80391"/>
                <a:gd name="f36" fmla="*/ f27 1 78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391" h="78866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6" name="Freeform: Shape 99">
              <a:extLst>
                <a:ext uri="{FF2B5EF4-FFF2-40B4-BE49-F238E27FC236}">
                  <a16:creationId xmlns:a16="http://schemas.microsoft.com/office/drawing/2014/main" id="{031A902A-8780-40E0-9970-2F0118743140}"/>
                </a:ext>
              </a:extLst>
            </p:cNvPr>
            <p:cNvSpPr/>
            <p:nvPr/>
          </p:nvSpPr>
          <p:spPr>
            <a:xfrm>
              <a:off x="2449320" y="5575553"/>
              <a:ext cx="72265" cy="722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35433"/>
                <a:gd name="f8" fmla="val 34163"/>
                <a:gd name="f9" fmla="val 36703"/>
                <a:gd name="f10" fmla="val 38227"/>
                <a:gd name="f11" fmla="+- 0 0 -90"/>
                <a:gd name="f12" fmla="*/ f3 1 72263"/>
                <a:gd name="f13" fmla="*/ f4 1 72263"/>
                <a:gd name="f14" fmla="+- f6 0 f5"/>
                <a:gd name="f15" fmla="*/ f11 f0 1"/>
                <a:gd name="f16" fmla="*/ f14 1 72263"/>
                <a:gd name="f17" fmla="*/ 0 f14 1"/>
                <a:gd name="f18" fmla="*/ 35433 f14 1"/>
                <a:gd name="f19" fmla="*/ 34163 f14 1"/>
                <a:gd name="f20" fmla="*/ 72263 f14 1"/>
                <a:gd name="f21" fmla="*/ 36703 f14 1"/>
                <a:gd name="f22" fmla="*/ 38227 f14 1"/>
                <a:gd name="f23" fmla="*/ f15 1 f2"/>
                <a:gd name="f24" fmla="*/ f17 1 72263"/>
                <a:gd name="f25" fmla="*/ f18 1 72263"/>
                <a:gd name="f26" fmla="*/ f19 1 72263"/>
                <a:gd name="f27" fmla="*/ f20 1 72263"/>
                <a:gd name="f28" fmla="*/ f21 1 72263"/>
                <a:gd name="f29" fmla="*/ f22 1 72263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5 f12 1"/>
                <a:gd name="f46" fmla="*/ f36 f13 1"/>
                <a:gd name="f47" fmla="*/ f36 f12 1"/>
                <a:gd name="f48" fmla="*/ f37 f13 1"/>
                <a:gd name="f49" fmla="*/ f38 f12 1"/>
                <a:gd name="f50" fmla="*/ f33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2263" h="72263">
                  <a:moveTo>
                    <a:pt x="f5" y="f7"/>
                  </a:moveTo>
                  <a:lnTo>
                    <a:pt x="f8" y="f6"/>
                  </a:lnTo>
                  <a:lnTo>
                    <a:pt x="f6" y="f9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7" name="Freeform: Shape 101">
              <a:extLst>
                <a:ext uri="{FF2B5EF4-FFF2-40B4-BE49-F238E27FC236}">
                  <a16:creationId xmlns:a16="http://schemas.microsoft.com/office/drawing/2014/main" id="{E4BBD02D-78D3-4757-92AA-DD5AAD6D898C}"/>
                </a:ext>
              </a:extLst>
            </p:cNvPr>
            <p:cNvSpPr/>
            <p:nvPr/>
          </p:nvSpPr>
          <p:spPr>
            <a:xfrm>
              <a:off x="2517516" y="5648705"/>
              <a:ext cx="2007994" cy="2123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007997"/>
                <a:gd name="f7" fmla="val 2123694"/>
                <a:gd name="f8" fmla="val 1935988"/>
                <a:gd name="f9" fmla="val 1934972"/>
                <a:gd name="f10" fmla="val 2122551"/>
                <a:gd name="f11" fmla="val 1599819"/>
                <a:gd name="f12" fmla="val 1760982"/>
                <a:gd name="f13" fmla="val 789051"/>
                <a:gd name="f14" fmla="val 886460"/>
                <a:gd name="f15" fmla="val 35560"/>
                <a:gd name="f16" fmla="val 12700"/>
                <a:gd name="f17" fmla="val 23622"/>
                <a:gd name="f18" fmla="val 25400"/>
                <a:gd name="f19" fmla="val 11684"/>
                <a:gd name="f20" fmla="val 38100"/>
                <a:gd name="f21" fmla="val 2006600"/>
                <a:gd name="f22" fmla="+- 0 0 -90"/>
                <a:gd name="f23" fmla="*/ f3 1 2007997"/>
                <a:gd name="f24" fmla="*/ f4 1 2123694"/>
                <a:gd name="f25" fmla="+- f7 0 f5"/>
                <a:gd name="f26" fmla="+- f6 0 f5"/>
                <a:gd name="f27" fmla="*/ f22 f0 1"/>
                <a:gd name="f28" fmla="*/ f26 1 2007997"/>
                <a:gd name="f29" fmla="*/ f25 1 2123694"/>
                <a:gd name="f30" fmla="*/ 2007997 f26 1"/>
                <a:gd name="f31" fmla="*/ 2123694 f25 1"/>
                <a:gd name="f32" fmla="*/ 1935988 f26 1"/>
                <a:gd name="f33" fmla="*/ 1934972 f26 1"/>
                <a:gd name="f34" fmla="*/ 2122551 f25 1"/>
                <a:gd name="f35" fmla="*/ 0 f26 1"/>
                <a:gd name="f36" fmla="*/ 35560 f25 1"/>
                <a:gd name="f37" fmla="*/ 38100 f26 1"/>
                <a:gd name="f38" fmla="*/ 0 f25 1"/>
                <a:gd name="f39" fmla="*/ 2006600 f26 1"/>
                <a:gd name="f40" fmla="*/ f27 1 f2"/>
                <a:gd name="f41" fmla="*/ f30 1 2007997"/>
                <a:gd name="f42" fmla="*/ f31 1 2123694"/>
                <a:gd name="f43" fmla="*/ f32 1 2007997"/>
                <a:gd name="f44" fmla="*/ f33 1 2007997"/>
                <a:gd name="f45" fmla="*/ f34 1 2123694"/>
                <a:gd name="f46" fmla="*/ f35 1 2007997"/>
                <a:gd name="f47" fmla="*/ f36 1 2123694"/>
                <a:gd name="f48" fmla="*/ f37 1 2007997"/>
                <a:gd name="f49" fmla="*/ f38 1 2123694"/>
                <a:gd name="f50" fmla="*/ f39 1 2007997"/>
                <a:gd name="f51" fmla="*/ f5 1 f28"/>
                <a:gd name="f52" fmla="*/ f6 1 f28"/>
                <a:gd name="f53" fmla="*/ f5 1 f29"/>
                <a:gd name="f54" fmla="*/ f7 1 f29"/>
                <a:gd name="f55" fmla="+- f40 0 f1"/>
                <a:gd name="f56" fmla="*/ f41 1 f28"/>
                <a:gd name="f57" fmla="*/ f42 1 f29"/>
                <a:gd name="f58" fmla="*/ f43 1 f28"/>
                <a:gd name="f59" fmla="*/ f44 1 f28"/>
                <a:gd name="f60" fmla="*/ f45 1 f29"/>
                <a:gd name="f61" fmla="*/ f46 1 f28"/>
                <a:gd name="f62" fmla="*/ f47 1 f29"/>
                <a:gd name="f63" fmla="*/ f48 1 f28"/>
                <a:gd name="f64" fmla="*/ f49 1 f29"/>
                <a:gd name="f65" fmla="*/ f50 1 f28"/>
                <a:gd name="f66" fmla="*/ f51 f23 1"/>
                <a:gd name="f67" fmla="*/ f52 f23 1"/>
                <a:gd name="f68" fmla="*/ f54 f24 1"/>
                <a:gd name="f69" fmla="*/ f53 f24 1"/>
                <a:gd name="f70" fmla="*/ f56 f23 1"/>
                <a:gd name="f71" fmla="*/ f57 f24 1"/>
                <a:gd name="f72" fmla="*/ f58 f23 1"/>
                <a:gd name="f73" fmla="*/ f59 f23 1"/>
                <a:gd name="f74" fmla="*/ f60 f24 1"/>
                <a:gd name="f75" fmla="*/ f61 f23 1"/>
                <a:gd name="f76" fmla="*/ f62 f24 1"/>
                <a:gd name="f77" fmla="*/ f63 f23 1"/>
                <a:gd name="f78" fmla="*/ f64 f24 1"/>
                <a:gd name="f79" fmla="*/ f65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5">
                  <a:pos x="f70" y="f71"/>
                </a:cxn>
                <a:cxn ang="f55">
                  <a:pos x="f72" y="f71"/>
                </a:cxn>
                <a:cxn ang="f55">
                  <a:pos x="f73" y="f74"/>
                </a:cxn>
                <a:cxn ang="f55">
                  <a:pos x="f75" y="f76"/>
                </a:cxn>
                <a:cxn ang="f55">
                  <a:pos x="f77" y="f78"/>
                </a:cxn>
                <a:cxn ang="f55">
                  <a:pos x="f79" y="f74"/>
                </a:cxn>
              </a:cxnLst>
              <a:rect l="f66" t="f69" r="f67" b="f68"/>
              <a:pathLst>
                <a:path w="2007997" h="2123694">
                  <a:moveTo>
                    <a:pt x="f6" y="f7"/>
                  </a:moveTo>
                  <a:lnTo>
                    <a:pt x="f8" y="f7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5" y="f15"/>
                  </a:cubicBezTo>
                  <a:cubicBezTo>
                    <a:pt x="f16" y="f17"/>
                    <a:pt x="f18" y="f19"/>
                    <a:pt x="f20" y="f5"/>
                  </a:cubicBezTo>
                  <a:lnTo>
                    <a:pt x="f21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8" name="Freeform: Shape 102">
              <a:extLst>
                <a:ext uri="{FF2B5EF4-FFF2-40B4-BE49-F238E27FC236}">
                  <a16:creationId xmlns:a16="http://schemas.microsoft.com/office/drawing/2014/main" id="{CA0A7888-63B4-4669-AB35-AECC8006148A}"/>
                </a:ext>
              </a:extLst>
            </p:cNvPr>
            <p:cNvSpPr/>
            <p:nvPr/>
          </p:nvSpPr>
          <p:spPr>
            <a:xfrm>
              <a:off x="940560" y="3950464"/>
              <a:ext cx="72393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120"/>
                <a:gd name="f8" fmla="val 34925"/>
                <a:gd name="f9" fmla="val 33528"/>
                <a:gd name="f10" fmla="val 36068"/>
                <a:gd name="f11" fmla="val 38989"/>
                <a:gd name="f12" fmla="+- 0 0 -90"/>
                <a:gd name="f13" fmla="*/ f3 1 72390"/>
                <a:gd name="f14" fmla="*/ f4 1 71120"/>
                <a:gd name="f15" fmla="+- f7 0 f5"/>
                <a:gd name="f16" fmla="+- f6 0 f5"/>
                <a:gd name="f17" fmla="*/ f12 f0 1"/>
                <a:gd name="f18" fmla="*/ f16 1 72390"/>
                <a:gd name="f19" fmla="*/ f15 1 71120"/>
                <a:gd name="f20" fmla="*/ 0 f16 1"/>
                <a:gd name="f21" fmla="*/ 34925 f15 1"/>
                <a:gd name="f22" fmla="*/ 33528 f16 1"/>
                <a:gd name="f23" fmla="*/ 71120 f15 1"/>
                <a:gd name="f24" fmla="*/ 72390 f16 1"/>
                <a:gd name="f25" fmla="*/ 36068 f15 1"/>
                <a:gd name="f26" fmla="*/ 38989 f16 1"/>
                <a:gd name="f27" fmla="*/ 0 f15 1"/>
                <a:gd name="f28" fmla="*/ f17 1 f2"/>
                <a:gd name="f29" fmla="*/ f20 1 72390"/>
                <a:gd name="f30" fmla="*/ f21 1 71120"/>
                <a:gd name="f31" fmla="*/ f22 1 72390"/>
                <a:gd name="f32" fmla="*/ f23 1 71120"/>
                <a:gd name="f33" fmla="*/ f24 1 72390"/>
                <a:gd name="f34" fmla="*/ f25 1 71120"/>
                <a:gd name="f35" fmla="*/ f26 1 72390"/>
                <a:gd name="f36" fmla="*/ f27 1 7112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390" h="71120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9" name="Freeform: Shape 103">
              <a:extLst>
                <a:ext uri="{FF2B5EF4-FFF2-40B4-BE49-F238E27FC236}">
                  <a16:creationId xmlns:a16="http://schemas.microsoft.com/office/drawing/2014/main" id="{1144DEAE-D626-40B7-ABE6-A2434833CA20}"/>
                </a:ext>
              </a:extLst>
            </p:cNvPr>
            <p:cNvSpPr/>
            <p:nvPr/>
          </p:nvSpPr>
          <p:spPr>
            <a:xfrm>
              <a:off x="2373498" y="5493888"/>
              <a:ext cx="76196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946"/>
                <a:gd name="f8" fmla="val 35179"/>
                <a:gd name="f9" fmla="val 38100"/>
                <a:gd name="f10" fmla="val 40513"/>
                <a:gd name="f11" fmla="+- 0 0 -90"/>
                <a:gd name="f12" fmla="*/ f3 1 76200"/>
                <a:gd name="f13" fmla="*/ f4 1 75946"/>
                <a:gd name="f14" fmla="+- f7 0 f5"/>
                <a:gd name="f15" fmla="+- f6 0 f5"/>
                <a:gd name="f16" fmla="*/ f11 f0 1"/>
                <a:gd name="f17" fmla="*/ f15 1 76200"/>
                <a:gd name="f18" fmla="*/ f14 1 75946"/>
                <a:gd name="f19" fmla="*/ 0 f15 1"/>
                <a:gd name="f20" fmla="*/ 35179 f14 1"/>
                <a:gd name="f21" fmla="*/ 38100 f15 1"/>
                <a:gd name="f22" fmla="*/ 75946 f14 1"/>
                <a:gd name="f23" fmla="*/ 76200 f15 1"/>
                <a:gd name="f24" fmla="*/ 40513 f14 1"/>
                <a:gd name="f25" fmla="*/ 0 f14 1"/>
                <a:gd name="f26" fmla="*/ f16 1 f2"/>
                <a:gd name="f27" fmla="*/ f19 1 76200"/>
                <a:gd name="f28" fmla="*/ f20 1 75946"/>
                <a:gd name="f29" fmla="*/ f21 1 76200"/>
                <a:gd name="f30" fmla="*/ f22 1 75946"/>
                <a:gd name="f31" fmla="*/ f23 1 76200"/>
                <a:gd name="f32" fmla="*/ f24 1 75946"/>
                <a:gd name="f33" fmla="*/ f25 1 75946"/>
                <a:gd name="f34" fmla="*/ f5 1 f17"/>
                <a:gd name="f35" fmla="*/ f6 1 f17"/>
                <a:gd name="f36" fmla="*/ f5 1 f18"/>
                <a:gd name="f37" fmla="*/ f7 1 f18"/>
                <a:gd name="f38" fmla="+- f26 0 f1"/>
                <a:gd name="f39" fmla="*/ f27 1 f17"/>
                <a:gd name="f40" fmla="*/ f28 1 f18"/>
                <a:gd name="f41" fmla="*/ f29 1 f17"/>
                <a:gd name="f42" fmla="*/ f30 1 f18"/>
                <a:gd name="f43" fmla="*/ f31 1 f17"/>
                <a:gd name="f44" fmla="*/ f32 1 f18"/>
                <a:gd name="f45" fmla="*/ f33 1 f18"/>
                <a:gd name="f46" fmla="*/ f34 f12 1"/>
                <a:gd name="f47" fmla="*/ f35 f12 1"/>
                <a:gd name="f48" fmla="*/ f37 f13 1"/>
                <a:gd name="f49" fmla="*/ f36 f13 1"/>
                <a:gd name="f50" fmla="*/ f39 f12 1"/>
                <a:gd name="f51" fmla="*/ f40 f13 1"/>
                <a:gd name="f52" fmla="*/ f41 f12 1"/>
                <a:gd name="f53" fmla="*/ f42 f13 1"/>
                <a:gd name="f54" fmla="*/ f43 f12 1"/>
                <a:gd name="f55" fmla="*/ f44 f13 1"/>
                <a:gd name="f56" fmla="*/ f45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50" y="f51"/>
                </a:cxn>
                <a:cxn ang="f38">
                  <a:pos x="f52" y="f53"/>
                </a:cxn>
                <a:cxn ang="f38">
                  <a:pos x="f54" y="f55"/>
                </a:cxn>
                <a:cxn ang="f38">
                  <a:pos x="f52" y="f56"/>
                </a:cxn>
              </a:cxnLst>
              <a:rect l="f46" t="f49" r="f47" b="f48"/>
              <a:pathLst>
                <a:path w="76200" h="7594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9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0" name="Freeform: Shape 105">
              <a:extLst>
                <a:ext uri="{FF2B5EF4-FFF2-40B4-BE49-F238E27FC236}">
                  <a16:creationId xmlns:a16="http://schemas.microsoft.com/office/drawing/2014/main" id="{3E14EEDD-4292-4F9A-83D5-78B20E2703AE}"/>
                </a:ext>
              </a:extLst>
            </p:cNvPr>
            <p:cNvSpPr/>
            <p:nvPr/>
          </p:nvSpPr>
          <p:spPr>
            <a:xfrm>
              <a:off x="1082549" y="4102729"/>
              <a:ext cx="75309" cy="750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1"/>
                <a:gd name="f7" fmla="val 75057"/>
                <a:gd name="f8" fmla="val 35052"/>
                <a:gd name="f9" fmla="val 37211"/>
                <a:gd name="f10" fmla="val 39878"/>
                <a:gd name="f11" fmla="val 38227"/>
                <a:gd name="f12" fmla="+- 0 0 -90"/>
                <a:gd name="f13" fmla="*/ f3 1 75311"/>
                <a:gd name="f14" fmla="*/ f4 1 75057"/>
                <a:gd name="f15" fmla="+- f7 0 f5"/>
                <a:gd name="f16" fmla="+- f6 0 f5"/>
                <a:gd name="f17" fmla="*/ f12 f0 1"/>
                <a:gd name="f18" fmla="*/ f16 1 75311"/>
                <a:gd name="f19" fmla="*/ f15 1 75057"/>
                <a:gd name="f20" fmla="*/ 0 f16 1"/>
                <a:gd name="f21" fmla="*/ 35052 f15 1"/>
                <a:gd name="f22" fmla="*/ 37211 f16 1"/>
                <a:gd name="f23" fmla="*/ 75057 f15 1"/>
                <a:gd name="f24" fmla="*/ 75311 f16 1"/>
                <a:gd name="f25" fmla="*/ 39878 f15 1"/>
                <a:gd name="f26" fmla="*/ 38227 f16 1"/>
                <a:gd name="f27" fmla="*/ 0 f15 1"/>
                <a:gd name="f28" fmla="*/ f17 1 f2"/>
                <a:gd name="f29" fmla="*/ f20 1 75311"/>
                <a:gd name="f30" fmla="*/ f21 1 75057"/>
                <a:gd name="f31" fmla="*/ f22 1 75311"/>
                <a:gd name="f32" fmla="*/ f23 1 75057"/>
                <a:gd name="f33" fmla="*/ f24 1 75311"/>
                <a:gd name="f34" fmla="*/ f25 1 75057"/>
                <a:gd name="f35" fmla="*/ f26 1 75311"/>
                <a:gd name="f36" fmla="*/ f27 1 7505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311" h="7505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1" name="Freeform: Shape 107">
              <a:extLst>
                <a:ext uri="{FF2B5EF4-FFF2-40B4-BE49-F238E27FC236}">
                  <a16:creationId xmlns:a16="http://schemas.microsoft.com/office/drawing/2014/main" id="{3B8261E3-73F1-4F62-B838-05BA1B73648D}"/>
                </a:ext>
              </a:extLst>
            </p:cNvPr>
            <p:cNvSpPr/>
            <p:nvPr/>
          </p:nvSpPr>
          <p:spPr>
            <a:xfrm>
              <a:off x="0" y="3374748"/>
              <a:ext cx="877311" cy="50040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77316"/>
                <a:gd name="f7" fmla="val 500404"/>
                <a:gd name="f8" fmla="val 465479"/>
                <a:gd name="f9" fmla="val 838200"/>
                <a:gd name="f10" fmla="val 714502"/>
                <a:gd name="f11" fmla="val 367308"/>
                <a:gd name="f12" fmla="val 639064"/>
                <a:gd name="f13" fmla="val 286663"/>
                <a:gd name="f14" fmla="val 629539"/>
                <a:gd name="f15" fmla="val 276884"/>
                <a:gd name="f16" fmla="val 575915"/>
                <a:gd name="f17" fmla="val 220318"/>
                <a:gd name="f18" fmla="val 514558"/>
                <a:gd name="f19" fmla="val 171614"/>
                <a:gd name="f20" fmla="val 447294"/>
                <a:gd name="f21" fmla="val 132231"/>
                <a:gd name="f22" fmla="val 311309"/>
                <a:gd name="f23" fmla="val 56235"/>
                <a:gd name="f24" fmla="val 152292"/>
                <a:gd name="f25" fmla="val 32397"/>
                <a:gd name="f26" fmla="val 65175"/>
                <a:gd name="f27" fmla="val 12978"/>
                <a:gd name="f28" fmla="val 225044"/>
                <a:gd name="f29" fmla="+- 0 0 30329"/>
                <a:gd name="f30" fmla="val 469138"/>
                <a:gd name="f31" fmla="val 34950"/>
                <a:gd name="f32" fmla="val 635000"/>
                <a:gd name="f33" fmla="val 205764"/>
                <a:gd name="f34" fmla="val 646938"/>
                <a:gd name="f35" fmla="val 217829"/>
                <a:gd name="f36" fmla="val 734822"/>
                <a:gd name="f37" fmla="val 312190"/>
                <a:gd name="f38" fmla="+- 0 0 -90"/>
                <a:gd name="f39" fmla="*/ f3 1 877316"/>
                <a:gd name="f40" fmla="*/ f4 1 500404"/>
                <a:gd name="f41" fmla="+- f7 0 f5"/>
                <a:gd name="f42" fmla="+- f6 0 f5"/>
                <a:gd name="f43" fmla="*/ f38 f0 1"/>
                <a:gd name="f44" fmla="*/ f42 1 877316"/>
                <a:gd name="f45" fmla="*/ f41 1 500404"/>
                <a:gd name="f46" fmla="*/ 877316 f42 1"/>
                <a:gd name="f47" fmla="*/ 465479 f41 1"/>
                <a:gd name="f48" fmla="*/ 838200 f42 1"/>
                <a:gd name="f49" fmla="*/ 500404 f41 1"/>
                <a:gd name="f50" fmla="*/ 629539 f42 1"/>
                <a:gd name="f51" fmla="*/ 276884 f41 1"/>
                <a:gd name="f52" fmla="*/ 447294 f42 1"/>
                <a:gd name="f53" fmla="*/ 132231 f41 1"/>
                <a:gd name="f54" fmla="*/ 0 f42 1"/>
                <a:gd name="f55" fmla="*/ 65175 f41 1"/>
                <a:gd name="f56" fmla="*/ 12978 f41 1"/>
                <a:gd name="f57" fmla="*/ 635000 f42 1"/>
                <a:gd name="f58" fmla="*/ 205764 f41 1"/>
                <a:gd name="f59" fmla="*/ f43 1 f2"/>
                <a:gd name="f60" fmla="*/ f46 1 877316"/>
                <a:gd name="f61" fmla="*/ f47 1 500404"/>
                <a:gd name="f62" fmla="*/ f48 1 877316"/>
                <a:gd name="f63" fmla="*/ f49 1 500404"/>
                <a:gd name="f64" fmla="*/ f50 1 877316"/>
                <a:gd name="f65" fmla="*/ f51 1 500404"/>
                <a:gd name="f66" fmla="*/ f52 1 877316"/>
                <a:gd name="f67" fmla="*/ f53 1 500404"/>
                <a:gd name="f68" fmla="*/ f54 1 877316"/>
                <a:gd name="f69" fmla="*/ f55 1 500404"/>
                <a:gd name="f70" fmla="*/ f56 1 500404"/>
                <a:gd name="f71" fmla="*/ f57 1 877316"/>
                <a:gd name="f72" fmla="*/ f58 1 500404"/>
                <a:gd name="f73" fmla="*/ f5 1 f44"/>
                <a:gd name="f74" fmla="*/ f6 1 f44"/>
                <a:gd name="f75" fmla="*/ f5 1 f45"/>
                <a:gd name="f76" fmla="*/ f7 1 f45"/>
                <a:gd name="f77" fmla="+- f59 0 f1"/>
                <a:gd name="f78" fmla="*/ f60 1 f44"/>
                <a:gd name="f79" fmla="*/ f61 1 f45"/>
                <a:gd name="f80" fmla="*/ f62 1 f44"/>
                <a:gd name="f81" fmla="*/ f63 1 f45"/>
                <a:gd name="f82" fmla="*/ f64 1 f44"/>
                <a:gd name="f83" fmla="*/ f65 1 f45"/>
                <a:gd name="f84" fmla="*/ f66 1 f44"/>
                <a:gd name="f85" fmla="*/ f67 1 f45"/>
                <a:gd name="f86" fmla="*/ f68 1 f44"/>
                <a:gd name="f87" fmla="*/ f69 1 f45"/>
                <a:gd name="f88" fmla="*/ f70 1 f45"/>
                <a:gd name="f89" fmla="*/ f71 1 f44"/>
                <a:gd name="f90" fmla="*/ f72 1 f45"/>
                <a:gd name="f91" fmla="*/ f73 f39 1"/>
                <a:gd name="f92" fmla="*/ f74 f39 1"/>
                <a:gd name="f93" fmla="*/ f76 f40 1"/>
                <a:gd name="f94" fmla="*/ f75 f40 1"/>
                <a:gd name="f95" fmla="*/ f78 f39 1"/>
                <a:gd name="f96" fmla="*/ f79 f40 1"/>
                <a:gd name="f97" fmla="*/ f80 f39 1"/>
                <a:gd name="f98" fmla="*/ f81 f40 1"/>
                <a:gd name="f99" fmla="*/ f82 f39 1"/>
                <a:gd name="f100" fmla="*/ f83 f40 1"/>
                <a:gd name="f101" fmla="*/ f84 f39 1"/>
                <a:gd name="f102" fmla="*/ f85 f40 1"/>
                <a:gd name="f103" fmla="*/ f86 f39 1"/>
                <a:gd name="f104" fmla="*/ f87 f40 1"/>
                <a:gd name="f105" fmla="*/ f88 f40 1"/>
                <a:gd name="f106" fmla="*/ f89 f39 1"/>
                <a:gd name="f107" fmla="*/ f90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7">
                  <a:pos x="f95" y="f96"/>
                </a:cxn>
                <a:cxn ang="f77">
                  <a:pos x="f97" y="f98"/>
                </a:cxn>
                <a:cxn ang="f77">
                  <a:pos x="f99" y="f100"/>
                </a:cxn>
                <a:cxn ang="f77">
                  <a:pos x="f101" y="f102"/>
                </a:cxn>
                <a:cxn ang="f77">
                  <a:pos x="f103" y="f104"/>
                </a:cxn>
                <a:cxn ang="f77">
                  <a:pos x="f103" y="f105"/>
                </a:cxn>
                <a:cxn ang="f77">
                  <a:pos x="f106" y="f107"/>
                </a:cxn>
                <a:cxn ang="f77">
                  <a:pos x="f95" y="f96"/>
                </a:cxn>
              </a:cxnLst>
              <a:rect l="f91" t="f94" r="f92" b="f93"/>
              <a:pathLst>
                <a:path w="877316" h="500404">
                  <a:moveTo>
                    <a:pt x="f6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5" y="f26"/>
                  </a:cubicBezTo>
                  <a:lnTo>
                    <a:pt x="f5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2" name="Freeform: Shape 108">
              <a:extLst>
                <a:ext uri="{FF2B5EF4-FFF2-40B4-BE49-F238E27FC236}">
                  <a16:creationId xmlns:a16="http://schemas.microsoft.com/office/drawing/2014/main" id="{88BBA8E2-7BE5-4CE6-A7AC-BC2F7DF54DEB}"/>
                </a:ext>
              </a:extLst>
            </p:cNvPr>
            <p:cNvSpPr/>
            <p:nvPr/>
          </p:nvSpPr>
          <p:spPr>
            <a:xfrm>
              <a:off x="872867" y="3877558"/>
              <a:ext cx="72393" cy="707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0738"/>
                <a:gd name="f8" fmla="val 34798"/>
                <a:gd name="f9" fmla="val 33274"/>
                <a:gd name="f10" fmla="val 70739"/>
                <a:gd name="f11" fmla="val 72390"/>
                <a:gd name="f12" fmla="val 35814"/>
                <a:gd name="f13" fmla="val 39116"/>
                <a:gd name="f14" fmla="+- 0 0 -90"/>
                <a:gd name="f15" fmla="*/ f3 1 72389"/>
                <a:gd name="f16" fmla="*/ f4 1 70738"/>
                <a:gd name="f17" fmla="+- f7 0 f5"/>
                <a:gd name="f18" fmla="+- f6 0 f5"/>
                <a:gd name="f19" fmla="*/ f14 f0 1"/>
                <a:gd name="f20" fmla="*/ f18 1 72389"/>
                <a:gd name="f21" fmla="*/ f17 1 70738"/>
                <a:gd name="f22" fmla="*/ 0 f18 1"/>
                <a:gd name="f23" fmla="*/ 34798 f17 1"/>
                <a:gd name="f24" fmla="*/ 33274 f18 1"/>
                <a:gd name="f25" fmla="*/ 70739 f17 1"/>
                <a:gd name="f26" fmla="*/ 72390 f18 1"/>
                <a:gd name="f27" fmla="*/ 35814 f17 1"/>
                <a:gd name="f28" fmla="*/ 39116 f18 1"/>
                <a:gd name="f29" fmla="*/ 0 f17 1"/>
                <a:gd name="f30" fmla="*/ f19 1 f2"/>
                <a:gd name="f31" fmla="*/ f22 1 72389"/>
                <a:gd name="f32" fmla="*/ f23 1 70738"/>
                <a:gd name="f33" fmla="*/ f24 1 72389"/>
                <a:gd name="f34" fmla="*/ f25 1 70738"/>
                <a:gd name="f35" fmla="*/ f26 1 72389"/>
                <a:gd name="f36" fmla="*/ f27 1 70738"/>
                <a:gd name="f37" fmla="*/ f28 1 72389"/>
                <a:gd name="f38" fmla="*/ f29 1 7073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2389" h="70738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3" name="Freeform: Shape 109">
              <a:extLst>
                <a:ext uri="{FF2B5EF4-FFF2-40B4-BE49-F238E27FC236}">
                  <a16:creationId xmlns:a16="http://schemas.microsoft.com/office/drawing/2014/main" id="{6D88DB6F-A46A-4BA9-969D-03A036EE90B5}"/>
                </a:ext>
              </a:extLst>
            </p:cNvPr>
            <p:cNvSpPr/>
            <p:nvPr/>
          </p:nvSpPr>
          <p:spPr>
            <a:xfrm>
              <a:off x="2228465" y="5337553"/>
              <a:ext cx="74423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422"/>
                <a:gd name="f7" fmla="val 74295"/>
                <a:gd name="f8" fmla="val 35179"/>
                <a:gd name="f9" fmla="val 36322"/>
                <a:gd name="f10" fmla="val 39116"/>
                <a:gd name="f11" fmla="val 38227"/>
                <a:gd name="f12" fmla="+- 0 0 -90"/>
                <a:gd name="f13" fmla="*/ f3 1 74422"/>
                <a:gd name="f14" fmla="*/ f4 1 74295"/>
                <a:gd name="f15" fmla="+- f7 0 f5"/>
                <a:gd name="f16" fmla="+- f6 0 f5"/>
                <a:gd name="f17" fmla="*/ f12 f0 1"/>
                <a:gd name="f18" fmla="*/ f16 1 74422"/>
                <a:gd name="f19" fmla="*/ f15 1 74295"/>
                <a:gd name="f20" fmla="*/ 0 f16 1"/>
                <a:gd name="f21" fmla="*/ 35179 f15 1"/>
                <a:gd name="f22" fmla="*/ 36322 f16 1"/>
                <a:gd name="f23" fmla="*/ 74295 f15 1"/>
                <a:gd name="f24" fmla="*/ 74422 f16 1"/>
                <a:gd name="f25" fmla="*/ 39116 f15 1"/>
                <a:gd name="f26" fmla="*/ 38227 f16 1"/>
                <a:gd name="f27" fmla="*/ 0 f15 1"/>
                <a:gd name="f28" fmla="*/ f17 1 f2"/>
                <a:gd name="f29" fmla="*/ f20 1 74422"/>
                <a:gd name="f30" fmla="*/ f21 1 74295"/>
                <a:gd name="f31" fmla="*/ f22 1 74422"/>
                <a:gd name="f32" fmla="*/ f23 1 74295"/>
                <a:gd name="f33" fmla="*/ f24 1 74422"/>
                <a:gd name="f34" fmla="*/ f25 1 74295"/>
                <a:gd name="f35" fmla="*/ f26 1 74422"/>
                <a:gd name="f36" fmla="*/ f27 1 7429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422" h="74295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4" name="Freeform: Shape 110">
              <a:extLst>
                <a:ext uri="{FF2B5EF4-FFF2-40B4-BE49-F238E27FC236}">
                  <a16:creationId xmlns:a16="http://schemas.microsoft.com/office/drawing/2014/main" id="{318B1DA7-8FD2-4C46-92AE-D89898097F2F}"/>
                </a:ext>
              </a:extLst>
            </p:cNvPr>
            <p:cNvSpPr/>
            <p:nvPr/>
          </p:nvSpPr>
          <p:spPr>
            <a:xfrm>
              <a:off x="1155701" y="4181724"/>
              <a:ext cx="1073661" cy="11504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3657"/>
                <a:gd name="f7" fmla="val 1150492"/>
                <a:gd name="f8" fmla="val 35306"/>
                <a:gd name="f9" fmla="val 279400"/>
                <a:gd name="f10" fmla="val 336677"/>
                <a:gd name="f11" fmla="val 645922"/>
                <a:gd name="f12" fmla="val 731139"/>
                <a:gd name="f13" fmla="val 1034923"/>
                <a:gd name="f14" fmla="val 1150493"/>
                <a:gd name="f15" fmla="val 1073658"/>
                <a:gd name="f16" fmla="val 1115314"/>
                <a:gd name="f17" fmla="val 687070"/>
                <a:gd name="f18" fmla="val 698627"/>
                <a:gd name="f19" fmla="val 321945"/>
                <a:gd name="f20" fmla="val 305054"/>
                <a:gd name="f21" fmla="val 38608"/>
                <a:gd name="f22" fmla="+- 0 0 -90"/>
                <a:gd name="f23" fmla="*/ f3 1 1073657"/>
                <a:gd name="f24" fmla="*/ f4 1 1150492"/>
                <a:gd name="f25" fmla="+- f7 0 f5"/>
                <a:gd name="f26" fmla="+- f6 0 f5"/>
                <a:gd name="f27" fmla="*/ f22 f0 1"/>
                <a:gd name="f28" fmla="*/ f26 1 1073657"/>
                <a:gd name="f29" fmla="*/ f25 1 1150492"/>
                <a:gd name="f30" fmla="*/ 0 f26 1"/>
                <a:gd name="f31" fmla="*/ 35306 f25 1"/>
                <a:gd name="f32" fmla="*/ 1034923 f26 1"/>
                <a:gd name="f33" fmla="*/ 1150493 f25 1"/>
                <a:gd name="f34" fmla="*/ 1073658 f26 1"/>
                <a:gd name="f35" fmla="*/ 1115314 f25 1"/>
                <a:gd name="f36" fmla="*/ 38608 f26 1"/>
                <a:gd name="f37" fmla="*/ 0 f25 1"/>
                <a:gd name="f38" fmla="*/ f27 1 f2"/>
                <a:gd name="f39" fmla="*/ f30 1 1073657"/>
                <a:gd name="f40" fmla="*/ f31 1 1150492"/>
                <a:gd name="f41" fmla="*/ f32 1 1073657"/>
                <a:gd name="f42" fmla="*/ f33 1 1150492"/>
                <a:gd name="f43" fmla="*/ f34 1 1073657"/>
                <a:gd name="f44" fmla="*/ f35 1 1150492"/>
                <a:gd name="f45" fmla="*/ f36 1 1073657"/>
                <a:gd name="f46" fmla="*/ f37 1 1150492"/>
                <a:gd name="f47" fmla="*/ f5 1 f28"/>
                <a:gd name="f48" fmla="*/ f6 1 f28"/>
                <a:gd name="f49" fmla="*/ f5 1 f29"/>
                <a:gd name="f50" fmla="*/ f7 1 f29"/>
                <a:gd name="f51" fmla="+- f38 0 f1"/>
                <a:gd name="f52" fmla="*/ f39 1 f28"/>
                <a:gd name="f53" fmla="*/ f40 1 f29"/>
                <a:gd name="f54" fmla="*/ f41 1 f28"/>
                <a:gd name="f55" fmla="*/ f42 1 f29"/>
                <a:gd name="f56" fmla="*/ f43 1 f28"/>
                <a:gd name="f57" fmla="*/ f44 1 f29"/>
                <a:gd name="f58" fmla="*/ f45 1 f28"/>
                <a:gd name="f59" fmla="*/ f46 1 f29"/>
                <a:gd name="f60" fmla="*/ f47 f23 1"/>
                <a:gd name="f61" fmla="*/ f48 f23 1"/>
                <a:gd name="f62" fmla="*/ f50 f24 1"/>
                <a:gd name="f63" fmla="*/ f49 f24 1"/>
                <a:gd name="f64" fmla="*/ f52 f23 1"/>
                <a:gd name="f65" fmla="*/ f53 f24 1"/>
                <a:gd name="f66" fmla="*/ f54 f23 1"/>
                <a:gd name="f67" fmla="*/ f55 f24 1"/>
                <a:gd name="f68" fmla="*/ f56 f23 1"/>
                <a:gd name="f69" fmla="*/ f57 f24 1"/>
                <a:gd name="f70" fmla="*/ f58 f23 1"/>
                <a:gd name="f71" fmla="*/ f59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4" y="f65"/>
                </a:cxn>
                <a:cxn ang="f51">
                  <a:pos x="f66" y="f67"/>
                </a:cxn>
                <a:cxn ang="f51">
                  <a:pos x="f68" y="f69"/>
                </a:cxn>
                <a:cxn ang="f51">
                  <a:pos x="f70" y="f71"/>
                </a:cxn>
              </a:cxnLst>
              <a:rect l="f60" t="f63" r="f61" b="f62"/>
              <a:pathLst>
                <a:path w="1073657" h="1150492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5" name="Freeform: Shape 111">
              <a:extLst>
                <a:ext uri="{FF2B5EF4-FFF2-40B4-BE49-F238E27FC236}">
                  <a16:creationId xmlns:a16="http://schemas.microsoft.com/office/drawing/2014/main" id="{12BEE356-0290-4652-B558-86FFD226B549}"/>
                </a:ext>
              </a:extLst>
            </p:cNvPr>
            <p:cNvSpPr/>
            <p:nvPr/>
          </p:nvSpPr>
          <p:spPr>
            <a:xfrm>
              <a:off x="2300218" y="5414765"/>
              <a:ext cx="74925" cy="749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35433"/>
                <a:gd name="f8" fmla="val 12700"/>
                <a:gd name="f9" fmla="val 48133"/>
                <a:gd name="f10" fmla="val 24511"/>
                <a:gd name="f11" fmla="val 61722"/>
                <a:gd name="f12" fmla="val 36830"/>
                <a:gd name="f13" fmla="val 39751"/>
                <a:gd name="f14" fmla="val 62738"/>
                <a:gd name="f15" fmla="val 26454"/>
                <a:gd name="f16" fmla="val 50457"/>
                <a:gd name="f17" fmla="val 13208"/>
                <a:gd name="f18" fmla="val 38100"/>
                <a:gd name="f19" fmla="+- 0 0 -90"/>
                <a:gd name="f20" fmla="*/ f3 1 74930"/>
                <a:gd name="f21" fmla="*/ f4 1 74930"/>
                <a:gd name="f22" fmla="+- f6 0 f5"/>
                <a:gd name="f23" fmla="*/ f19 f0 1"/>
                <a:gd name="f24" fmla="*/ f22 1 74930"/>
                <a:gd name="f25" fmla="*/ 0 f22 1"/>
                <a:gd name="f26" fmla="*/ 35433 f22 1"/>
                <a:gd name="f27" fmla="*/ 36830 f22 1"/>
                <a:gd name="f28" fmla="*/ 74930 f22 1"/>
                <a:gd name="f29" fmla="*/ 39751 f22 1"/>
                <a:gd name="f30" fmla="*/ 38100 f22 1"/>
                <a:gd name="f31" fmla="*/ f23 1 f2"/>
                <a:gd name="f32" fmla="*/ f25 1 74930"/>
                <a:gd name="f33" fmla="*/ f26 1 74930"/>
                <a:gd name="f34" fmla="*/ f27 1 74930"/>
                <a:gd name="f35" fmla="*/ f28 1 74930"/>
                <a:gd name="f36" fmla="*/ f29 1 74930"/>
                <a:gd name="f37" fmla="*/ f30 1 74930"/>
                <a:gd name="f38" fmla="*/ f5 1 f24"/>
                <a:gd name="f39" fmla="*/ f6 1 f24"/>
                <a:gd name="f40" fmla="+- f31 0 f1"/>
                <a:gd name="f41" fmla="*/ f32 1 f24"/>
                <a:gd name="f42" fmla="*/ f33 1 f24"/>
                <a:gd name="f43" fmla="*/ f34 1 f24"/>
                <a:gd name="f44" fmla="*/ f35 1 f24"/>
                <a:gd name="f45" fmla="*/ f36 1 f24"/>
                <a:gd name="f46" fmla="*/ f37 1 f24"/>
                <a:gd name="f47" fmla="*/ f38 f20 1"/>
                <a:gd name="f48" fmla="*/ f39 f20 1"/>
                <a:gd name="f49" fmla="*/ f39 f21 1"/>
                <a:gd name="f50" fmla="*/ f38 f21 1"/>
                <a:gd name="f51" fmla="*/ f41 f20 1"/>
                <a:gd name="f52" fmla="*/ f42 f21 1"/>
                <a:gd name="f53" fmla="*/ f43 f20 1"/>
                <a:gd name="f54" fmla="*/ f44 f21 1"/>
                <a:gd name="f55" fmla="*/ f44 f20 1"/>
                <a:gd name="f56" fmla="*/ f45 f21 1"/>
                <a:gd name="f57" fmla="*/ f46 f20 1"/>
                <a:gd name="f58" fmla="*/ f41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1" y="f52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7" y="f58"/>
                </a:cxn>
              </a:cxnLst>
              <a:rect l="f47" t="f50" r="f48" b="f49"/>
              <a:pathLst>
                <a:path w="74930" h="74930">
                  <a:moveTo>
                    <a:pt x="f5" y="f7"/>
                  </a:moveTo>
                  <a:cubicBezTo>
                    <a:pt x="f8" y="f9"/>
                    <a:pt x="f10" y="f11"/>
                    <a:pt x="f12" y="f6"/>
                  </a:cubicBezTo>
                  <a:lnTo>
                    <a:pt x="f6" y="f13"/>
                  </a:lnTo>
                  <a:cubicBezTo>
                    <a:pt x="f14" y="f15"/>
                    <a:pt x="f16" y="f17"/>
                    <a:pt x="f1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6" name="Freeform: Shape 112">
              <a:extLst>
                <a:ext uri="{FF2B5EF4-FFF2-40B4-BE49-F238E27FC236}">
                  <a16:creationId xmlns:a16="http://schemas.microsoft.com/office/drawing/2014/main" id="{1834622D-AB2B-47A0-B990-03952D9B96A9}"/>
                </a:ext>
              </a:extLst>
            </p:cNvPr>
            <p:cNvSpPr/>
            <p:nvPr/>
          </p:nvSpPr>
          <p:spPr>
            <a:xfrm>
              <a:off x="1007367" y="4021960"/>
              <a:ext cx="78995" cy="783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8358"/>
                <a:gd name="f8" fmla="val 35179"/>
                <a:gd name="f9" fmla="val 40132"/>
                <a:gd name="f10" fmla="val 78359"/>
                <a:gd name="f11" fmla="val 43307"/>
                <a:gd name="f12" fmla="val 38862"/>
                <a:gd name="f13" fmla="+- 0 0 -90"/>
                <a:gd name="f14" fmla="*/ f3 1 78994"/>
                <a:gd name="f15" fmla="*/ f4 1 78358"/>
                <a:gd name="f16" fmla="+- f7 0 f5"/>
                <a:gd name="f17" fmla="+- f6 0 f5"/>
                <a:gd name="f18" fmla="*/ f13 f0 1"/>
                <a:gd name="f19" fmla="*/ f17 1 78994"/>
                <a:gd name="f20" fmla="*/ f16 1 78358"/>
                <a:gd name="f21" fmla="*/ 0 f17 1"/>
                <a:gd name="f22" fmla="*/ 35179 f16 1"/>
                <a:gd name="f23" fmla="*/ 40132 f17 1"/>
                <a:gd name="f24" fmla="*/ 78359 f16 1"/>
                <a:gd name="f25" fmla="*/ 78994 f17 1"/>
                <a:gd name="f26" fmla="*/ 43307 f16 1"/>
                <a:gd name="f27" fmla="*/ 38862 f17 1"/>
                <a:gd name="f28" fmla="*/ 0 f16 1"/>
                <a:gd name="f29" fmla="*/ f18 1 f2"/>
                <a:gd name="f30" fmla="*/ f21 1 78994"/>
                <a:gd name="f31" fmla="*/ f22 1 78358"/>
                <a:gd name="f32" fmla="*/ f23 1 78994"/>
                <a:gd name="f33" fmla="*/ f24 1 78358"/>
                <a:gd name="f34" fmla="*/ f25 1 78994"/>
                <a:gd name="f35" fmla="*/ f26 1 78358"/>
                <a:gd name="f36" fmla="*/ f27 1 78994"/>
                <a:gd name="f37" fmla="*/ f28 1 78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994" h="7835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7" name="Freeform: Shape 113">
              <a:extLst>
                <a:ext uri="{FF2B5EF4-FFF2-40B4-BE49-F238E27FC236}">
                  <a16:creationId xmlns:a16="http://schemas.microsoft.com/office/drawing/2014/main" id="{5013B55C-0123-4B44-8E0E-C8AF942AC12F}"/>
                </a:ext>
              </a:extLst>
            </p:cNvPr>
            <p:cNvSpPr/>
            <p:nvPr/>
          </p:nvSpPr>
          <p:spPr>
            <a:xfrm>
              <a:off x="0" y="3270726"/>
              <a:ext cx="958336" cy="5368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58341"/>
                <a:gd name="f7" fmla="val 536859"/>
                <a:gd name="f8" fmla="val 958342"/>
                <a:gd name="f9" fmla="val 497109"/>
                <a:gd name="f10" fmla="val 913511"/>
                <a:gd name="f11" fmla="val 536860"/>
                <a:gd name="f12" fmla="val 748411"/>
                <a:gd name="f13" fmla="val 361473"/>
                <a:gd name="f14" fmla="val 645287"/>
                <a:gd name="f15" fmla="val 252380"/>
                <a:gd name="f16" fmla="val 630428"/>
                <a:gd name="f17" fmla="val 238537"/>
                <a:gd name="f18" fmla="val 457200"/>
                <a:gd name="f19" fmla="val 76993"/>
                <a:gd name="f20" fmla="val 242443"/>
                <a:gd name="f21" fmla="val 30003"/>
                <a:gd name="f22" fmla="val 7874"/>
                <a:gd name="f23" fmla="val 64293"/>
                <a:gd name="f24" fmla="val 65563"/>
                <a:gd name="f25" fmla="val 10826"/>
                <a:gd name="f26" fmla="val 203366"/>
                <a:gd name="f27" fmla="+- 0 0 22321"/>
                <a:gd name="f28" fmla="val 411796"/>
                <a:gd name="f29" fmla="val 21265"/>
                <a:gd name="f30" fmla="val 584835"/>
                <a:gd name="f31" fmla="val 133127"/>
                <a:gd name="f32" fmla="val 691515"/>
                <a:gd name="f33" fmla="val 203104"/>
                <a:gd name="f34" fmla="val 771906"/>
                <a:gd name="f35" fmla="val 298862"/>
                <a:gd name="f36" fmla="val 857758"/>
                <a:gd name="f37" fmla="val 389286"/>
                <a:gd name="f38" fmla="+- 0 0 -90"/>
                <a:gd name="f39" fmla="*/ f3 1 958341"/>
                <a:gd name="f40" fmla="*/ f4 1 536859"/>
                <a:gd name="f41" fmla="+- f7 0 f5"/>
                <a:gd name="f42" fmla="+- f6 0 f5"/>
                <a:gd name="f43" fmla="*/ f38 f0 1"/>
                <a:gd name="f44" fmla="*/ f42 1 958341"/>
                <a:gd name="f45" fmla="*/ f41 1 536859"/>
                <a:gd name="f46" fmla="*/ 958342 f42 1"/>
                <a:gd name="f47" fmla="*/ 497109 f41 1"/>
                <a:gd name="f48" fmla="*/ 913511 f42 1"/>
                <a:gd name="f49" fmla="*/ 536860 f41 1"/>
                <a:gd name="f50" fmla="*/ 630428 f42 1"/>
                <a:gd name="f51" fmla="*/ 238537 f41 1"/>
                <a:gd name="f52" fmla="*/ 7874 f42 1"/>
                <a:gd name="f53" fmla="*/ 64293 f41 1"/>
                <a:gd name="f54" fmla="*/ 0 f42 1"/>
                <a:gd name="f55" fmla="*/ 65563 f41 1"/>
                <a:gd name="f56" fmla="*/ 10826 f41 1"/>
                <a:gd name="f57" fmla="*/ 584835 f42 1"/>
                <a:gd name="f58" fmla="*/ 133127 f41 1"/>
                <a:gd name="f59" fmla="*/ 857758 f42 1"/>
                <a:gd name="f60" fmla="*/ 389286 f41 1"/>
                <a:gd name="f61" fmla="*/ f43 1 f2"/>
                <a:gd name="f62" fmla="*/ f46 1 958341"/>
                <a:gd name="f63" fmla="*/ f47 1 536859"/>
                <a:gd name="f64" fmla="*/ f48 1 958341"/>
                <a:gd name="f65" fmla="*/ f49 1 536859"/>
                <a:gd name="f66" fmla="*/ f50 1 958341"/>
                <a:gd name="f67" fmla="*/ f51 1 536859"/>
                <a:gd name="f68" fmla="*/ f52 1 958341"/>
                <a:gd name="f69" fmla="*/ f53 1 536859"/>
                <a:gd name="f70" fmla="*/ f54 1 958341"/>
                <a:gd name="f71" fmla="*/ f55 1 536859"/>
                <a:gd name="f72" fmla="*/ f56 1 536859"/>
                <a:gd name="f73" fmla="*/ f57 1 958341"/>
                <a:gd name="f74" fmla="*/ f58 1 536859"/>
                <a:gd name="f75" fmla="*/ f59 1 958341"/>
                <a:gd name="f76" fmla="*/ f60 1 536859"/>
                <a:gd name="f77" fmla="*/ f5 1 f44"/>
                <a:gd name="f78" fmla="*/ f6 1 f44"/>
                <a:gd name="f79" fmla="*/ f5 1 f45"/>
                <a:gd name="f80" fmla="*/ f7 1 f45"/>
                <a:gd name="f81" fmla="+- f61 0 f1"/>
                <a:gd name="f82" fmla="*/ f62 1 f44"/>
                <a:gd name="f83" fmla="*/ f63 1 f45"/>
                <a:gd name="f84" fmla="*/ f64 1 f44"/>
                <a:gd name="f85" fmla="*/ f65 1 f45"/>
                <a:gd name="f86" fmla="*/ f66 1 f44"/>
                <a:gd name="f87" fmla="*/ f67 1 f45"/>
                <a:gd name="f88" fmla="*/ f68 1 f44"/>
                <a:gd name="f89" fmla="*/ f69 1 f45"/>
                <a:gd name="f90" fmla="*/ f70 1 f44"/>
                <a:gd name="f91" fmla="*/ f71 1 f45"/>
                <a:gd name="f92" fmla="*/ f72 1 f45"/>
                <a:gd name="f93" fmla="*/ f73 1 f44"/>
                <a:gd name="f94" fmla="*/ f74 1 f45"/>
                <a:gd name="f95" fmla="*/ f75 1 f44"/>
                <a:gd name="f96" fmla="*/ f76 1 f45"/>
                <a:gd name="f97" fmla="*/ f77 f39 1"/>
                <a:gd name="f98" fmla="*/ f78 f39 1"/>
                <a:gd name="f99" fmla="*/ f80 f40 1"/>
                <a:gd name="f100" fmla="*/ f79 f40 1"/>
                <a:gd name="f101" fmla="*/ f82 f39 1"/>
                <a:gd name="f102" fmla="*/ f83 f40 1"/>
                <a:gd name="f103" fmla="*/ f84 f39 1"/>
                <a:gd name="f104" fmla="*/ f85 f40 1"/>
                <a:gd name="f105" fmla="*/ f86 f39 1"/>
                <a:gd name="f106" fmla="*/ f87 f40 1"/>
                <a:gd name="f107" fmla="*/ f88 f39 1"/>
                <a:gd name="f108" fmla="*/ f89 f40 1"/>
                <a:gd name="f109" fmla="*/ f90 f39 1"/>
                <a:gd name="f110" fmla="*/ f91 f40 1"/>
                <a:gd name="f111" fmla="*/ f92 f40 1"/>
                <a:gd name="f112" fmla="*/ f93 f39 1"/>
                <a:gd name="f113" fmla="*/ f94 f40 1"/>
                <a:gd name="f114" fmla="*/ f95 f39 1"/>
                <a:gd name="f115" fmla="*/ f96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1">
                  <a:pos x="f101" y="f102"/>
                </a:cxn>
                <a:cxn ang="f81">
                  <a:pos x="f103" y="f104"/>
                </a:cxn>
                <a:cxn ang="f81">
                  <a:pos x="f105" y="f106"/>
                </a:cxn>
                <a:cxn ang="f81">
                  <a:pos x="f107" y="f108"/>
                </a:cxn>
                <a:cxn ang="f81">
                  <a:pos x="f109" y="f110"/>
                </a:cxn>
                <a:cxn ang="f81">
                  <a:pos x="f109" y="f111"/>
                </a:cxn>
                <a:cxn ang="f81">
                  <a:pos x="f112" y="f113"/>
                </a:cxn>
                <a:cxn ang="f81">
                  <a:pos x="f114" y="f115"/>
                </a:cxn>
              </a:cxnLst>
              <a:rect l="f97" t="f100" r="f98" b="f99"/>
              <a:pathLst>
                <a:path w="958341" h="536859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lnTo>
                    <a:pt x="f5" y="f24"/>
                  </a:lnTo>
                  <a:lnTo>
                    <a:pt x="f5" y="f25"/>
                  </a:lnTo>
                  <a:cubicBezTo>
                    <a:pt x="f26" y="f27"/>
                    <a:pt x="f28" y="f29"/>
                    <a:pt x="f30" y="f31"/>
                  </a:cubicBezTo>
                  <a:cubicBezTo>
                    <a:pt x="f32" y="f33"/>
                    <a:pt x="f34" y="f35"/>
                    <a:pt x="f36" y="f3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8" name="Freeform: Shape 114">
              <a:extLst>
                <a:ext uri="{FF2B5EF4-FFF2-40B4-BE49-F238E27FC236}">
                  <a16:creationId xmlns:a16="http://schemas.microsoft.com/office/drawing/2014/main" id="{87D2EEB0-4509-446B-A9BA-DB1203CF3B59}"/>
                </a:ext>
              </a:extLst>
            </p:cNvPr>
            <p:cNvSpPr/>
            <p:nvPr/>
          </p:nvSpPr>
          <p:spPr>
            <a:xfrm>
              <a:off x="2455420" y="5417179"/>
              <a:ext cx="77852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1"/>
                <a:gd name="f7" fmla="val 77216"/>
                <a:gd name="f8" fmla="val 37211"/>
                <a:gd name="f9" fmla="val 37338"/>
                <a:gd name="f10" fmla="val 39751"/>
                <a:gd name="f11" fmla="val 40767"/>
                <a:gd name="f12" fmla="+- 0 0 -90"/>
                <a:gd name="f13" fmla="*/ f3 1 77851"/>
                <a:gd name="f14" fmla="*/ f4 1 77216"/>
                <a:gd name="f15" fmla="+- f7 0 f5"/>
                <a:gd name="f16" fmla="+- f6 0 f5"/>
                <a:gd name="f17" fmla="*/ f12 f0 1"/>
                <a:gd name="f18" fmla="*/ f16 1 77851"/>
                <a:gd name="f19" fmla="*/ f15 1 77216"/>
                <a:gd name="f20" fmla="*/ 0 f16 1"/>
                <a:gd name="f21" fmla="*/ 37211 f15 1"/>
                <a:gd name="f22" fmla="*/ 37338 f16 1"/>
                <a:gd name="f23" fmla="*/ 77216 f15 1"/>
                <a:gd name="f24" fmla="*/ 77851 f16 1"/>
                <a:gd name="f25" fmla="*/ 39751 f15 1"/>
                <a:gd name="f26" fmla="*/ 40767 f16 1"/>
                <a:gd name="f27" fmla="*/ 0 f15 1"/>
                <a:gd name="f28" fmla="*/ f17 1 f2"/>
                <a:gd name="f29" fmla="*/ f20 1 77851"/>
                <a:gd name="f30" fmla="*/ f21 1 77216"/>
                <a:gd name="f31" fmla="*/ f22 1 77851"/>
                <a:gd name="f32" fmla="*/ f23 1 77216"/>
                <a:gd name="f33" fmla="*/ f24 1 77851"/>
                <a:gd name="f34" fmla="*/ f25 1 77216"/>
                <a:gd name="f35" fmla="*/ f26 1 77851"/>
                <a:gd name="f36" fmla="*/ f27 1 7721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851" h="7721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9" name="Freeform: Shape 115">
              <a:extLst>
                <a:ext uri="{FF2B5EF4-FFF2-40B4-BE49-F238E27FC236}">
                  <a16:creationId xmlns:a16="http://schemas.microsoft.com/office/drawing/2014/main" id="{16746221-049B-44FA-8B5D-F5436F2ED671}"/>
                </a:ext>
              </a:extLst>
            </p:cNvPr>
            <p:cNvSpPr/>
            <p:nvPr/>
          </p:nvSpPr>
          <p:spPr>
            <a:xfrm>
              <a:off x="1159001" y="4029833"/>
              <a:ext cx="80394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0"/>
                <a:gd name="f7" fmla="val 78866"/>
                <a:gd name="f8" fmla="val 39370"/>
                <a:gd name="f9" fmla="val 37084"/>
                <a:gd name="f10" fmla="val 78867"/>
                <a:gd name="f11" fmla="val 80391"/>
                <a:gd name="f12" fmla="val 39497"/>
                <a:gd name="f13" fmla="val 43561"/>
                <a:gd name="f14" fmla="+- 0 0 -90"/>
                <a:gd name="f15" fmla="*/ f3 1 80390"/>
                <a:gd name="f16" fmla="*/ f4 1 78866"/>
                <a:gd name="f17" fmla="+- f7 0 f5"/>
                <a:gd name="f18" fmla="+- f6 0 f5"/>
                <a:gd name="f19" fmla="*/ f14 f0 1"/>
                <a:gd name="f20" fmla="*/ f18 1 80390"/>
                <a:gd name="f21" fmla="*/ f17 1 78866"/>
                <a:gd name="f22" fmla="*/ 0 f18 1"/>
                <a:gd name="f23" fmla="*/ 39370 f17 1"/>
                <a:gd name="f24" fmla="*/ 37084 f18 1"/>
                <a:gd name="f25" fmla="*/ 78867 f17 1"/>
                <a:gd name="f26" fmla="*/ 80391 f18 1"/>
                <a:gd name="f27" fmla="*/ 39497 f17 1"/>
                <a:gd name="f28" fmla="*/ 43561 f18 1"/>
                <a:gd name="f29" fmla="*/ 0 f17 1"/>
                <a:gd name="f30" fmla="*/ f19 1 f2"/>
                <a:gd name="f31" fmla="*/ f22 1 80390"/>
                <a:gd name="f32" fmla="*/ f23 1 78866"/>
                <a:gd name="f33" fmla="*/ f24 1 80390"/>
                <a:gd name="f34" fmla="*/ f25 1 78866"/>
                <a:gd name="f35" fmla="*/ f26 1 80390"/>
                <a:gd name="f36" fmla="*/ f27 1 78866"/>
                <a:gd name="f37" fmla="*/ f28 1 80390"/>
                <a:gd name="f38" fmla="*/ f29 1 7886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390" h="78866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0" name="Freeform: Shape 116">
              <a:extLst>
                <a:ext uri="{FF2B5EF4-FFF2-40B4-BE49-F238E27FC236}">
                  <a16:creationId xmlns:a16="http://schemas.microsoft.com/office/drawing/2014/main" id="{C983D593-D00E-49DA-A9B9-E94B17C88347}"/>
                </a:ext>
              </a:extLst>
            </p:cNvPr>
            <p:cNvSpPr/>
            <p:nvPr/>
          </p:nvSpPr>
          <p:spPr>
            <a:xfrm>
              <a:off x="2381499" y="5337938"/>
              <a:ext cx="77980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7215"/>
                <a:gd name="f8" fmla="val 37465"/>
                <a:gd name="f9" fmla="val 12700"/>
                <a:gd name="f10" fmla="val 50165"/>
                <a:gd name="f11" fmla="val 24765"/>
                <a:gd name="f12" fmla="val 64008"/>
                <a:gd name="f13" fmla="val 37084"/>
                <a:gd name="f14" fmla="val 77216"/>
                <a:gd name="f15" fmla="val 77978"/>
                <a:gd name="f16" fmla="val 39878"/>
                <a:gd name="f17" fmla="val 40894"/>
                <a:gd name="f18" fmla="+- 0 0 -90"/>
                <a:gd name="f19" fmla="*/ f3 1 77977"/>
                <a:gd name="f20" fmla="*/ f4 1 77215"/>
                <a:gd name="f21" fmla="+- f7 0 f5"/>
                <a:gd name="f22" fmla="+- f6 0 f5"/>
                <a:gd name="f23" fmla="*/ f18 f0 1"/>
                <a:gd name="f24" fmla="*/ f22 1 77977"/>
                <a:gd name="f25" fmla="*/ f21 1 77215"/>
                <a:gd name="f26" fmla="*/ 0 f22 1"/>
                <a:gd name="f27" fmla="*/ 37465 f21 1"/>
                <a:gd name="f28" fmla="*/ 37084 f22 1"/>
                <a:gd name="f29" fmla="*/ 77216 f21 1"/>
                <a:gd name="f30" fmla="*/ 77978 f22 1"/>
                <a:gd name="f31" fmla="*/ 39878 f21 1"/>
                <a:gd name="f32" fmla="*/ 40894 f22 1"/>
                <a:gd name="f33" fmla="*/ 0 f21 1"/>
                <a:gd name="f34" fmla="*/ f23 1 f2"/>
                <a:gd name="f35" fmla="*/ f26 1 77977"/>
                <a:gd name="f36" fmla="*/ f27 1 77215"/>
                <a:gd name="f37" fmla="*/ f28 1 77977"/>
                <a:gd name="f38" fmla="*/ f29 1 77215"/>
                <a:gd name="f39" fmla="*/ f30 1 77977"/>
                <a:gd name="f40" fmla="*/ f31 1 77215"/>
                <a:gd name="f41" fmla="*/ f32 1 77977"/>
                <a:gd name="f42" fmla="*/ f33 1 77215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7977" h="77215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lnTo>
                    <a:pt x="f17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1" name="Freeform: Shape 117">
              <a:extLst>
                <a:ext uri="{FF2B5EF4-FFF2-40B4-BE49-F238E27FC236}">
                  <a16:creationId xmlns:a16="http://schemas.microsoft.com/office/drawing/2014/main" id="{566CB686-F99E-44B0-82FC-B3597364531E}"/>
                </a:ext>
              </a:extLst>
            </p:cNvPr>
            <p:cNvSpPr/>
            <p:nvPr/>
          </p:nvSpPr>
          <p:spPr>
            <a:xfrm>
              <a:off x="1231897" y="4108070"/>
              <a:ext cx="1081021" cy="11503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81023"/>
                <a:gd name="f7" fmla="val 1150365"/>
                <a:gd name="f8" fmla="val 39370"/>
                <a:gd name="f9" fmla="val 287655"/>
                <a:gd name="f10" fmla="val 346075"/>
                <a:gd name="f11" fmla="val 653161"/>
                <a:gd name="f12" fmla="val 736727"/>
                <a:gd name="f13" fmla="val 1039876"/>
                <a:gd name="f14" fmla="val 1150366"/>
                <a:gd name="f15" fmla="val 1081024"/>
                <a:gd name="f16" fmla="val 1112901"/>
                <a:gd name="f17" fmla="val 43180"/>
                <a:gd name="f18" fmla="+- 0 0 -90"/>
                <a:gd name="f19" fmla="*/ f3 1 1081023"/>
                <a:gd name="f20" fmla="*/ f4 1 1150365"/>
                <a:gd name="f21" fmla="+- f7 0 f5"/>
                <a:gd name="f22" fmla="+- f6 0 f5"/>
                <a:gd name="f23" fmla="*/ f18 f0 1"/>
                <a:gd name="f24" fmla="*/ f22 1 1081023"/>
                <a:gd name="f25" fmla="*/ f21 1 1150365"/>
                <a:gd name="f26" fmla="*/ 0 f22 1"/>
                <a:gd name="f27" fmla="*/ 39370 f21 1"/>
                <a:gd name="f28" fmla="*/ 1039876 f22 1"/>
                <a:gd name="f29" fmla="*/ 1150366 f21 1"/>
                <a:gd name="f30" fmla="*/ 1081024 f22 1"/>
                <a:gd name="f31" fmla="*/ 1112901 f21 1"/>
                <a:gd name="f32" fmla="*/ 43180 f22 1"/>
                <a:gd name="f33" fmla="*/ 0 f21 1"/>
                <a:gd name="f34" fmla="*/ f23 1 f2"/>
                <a:gd name="f35" fmla="*/ f26 1 1081023"/>
                <a:gd name="f36" fmla="*/ f27 1 1150365"/>
                <a:gd name="f37" fmla="*/ f28 1 1081023"/>
                <a:gd name="f38" fmla="*/ f29 1 1150365"/>
                <a:gd name="f39" fmla="*/ f30 1 1081023"/>
                <a:gd name="f40" fmla="*/ f31 1 1150365"/>
                <a:gd name="f41" fmla="*/ f32 1 1081023"/>
                <a:gd name="f42" fmla="*/ f33 1 1150365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1081023" h="1150365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lnTo>
                    <a:pt x="f17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2" name="Freeform: Shape 118">
              <a:extLst>
                <a:ext uri="{FF2B5EF4-FFF2-40B4-BE49-F238E27FC236}">
                  <a16:creationId xmlns:a16="http://schemas.microsoft.com/office/drawing/2014/main" id="{A06E1FDF-DD27-4EAB-9377-D19A20F7DD89}"/>
                </a:ext>
              </a:extLst>
            </p:cNvPr>
            <p:cNvSpPr/>
            <p:nvPr/>
          </p:nvSpPr>
          <p:spPr>
            <a:xfrm>
              <a:off x="948433" y="3805175"/>
              <a:ext cx="77980" cy="754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5438"/>
                <a:gd name="f8" fmla="val 39751"/>
                <a:gd name="f9" fmla="val 33528"/>
                <a:gd name="f10" fmla="val 77978"/>
                <a:gd name="f11" fmla="val 35687"/>
                <a:gd name="f12" fmla="val 44704"/>
                <a:gd name="f13" fmla="+- 0 0 -90"/>
                <a:gd name="f14" fmla="*/ f3 1 77977"/>
                <a:gd name="f15" fmla="*/ f4 1 75438"/>
                <a:gd name="f16" fmla="+- f7 0 f5"/>
                <a:gd name="f17" fmla="+- f6 0 f5"/>
                <a:gd name="f18" fmla="*/ f13 f0 1"/>
                <a:gd name="f19" fmla="*/ f17 1 77977"/>
                <a:gd name="f20" fmla="*/ f16 1 75438"/>
                <a:gd name="f21" fmla="*/ 0 f17 1"/>
                <a:gd name="f22" fmla="*/ 39751 f16 1"/>
                <a:gd name="f23" fmla="*/ 33528 f17 1"/>
                <a:gd name="f24" fmla="*/ 75438 f16 1"/>
                <a:gd name="f25" fmla="*/ 77978 f17 1"/>
                <a:gd name="f26" fmla="*/ 35687 f16 1"/>
                <a:gd name="f27" fmla="*/ 44704 f17 1"/>
                <a:gd name="f28" fmla="*/ 0 f16 1"/>
                <a:gd name="f29" fmla="*/ f18 1 f2"/>
                <a:gd name="f30" fmla="*/ f21 1 77977"/>
                <a:gd name="f31" fmla="*/ f22 1 75438"/>
                <a:gd name="f32" fmla="*/ f23 1 77977"/>
                <a:gd name="f33" fmla="*/ f24 1 75438"/>
                <a:gd name="f34" fmla="*/ f25 1 77977"/>
                <a:gd name="f35" fmla="*/ f26 1 75438"/>
                <a:gd name="f36" fmla="*/ f27 1 77977"/>
                <a:gd name="f37" fmla="*/ f28 1 7543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977" h="7543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3" name="Freeform: Shape 119">
              <a:extLst>
                <a:ext uri="{FF2B5EF4-FFF2-40B4-BE49-F238E27FC236}">
                  <a16:creationId xmlns:a16="http://schemas.microsoft.com/office/drawing/2014/main" id="{1AE44F41-8646-4474-9C94-9BE275AA3628}"/>
                </a:ext>
              </a:extLst>
            </p:cNvPr>
            <p:cNvSpPr/>
            <p:nvPr/>
          </p:nvSpPr>
          <p:spPr>
            <a:xfrm>
              <a:off x="1083307" y="3948808"/>
              <a:ext cx="84069" cy="826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4073"/>
                <a:gd name="f7" fmla="val 82677"/>
                <a:gd name="f8" fmla="val 39624"/>
                <a:gd name="f9" fmla="val 40386"/>
                <a:gd name="f10" fmla="val 84074"/>
                <a:gd name="f11" fmla="val 43307"/>
                <a:gd name="f12" fmla="val 43815"/>
                <a:gd name="f13" fmla="+- 0 0 -90"/>
                <a:gd name="f14" fmla="*/ f3 1 84073"/>
                <a:gd name="f15" fmla="*/ f4 1 82677"/>
                <a:gd name="f16" fmla="+- f7 0 f5"/>
                <a:gd name="f17" fmla="+- f6 0 f5"/>
                <a:gd name="f18" fmla="*/ f13 f0 1"/>
                <a:gd name="f19" fmla="*/ f17 1 84073"/>
                <a:gd name="f20" fmla="*/ f16 1 82677"/>
                <a:gd name="f21" fmla="*/ 0 f17 1"/>
                <a:gd name="f22" fmla="*/ 39624 f16 1"/>
                <a:gd name="f23" fmla="*/ 40386 f17 1"/>
                <a:gd name="f24" fmla="*/ 82677 f16 1"/>
                <a:gd name="f25" fmla="*/ 84074 f17 1"/>
                <a:gd name="f26" fmla="*/ 43307 f16 1"/>
                <a:gd name="f27" fmla="*/ 43815 f17 1"/>
                <a:gd name="f28" fmla="*/ 0 f16 1"/>
                <a:gd name="f29" fmla="*/ f18 1 f2"/>
                <a:gd name="f30" fmla="*/ f21 1 84073"/>
                <a:gd name="f31" fmla="*/ f22 1 82677"/>
                <a:gd name="f32" fmla="*/ f23 1 84073"/>
                <a:gd name="f33" fmla="*/ f24 1 82677"/>
                <a:gd name="f34" fmla="*/ f25 1 84073"/>
                <a:gd name="f35" fmla="*/ f26 1 82677"/>
                <a:gd name="f36" fmla="*/ f27 1 84073"/>
                <a:gd name="f37" fmla="*/ f28 1 8267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4073" h="82677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4" name="Freeform: Shape 120">
              <a:extLst>
                <a:ext uri="{FF2B5EF4-FFF2-40B4-BE49-F238E27FC236}">
                  <a16:creationId xmlns:a16="http://schemas.microsoft.com/office/drawing/2014/main" id="{9B072770-45D9-4411-AE9F-4343C4DE1305}"/>
                </a:ext>
              </a:extLst>
            </p:cNvPr>
            <p:cNvSpPr/>
            <p:nvPr/>
          </p:nvSpPr>
          <p:spPr>
            <a:xfrm>
              <a:off x="2309874" y="5261485"/>
              <a:ext cx="77339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6200"/>
                <a:gd name="f8" fmla="val 37338"/>
                <a:gd name="f9" fmla="val 36322"/>
                <a:gd name="f10" fmla="val 77343"/>
                <a:gd name="f11" fmla="val 38862"/>
                <a:gd name="f12" fmla="val 41148"/>
                <a:gd name="f13" fmla="val 27597"/>
                <a:gd name="f14" fmla="val 12192"/>
                <a:gd name="f15" fmla="val 13881"/>
                <a:gd name="f16" fmla="val 24638"/>
                <a:gd name="f17" fmla="+- 0 0 -90"/>
                <a:gd name="f18" fmla="*/ f3 1 77342"/>
                <a:gd name="f19" fmla="*/ f4 1 76200"/>
                <a:gd name="f20" fmla="+- f7 0 f5"/>
                <a:gd name="f21" fmla="+- f6 0 f5"/>
                <a:gd name="f22" fmla="*/ f17 f0 1"/>
                <a:gd name="f23" fmla="*/ f21 1 77342"/>
                <a:gd name="f24" fmla="*/ f20 1 76200"/>
                <a:gd name="f25" fmla="*/ 0 f21 1"/>
                <a:gd name="f26" fmla="*/ 37338 f20 1"/>
                <a:gd name="f27" fmla="*/ 36322 f21 1"/>
                <a:gd name="f28" fmla="*/ 76200 f20 1"/>
                <a:gd name="f29" fmla="*/ 77343 f21 1"/>
                <a:gd name="f30" fmla="*/ 38862 f20 1"/>
                <a:gd name="f31" fmla="*/ 41148 f21 1"/>
                <a:gd name="f32" fmla="*/ 0 f20 1"/>
                <a:gd name="f33" fmla="*/ f22 1 f2"/>
                <a:gd name="f34" fmla="*/ f25 1 77342"/>
                <a:gd name="f35" fmla="*/ f26 1 76200"/>
                <a:gd name="f36" fmla="*/ f27 1 77342"/>
                <a:gd name="f37" fmla="*/ f28 1 76200"/>
                <a:gd name="f38" fmla="*/ f29 1 77342"/>
                <a:gd name="f39" fmla="*/ f30 1 76200"/>
                <a:gd name="f40" fmla="*/ f31 1 77342"/>
                <a:gd name="f41" fmla="*/ f32 1 7620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77342" h="76200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5" name="Freeform: Shape 121">
              <a:extLst>
                <a:ext uri="{FF2B5EF4-FFF2-40B4-BE49-F238E27FC236}">
                  <a16:creationId xmlns:a16="http://schemas.microsoft.com/office/drawing/2014/main" id="{6A829B39-9A39-4972-9FC1-C0ECC1840CD9}"/>
                </a:ext>
              </a:extLst>
            </p:cNvPr>
            <p:cNvSpPr/>
            <p:nvPr/>
          </p:nvSpPr>
          <p:spPr>
            <a:xfrm>
              <a:off x="1015998" y="3877558"/>
              <a:ext cx="77339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5310"/>
                <a:gd name="f8" fmla="val 39624"/>
                <a:gd name="f9" fmla="val 33528"/>
                <a:gd name="f10" fmla="val 75311"/>
                <a:gd name="f11" fmla="val 77343"/>
                <a:gd name="f12" fmla="val 35560"/>
                <a:gd name="f13" fmla="val 44196"/>
                <a:gd name="f14" fmla="+- 0 0 -90"/>
                <a:gd name="f15" fmla="*/ f3 1 77342"/>
                <a:gd name="f16" fmla="*/ f4 1 75310"/>
                <a:gd name="f17" fmla="+- f7 0 f5"/>
                <a:gd name="f18" fmla="+- f6 0 f5"/>
                <a:gd name="f19" fmla="*/ f14 f0 1"/>
                <a:gd name="f20" fmla="*/ f18 1 77342"/>
                <a:gd name="f21" fmla="*/ f17 1 75310"/>
                <a:gd name="f22" fmla="*/ 0 f18 1"/>
                <a:gd name="f23" fmla="*/ 39624 f17 1"/>
                <a:gd name="f24" fmla="*/ 33528 f18 1"/>
                <a:gd name="f25" fmla="*/ 75311 f17 1"/>
                <a:gd name="f26" fmla="*/ 77343 f18 1"/>
                <a:gd name="f27" fmla="*/ 35560 f17 1"/>
                <a:gd name="f28" fmla="*/ 44196 f18 1"/>
                <a:gd name="f29" fmla="*/ 0 f17 1"/>
                <a:gd name="f30" fmla="*/ f19 1 f2"/>
                <a:gd name="f31" fmla="*/ f22 1 77342"/>
                <a:gd name="f32" fmla="*/ f23 1 75310"/>
                <a:gd name="f33" fmla="*/ f24 1 77342"/>
                <a:gd name="f34" fmla="*/ f25 1 75310"/>
                <a:gd name="f35" fmla="*/ f26 1 77342"/>
                <a:gd name="f36" fmla="*/ f27 1 75310"/>
                <a:gd name="f37" fmla="*/ f28 1 77342"/>
                <a:gd name="f38" fmla="*/ f29 1 7531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5310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6" name="Freeform: Shape 122">
              <a:extLst>
                <a:ext uri="{FF2B5EF4-FFF2-40B4-BE49-F238E27FC236}">
                  <a16:creationId xmlns:a16="http://schemas.microsoft.com/office/drawing/2014/main" id="{15056112-4046-417B-87FE-0472FCF57192}"/>
                </a:ext>
              </a:extLst>
            </p:cNvPr>
            <p:cNvSpPr/>
            <p:nvPr/>
          </p:nvSpPr>
          <p:spPr>
            <a:xfrm>
              <a:off x="2530986" y="5497958"/>
              <a:ext cx="74679" cy="740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74040"/>
                <a:gd name="f8" fmla="val 37465"/>
                <a:gd name="f9" fmla="val 34290"/>
                <a:gd name="f10" fmla="val 74041"/>
                <a:gd name="f11" fmla="val 36576"/>
                <a:gd name="f12" fmla="val 40513"/>
                <a:gd name="f13" fmla="+- 0 0 -90"/>
                <a:gd name="f14" fmla="*/ f3 1 74676"/>
                <a:gd name="f15" fmla="*/ f4 1 74040"/>
                <a:gd name="f16" fmla="+- f7 0 f5"/>
                <a:gd name="f17" fmla="+- f6 0 f5"/>
                <a:gd name="f18" fmla="*/ f13 f0 1"/>
                <a:gd name="f19" fmla="*/ f17 1 74676"/>
                <a:gd name="f20" fmla="*/ f16 1 74040"/>
                <a:gd name="f21" fmla="*/ 0 f17 1"/>
                <a:gd name="f22" fmla="*/ 37465 f16 1"/>
                <a:gd name="f23" fmla="*/ 34290 f17 1"/>
                <a:gd name="f24" fmla="*/ 74041 f16 1"/>
                <a:gd name="f25" fmla="*/ 74676 f17 1"/>
                <a:gd name="f26" fmla="*/ 36576 f16 1"/>
                <a:gd name="f27" fmla="*/ 40513 f17 1"/>
                <a:gd name="f28" fmla="*/ 0 f16 1"/>
                <a:gd name="f29" fmla="*/ f18 1 f2"/>
                <a:gd name="f30" fmla="*/ f21 1 74676"/>
                <a:gd name="f31" fmla="*/ f22 1 74040"/>
                <a:gd name="f32" fmla="*/ f23 1 74676"/>
                <a:gd name="f33" fmla="*/ f24 1 74040"/>
                <a:gd name="f34" fmla="*/ f25 1 74676"/>
                <a:gd name="f35" fmla="*/ f26 1 74040"/>
                <a:gd name="f36" fmla="*/ f27 1 74676"/>
                <a:gd name="f37" fmla="*/ f28 1 7404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676" h="7404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7" name="Freeform: Shape 123">
              <a:extLst>
                <a:ext uri="{FF2B5EF4-FFF2-40B4-BE49-F238E27FC236}">
                  <a16:creationId xmlns:a16="http://schemas.microsoft.com/office/drawing/2014/main" id="{BF304C50-DD97-4117-84FA-C0496E2239BA}"/>
                </a:ext>
              </a:extLst>
            </p:cNvPr>
            <p:cNvSpPr/>
            <p:nvPr/>
          </p:nvSpPr>
          <p:spPr>
            <a:xfrm>
              <a:off x="2599053" y="5570095"/>
              <a:ext cx="2093345" cy="220230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093341"/>
                <a:gd name="f7" fmla="val 2202307"/>
                <a:gd name="f8" fmla="val 2021459"/>
                <a:gd name="f9" fmla="val 2020443"/>
                <a:gd name="f10" fmla="val 2201164"/>
                <a:gd name="f11" fmla="val 1661414"/>
                <a:gd name="f12" fmla="val 1816735"/>
                <a:gd name="f13" fmla="val 818769"/>
                <a:gd name="f14" fmla="val 914273"/>
                <a:gd name="f15" fmla="val 38100"/>
                <a:gd name="f16" fmla="val 40259"/>
                <a:gd name="f17" fmla="val 2092198"/>
                <a:gd name="f18" fmla="+- 0 0 -90"/>
                <a:gd name="f19" fmla="*/ f3 1 2093341"/>
                <a:gd name="f20" fmla="*/ f4 1 2202307"/>
                <a:gd name="f21" fmla="+- f7 0 f5"/>
                <a:gd name="f22" fmla="+- f6 0 f5"/>
                <a:gd name="f23" fmla="*/ f18 f0 1"/>
                <a:gd name="f24" fmla="*/ f22 1 2093341"/>
                <a:gd name="f25" fmla="*/ f21 1 2202307"/>
                <a:gd name="f26" fmla="*/ 2093341 f22 1"/>
                <a:gd name="f27" fmla="*/ 2202307 f21 1"/>
                <a:gd name="f28" fmla="*/ 2021459 f22 1"/>
                <a:gd name="f29" fmla="*/ 2020443 f22 1"/>
                <a:gd name="f30" fmla="*/ 2201164 f21 1"/>
                <a:gd name="f31" fmla="*/ 0 f22 1"/>
                <a:gd name="f32" fmla="*/ 38100 f21 1"/>
                <a:gd name="f33" fmla="*/ 40259 f22 1"/>
                <a:gd name="f34" fmla="*/ 0 f21 1"/>
                <a:gd name="f35" fmla="*/ 2092198 f22 1"/>
                <a:gd name="f36" fmla="*/ f23 1 f2"/>
                <a:gd name="f37" fmla="*/ f26 1 2093341"/>
                <a:gd name="f38" fmla="*/ f27 1 2202307"/>
                <a:gd name="f39" fmla="*/ f28 1 2093341"/>
                <a:gd name="f40" fmla="*/ f29 1 2093341"/>
                <a:gd name="f41" fmla="*/ f30 1 2202307"/>
                <a:gd name="f42" fmla="*/ f31 1 2093341"/>
                <a:gd name="f43" fmla="*/ f32 1 2202307"/>
                <a:gd name="f44" fmla="*/ f33 1 2093341"/>
                <a:gd name="f45" fmla="*/ f34 1 2202307"/>
                <a:gd name="f46" fmla="*/ f35 1 2093341"/>
                <a:gd name="f47" fmla="*/ f5 1 f24"/>
                <a:gd name="f48" fmla="*/ f6 1 f24"/>
                <a:gd name="f49" fmla="*/ f5 1 f25"/>
                <a:gd name="f50" fmla="*/ f7 1 f25"/>
                <a:gd name="f51" fmla="+- f36 0 f1"/>
                <a:gd name="f52" fmla="*/ f37 1 f24"/>
                <a:gd name="f53" fmla="*/ f38 1 f25"/>
                <a:gd name="f54" fmla="*/ f39 1 f24"/>
                <a:gd name="f55" fmla="*/ f40 1 f24"/>
                <a:gd name="f56" fmla="*/ f41 1 f25"/>
                <a:gd name="f57" fmla="*/ f42 1 f24"/>
                <a:gd name="f58" fmla="*/ f43 1 f25"/>
                <a:gd name="f59" fmla="*/ f44 1 f24"/>
                <a:gd name="f60" fmla="*/ f45 1 f25"/>
                <a:gd name="f61" fmla="*/ f46 1 f24"/>
                <a:gd name="f62" fmla="*/ f47 f19 1"/>
                <a:gd name="f63" fmla="*/ f48 f19 1"/>
                <a:gd name="f64" fmla="*/ f50 f20 1"/>
                <a:gd name="f65" fmla="*/ f49 f20 1"/>
                <a:gd name="f66" fmla="*/ f52 f19 1"/>
                <a:gd name="f67" fmla="*/ f53 f20 1"/>
                <a:gd name="f68" fmla="*/ f54 f19 1"/>
                <a:gd name="f69" fmla="*/ f55 f19 1"/>
                <a:gd name="f70" fmla="*/ f56 f20 1"/>
                <a:gd name="f71" fmla="*/ f57 f19 1"/>
                <a:gd name="f72" fmla="*/ f58 f20 1"/>
                <a:gd name="f73" fmla="*/ f59 f19 1"/>
                <a:gd name="f74" fmla="*/ f60 f20 1"/>
                <a:gd name="f75" fmla="*/ f61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6" y="f67"/>
                </a:cxn>
                <a:cxn ang="f51">
                  <a:pos x="f68" y="f67"/>
                </a:cxn>
                <a:cxn ang="f51">
                  <a:pos x="f69" y="f70"/>
                </a:cxn>
                <a:cxn ang="f51">
                  <a:pos x="f71" y="f72"/>
                </a:cxn>
                <a:cxn ang="f51">
                  <a:pos x="f73" y="f74"/>
                </a:cxn>
                <a:cxn ang="f51">
                  <a:pos x="f75" y="f70"/>
                </a:cxn>
              </a:cxnLst>
              <a:rect l="f62" t="f65" r="f63" b="f64"/>
              <a:pathLst>
                <a:path w="2093341" h="2202307">
                  <a:moveTo>
                    <a:pt x="f6" y="f7"/>
                  </a:moveTo>
                  <a:lnTo>
                    <a:pt x="f8" y="f7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5" y="f15"/>
                  </a:cubicBezTo>
                  <a:lnTo>
                    <a:pt x="f16" y="f5"/>
                  </a:lnTo>
                  <a:lnTo>
                    <a:pt x="f17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8" name="Freeform: Shape 124">
              <a:extLst>
                <a:ext uri="{FF2B5EF4-FFF2-40B4-BE49-F238E27FC236}">
                  <a16:creationId xmlns:a16="http://schemas.microsoft.com/office/drawing/2014/main" id="{12E50B85-A89F-4C95-877F-457DBDC396DC}"/>
                </a:ext>
              </a:extLst>
            </p:cNvPr>
            <p:cNvSpPr/>
            <p:nvPr/>
          </p:nvSpPr>
          <p:spPr>
            <a:xfrm>
              <a:off x="1239642" y="3959982"/>
              <a:ext cx="76709" cy="758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8"/>
                <a:gd name="f7" fmla="val 75819"/>
                <a:gd name="f8" fmla="val 36449"/>
                <a:gd name="f9" fmla="val 36576"/>
                <a:gd name="f10" fmla="val 39370"/>
                <a:gd name="f11" fmla="val 40132"/>
                <a:gd name="f12" fmla="+- 0 0 -90"/>
                <a:gd name="f13" fmla="*/ f3 1 76708"/>
                <a:gd name="f14" fmla="*/ f4 1 75819"/>
                <a:gd name="f15" fmla="+- f7 0 f5"/>
                <a:gd name="f16" fmla="+- f6 0 f5"/>
                <a:gd name="f17" fmla="*/ f12 f0 1"/>
                <a:gd name="f18" fmla="*/ f16 1 76708"/>
                <a:gd name="f19" fmla="*/ f15 1 75819"/>
                <a:gd name="f20" fmla="*/ 0 f16 1"/>
                <a:gd name="f21" fmla="*/ 36449 f15 1"/>
                <a:gd name="f22" fmla="*/ 36576 f16 1"/>
                <a:gd name="f23" fmla="*/ 75819 f15 1"/>
                <a:gd name="f24" fmla="*/ 76708 f16 1"/>
                <a:gd name="f25" fmla="*/ 39370 f15 1"/>
                <a:gd name="f26" fmla="*/ 40132 f16 1"/>
                <a:gd name="f27" fmla="*/ 0 f15 1"/>
                <a:gd name="f28" fmla="*/ f17 1 f2"/>
                <a:gd name="f29" fmla="*/ f20 1 76708"/>
                <a:gd name="f30" fmla="*/ f21 1 75819"/>
                <a:gd name="f31" fmla="*/ f22 1 76708"/>
                <a:gd name="f32" fmla="*/ f23 1 75819"/>
                <a:gd name="f33" fmla="*/ f24 1 76708"/>
                <a:gd name="f34" fmla="*/ f25 1 75819"/>
                <a:gd name="f35" fmla="*/ f26 1 76708"/>
                <a:gd name="f36" fmla="*/ f27 1 7581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708" h="7581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9" name="Freeform: Shape 125">
              <a:extLst>
                <a:ext uri="{FF2B5EF4-FFF2-40B4-BE49-F238E27FC236}">
                  <a16:creationId xmlns:a16="http://schemas.microsoft.com/office/drawing/2014/main" id="{251D040F-6B5F-4770-8DDA-8FE6253E1882}"/>
                </a:ext>
              </a:extLst>
            </p:cNvPr>
            <p:cNvSpPr/>
            <p:nvPr/>
          </p:nvSpPr>
          <p:spPr>
            <a:xfrm>
              <a:off x="1164086" y="3879213"/>
              <a:ext cx="80512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9501"/>
                <a:gd name="f8" fmla="val 36068"/>
                <a:gd name="f9" fmla="val 40386"/>
                <a:gd name="f10" fmla="val 79502"/>
                <a:gd name="f11" fmla="val 80518"/>
                <a:gd name="f12" fmla="val 43307"/>
                <a:gd name="f13" fmla="val 40005"/>
                <a:gd name="f14" fmla="+- 0 0 -90"/>
                <a:gd name="f15" fmla="*/ f3 1 80517"/>
                <a:gd name="f16" fmla="*/ f4 1 79501"/>
                <a:gd name="f17" fmla="+- f7 0 f5"/>
                <a:gd name="f18" fmla="+- f6 0 f5"/>
                <a:gd name="f19" fmla="*/ f14 f0 1"/>
                <a:gd name="f20" fmla="*/ f18 1 80517"/>
                <a:gd name="f21" fmla="*/ f17 1 79501"/>
                <a:gd name="f22" fmla="*/ 0 f18 1"/>
                <a:gd name="f23" fmla="*/ 36068 f17 1"/>
                <a:gd name="f24" fmla="*/ 40386 f18 1"/>
                <a:gd name="f25" fmla="*/ 79502 f17 1"/>
                <a:gd name="f26" fmla="*/ 80518 f18 1"/>
                <a:gd name="f27" fmla="*/ 43307 f17 1"/>
                <a:gd name="f28" fmla="*/ 40005 f18 1"/>
                <a:gd name="f29" fmla="*/ 0 f17 1"/>
                <a:gd name="f30" fmla="*/ f19 1 f2"/>
                <a:gd name="f31" fmla="*/ f22 1 80517"/>
                <a:gd name="f32" fmla="*/ f23 1 79501"/>
                <a:gd name="f33" fmla="*/ f24 1 80517"/>
                <a:gd name="f34" fmla="*/ f25 1 79501"/>
                <a:gd name="f35" fmla="*/ f26 1 80517"/>
                <a:gd name="f36" fmla="*/ f27 1 79501"/>
                <a:gd name="f37" fmla="*/ f28 1 80517"/>
                <a:gd name="f38" fmla="*/ f29 1 7950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79501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0" name="Freeform: Shape 126">
              <a:extLst>
                <a:ext uri="{FF2B5EF4-FFF2-40B4-BE49-F238E27FC236}">
                  <a16:creationId xmlns:a16="http://schemas.microsoft.com/office/drawing/2014/main" id="{7941BC75-FF46-449A-9DA9-9EC44D3BD7B2}"/>
                </a:ext>
              </a:extLst>
            </p:cNvPr>
            <p:cNvSpPr/>
            <p:nvPr/>
          </p:nvSpPr>
          <p:spPr>
            <a:xfrm>
              <a:off x="2674876" y="5499229"/>
              <a:ext cx="2156969" cy="22731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56967"/>
                <a:gd name="f7" fmla="val 2273172"/>
                <a:gd name="f8" fmla="val 2156968"/>
                <a:gd name="f9" fmla="val 2273173"/>
                <a:gd name="f10" fmla="val 2082546"/>
                <a:gd name="f11" fmla="val 2081530"/>
                <a:gd name="f12" fmla="val 2272030"/>
                <a:gd name="f13" fmla="val 1670939"/>
                <a:gd name="f14" fmla="val 1831721"/>
                <a:gd name="f15" fmla="val 814070"/>
                <a:gd name="f16" fmla="val 911987"/>
                <a:gd name="f17" fmla="val 38100"/>
                <a:gd name="f18" fmla="val 40386"/>
                <a:gd name="f19" fmla="val 880999"/>
                <a:gd name="f20" fmla="val 901700"/>
                <a:gd name="f21" fmla="val 1763141"/>
                <a:gd name="f22" fmla="val 1849755"/>
                <a:gd name="f23" fmla="val 2155952"/>
                <a:gd name="f24" fmla="val 2271649"/>
                <a:gd name="f25" fmla="+- 0 0 -90"/>
                <a:gd name="f26" fmla="*/ f3 1 2156967"/>
                <a:gd name="f27" fmla="*/ f4 1 2273172"/>
                <a:gd name="f28" fmla="+- f7 0 f5"/>
                <a:gd name="f29" fmla="+- f6 0 f5"/>
                <a:gd name="f30" fmla="*/ f25 f0 1"/>
                <a:gd name="f31" fmla="*/ f29 1 2156967"/>
                <a:gd name="f32" fmla="*/ f28 1 2273172"/>
                <a:gd name="f33" fmla="*/ 2156968 f29 1"/>
                <a:gd name="f34" fmla="*/ 2273173 f28 1"/>
                <a:gd name="f35" fmla="*/ 2082546 f29 1"/>
                <a:gd name="f36" fmla="*/ 2081530 f29 1"/>
                <a:gd name="f37" fmla="*/ 2272030 f28 1"/>
                <a:gd name="f38" fmla="*/ 0 f29 1"/>
                <a:gd name="f39" fmla="*/ 38100 f28 1"/>
                <a:gd name="f40" fmla="*/ 40386 f29 1"/>
                <a:gd name="f41" fmla="*/ 0 f28 1"/>
                <a:gd name="f42" fmla="*/ 2155952 f29 1"/>
                <a:gd name="f43" fmla="*/ 2271649 f28 1"/>
                <a:gd name="f44" fmla="*/ f30 1 f2"/>
                <a:gd name="f45" fmla="*/ f33 1 2156967"/>
                <a:gd name="f46" fmla="*/ f34 1 2273172"/>
                <a:gd name="f47" fmla="*/ f35 1 2156967"/>
                <a:gd name="f48" fmla="*/ f36 1 2156967"/>
                <a:gd name="f49" fmla="*/ f37 1 2273172"/>
                <a:gd name="f50" fmla="*/ f38 1 2156967"/>
                <a:gd name="f51" fmla="*/ f39 1 2273172"/>
                <a:gd name="f52" fmla="*/ f40 1 2156967"/>
                <a:gd name="f53" fmla="*/ f41 1 2273172"/>
                <a:gd name="f54" fmla="*/ f42 1 2156967"/>
                <a:gd name="f55" fmla="*/ f43 1 2273172"/>
                <a:gd name="f56" fmla="*/ f5 1 f31"/>
                <a:gd name="f57" fmla="*/ f6 1 f31"/>
                <a:gd name="f58" fmla="*/ f5 1 f32"/>
                <a:gd name="f59" fmla="*/ f7 1 f32"/>
                <a:gd name="f60" fmla="+- f44 0 f1"/>
                <a:gd name="f61" fmla="*/ f45 1 f31"/>
                <a:gd name="f62" fmla="*/ f46 1 f32"/>
                <a:gd name="f63" fmla="*/ f47 1 f31"/>
                <a:gd name="f64" fmla="*/ f48 1 f31"/>
                <a:gd name="f65" fmla="*/ f49 1 f32"/>
                <a:gd name="f66" fmla="*/ f50 1 f31"/>
                <a:gd name="f67" fmla="*/ f51 1 f32"/>
                <a:gd name="f68" fmla="*/ f52 1 f31"/>
                <a:gd name="f69" fmla="*/ f53 1 f32"/>
                <a:gd name="f70" fmla="*/ f54 1 f31"/>
                <a:gd name="f71" fmla="*/ f55 1 f32"/>
                <a:gd name="f72" fmla="*/ f56 f26 1"/>
                <a:gd name="f73" fmla="*/ f57 f26 1"/>
                <a:gd name="f74" fmla="*/ f59 f27 1"/>
                <a:gd name="f75" fmla="*/ f58 f27 1"/>
                <a:gd name="f76" fmla="*/ f61 f26 1"/>
                <a:gd name="f77" fmla="*/ f62 f27 1"/>
                <a:gd name="f78" fmla="*/ f63 f26 1"/>
                <a:gd name="f79" fmla="*/ f64 f26 1"/>
                <a:gd name="f80" fmla="*/ f65 f27 1"/>
                <a:gd name="f81" fmla="*/ f66 f26 1"/>
                <a:gd name="f82" fmla="*/ f67 f27 1"/>
                <a:gd name="f83" fmla="*/ f68 f26 1"/>
                <a:gd name="f84" fmla="*/ f69 f27 1"/>
                <a:gd name="f85" fmla="*/ f70 f26 1"/>
                <a:gd name="f86" fmla="*/ f71 f2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0">
                  <a:pos x="f76" y="f77"/>
                </a:cxn>
                <a:cxn ang="f60">
                  <a:pos x="f78" y="f77"/>
                </a:cxn>
                <a:cxn ang="f60">
                  <a:pos x="f79" y="f80"/>
                </a:cxn>
                <a:cxn ang="f60">
                  <a:pos x="f81" y="f82"/>
                </a:cxn>
                <a:cxn ang="f60">
                  <a:pos x="f83" y="f84"/>
                </a:cxn>
                <a:cxn ang="f60">
                  <a:pos x="f85" y="f86"/>
                </a:cxn>
              </a:cxnLst>
              <a:rect l="f72" t="f75" r="f73" b="f74"/>
              <a:pathLst>
                <a:path w="2156967" h="2273172">
                  <a:moveTo>
                    <a:pt x="f8" y="f9"/>
                  </a:moveTo>
                  <a:lnTo>
                    <a:pt x="f10" y="f9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5" y="f17"/>
                  </a:cubicBezTo>
                  <a:lnTo>
                    <a:pt x="f18" y="f5"/>
                  </a:lnTo>
                  <a:cubicBezTo>
                    <a:pt x="f19" y="f20"/>
                    <a:pt x="f21" y="f22"/>
                    <a:pt x="f23" y="f24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1" name="Freeform: Shape 127">
              <a:extLst>
                <a:ext uri="{FF2B5EF4-FFF2-40B4-BE49-F238E27FC236}">
                  <a16:creationId xmlns:a16="http://schemas.microsoft.com/office/drawing/2014/main" id="{9B19667D-BAB9-412B-ADA3-5BDEEAC90294}"/>
                </a:ext>
              </a:extLst>
            </p:cNvPr>
            <p:cNvSpPr/>
            <p:nvPr/>
          </p:nvSpPr>
          <p:spPr>
            <a:xfrm>
              <a:off x="1030473" y="3736082"/>
              <a:ext cx="73280" cy="714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1501"/>
                <a:gd name="f8" fmla="val 35687"/>
                <a:gd name="f9" fmla="val 33274"/>
                <a:gd name="f10" fmla="val 40005"/>
                <a:gd name="f11" fmla="+- 0 0 -90"/>
                <a:gd name="f12" fmla="*/ f3 1 73279"/>
                <a:gd name="f13" fmla="*/ f4 1 71501"/>
                <a:gd name="f14" fmla="+- f7 0 f5"/>
                <a:gd name="f15" fmla="+- f6 0 f5"/>
                <a:gd name="f16" fmla="*/ f11 f0 1"/>
                <a:gd name="f17" fmla="*/ f15 1 73279"/>
                <a:gd name="f18" fmla="*/ f14 1 71501"/>
                <a:gd name="f19" fmla="*/ 0 f15 1"/>
                <a:gd name="f20" fmla="*/ 35687 f14 1"/>
                <a:gd name="f21" fmla="*/ 33274 f15 1"/>
                <a:gd name="f22" fmla="*/ 71501 f14 1"/>
                <a:gd name="f23" fmla="*/ 73279 f15 1"/>
                <a:gd name="f24" fmla="*/ 40005 f15 1"/>
                <a:gd name="f25" fmla="*/ 0 f14 1"/>
                <a:gd name="f26" fmla="*/ f16 1 f2"/>
                <a:gd name="f27" fmla="*/ f19 1 73279"/>
                <a:gd name="f28" fmla="*/ f20 1 71501"/>
                <a:gd name="f29" fmla="*/ f21 1 73279"/>
                <a:gd name="f30" fmla="*/ f22 1 71501"/>
                <a:gd name="f31" fmla="*/ f23 1 73279"/>
                <a:gd name="f32" fmla="*/ f24 1 73279"/>
                <a:gd name="f33" fmla="*/ f25 1 71501"/>
                <a:gd name="f34" fmla="*/ f5 1 f17"/>
                <a:gd name="f35" fmla="*/ f6 1 f17"/>
                <a:gd name="f36" fmla="*/ f5 1 f18"/>
                <a:gd name="f37" fmla="*/ f7 1 f18"/>
                <a:gd name="f38" fmla="+- f26 0 f1"/>
                <a:gd name="f39" fmla="*/ f27 1 f17"/>
                <a:gd name="f40" fmla="*/ f28 1 f18"/>
                <a:gd name="f41" fmla="*/ f29 1 f17"/>
                <a:gd name="f42" fmla="*/ f30 1 f18"/>
                <a:gd name="f43" fmla="*/ f31 1 f17"/>
                <a:gd name="f44" fmla="*/ f32 1 f17"/>
                <a:gd name="f45" fmla="*/ f33 1 f18"/>
                <a:gd name="f46" fmla="*/ f34 f12 1"/>
                <a:gd name="f47" fmla="*/ f35 f12 1"/>
                <a:gd name="f48" fmla="*/ f37 f13 1"/>
                <a:gd name="f49" fmla="*/ f36 f13 1"/>
                <a:gd name="f50" fmla="*/ f39 f12 1"/>
                <a:gd name="f51" fmla="*/ f40 f13 1"/>
                <a:gd name="f52" fmla="*/ f41 f12 1"/>
                <a:gd name="f53" fmla="*/ f42 f13 1"/>
                <a:gd name="f54" fmla="*/ f43 f12 1"/>
                <a:gd name="f55" fmla="*/ f44 f12 1"/>
                <a:gd name="f56" fmla="*/ f45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50" y="f51"/>
                </a:cxn>
                <a:cxn ang="f38">
                  <a:pos x="f52" y="f53"/>
                </a:cxn>
                <a:cxn ang="f38">
                  <a:pos x="f54" y="f51"/>
                </a:cxn>
                <a:cxn ang="f38">
                  <a:pos x="f55" y="f56"/>
                </a:cxn>
              </a:cxnLst>
              <a:rect l="f46" t="f49" r="f47" b="f48"/>
              <a:pathLst>
                <a:path w="73279" h="71501">
                  <a:moveTo>
                    <a:pt x="f5" y="f8"/>
                  </a:moveTo>
                  <a:lnTo>
                    <a:pt x="f9" y="f7"/>
                  </a:lnTo>
                  <a:lnTo>
                    <a:pt x="f6" y="f8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2" name="Freeform: Shape 128">
              <a:extLst>
                <a:ext uri="{FF2B5EF4-FFF2-40B4-BE49-F238E27FC236}">
                  <a16:creationId xmlns:a16="http://schemas.microsoft.com/office/drawing/2014/main" id="{8462DFB4-8041-487A-9891-15948013F8EC}"/>
                </a:ext>
              </a:extLst>
            </p:cNvPr>
            <p:cNvSpPr/>
            <p:nvPr/>
          </p:nvSpPr>
          <p:spPr>
            <a:xfrm>
              <a:off x="2532247" y="5347082"/>
              <a:ext cx="77211" cy="765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216"/>
                <a:gd name="f7" fmla="val 76580"/>
                <a:gd name="f8" fmla="val 36703"/>
                <a:gd name="f9" fmla="val 76581"/>
                <a:gd name="f10" fmla="val 39116"/>
                <a:gd name="f11" fmla="val 40767"/>
                <a:gd name="f12" fmla="val 28067"/>
                <a:gd name="f13" fmla="val 12700"/>
                <a:gd name="f14" fmla="val 13843"/>
                <a:gd name="f15" fmla="val 24638"/>
                <a:gd name="f16" fmla="val 37211"/>
                <a:gd name="f17" fmla="val 12319"/>
                <a:gd name="f18" fmla="val 50292"/>
                <a:gd name="f19" fmla="val 24511"/>
                <a:gd name="f20" fmla="val 63500"/>
                <a:gd name="f21" fmla="+- 0 0 -90"/>
                <a:gd name="f22" fmla="*/ f3 1 77216"/>
                <a:gd name="f23" fmla="*/ f4 1 76580"/>
                <a:gd name="f24" fmla="+- f7 0 f5"/>
                <a:gd name="f25" fmla="+- f6 0 f5"/>
                <a:gd name="f26" fmla="*/ f21 f0 1"/>
                <a:gd name="f27" fmla="*/ f25 1 77216"/>
                <a:gd name="f28" fmla="*/ f24 1 76580"/>
                <a:gd name="f29" fmla="*/ 36703 f25 1"/>
                <a:gd name="f30" fmla="*/ 76581 f24 1"/>
                <a:gd name="f31" fmla="*/ 77216 f25 1"/>
                <a:gd name="f32" fmla="*/ 39116 f24 1"/>
                <a:gd name="f33" fmla="*/ 40767 f25 1"/>
                <a:gd name="f34" fmla="*/ 0 f24 1"/>
                <a:gd name="f35" fmla="*/ 0 f25 1"/>
                <a:gd name="f36" fmla="*/ 37211 f24 1"/>
                <a:gd name="f37" fmla="*/ f26 1 f2"/>
                <a:gd name="f38" fmla="*/ f29 1 77216"/>
                <a:gd name="f39" fmla="*/ f30 1 76580"/>
                <a:gd name="f40" fmla="*/ f31 1 77216"/>
                <a:gd name="f41" fmla="*/ f32 1 76580"/>
                <a:gd name="f42" fmla="*/ f33 1 77216"/>
                <a:gd name="f43" fmla="*/ f34 1 76580"/>
                <a:gd name="f44" fmla="*/ f35 1 77216"/>
                <a:gd name="f45" fmla="*/ f36 1 7658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7216" h="76580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ubicBezTo>
                    <a:pt x="f17" y="f18"/>
                    <a:pt x="f19" y="f20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3" name="Freeform: Shape 129">
              <a:extLst>
                <a:ext uri="{FF2B5EF4-FFF2-40B4-BE49-F238E27FC236}">
                  <a16:creationId xmlns:a16="http://schemas.microsoft.com/office/drawing/2014/main" id="{500D0BF6-C98C-451E-9BA3-F1034B42FEEA}"/>
                </a:ext>
              </a:extLst>
            </p:cNvPr>
            <p:cNvSpPr/>
            <p:nvPr/>
          </p:nvSpPr>
          <p:spPr>
            <a:xfrm>
              <a:off x="2607439" y="5426835"/>
              <a:ext cx="74679" cy="746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34163"/>
                <a:gd name="f8" fmla="val 36576"/>
                <a:gd name="f9" fmla="val 40513"/>
                <a:gd name="f10" fmla="val 37465"/>
                <a:gd name="f11" fmla="+- 0 0 -90"/>
                <a:gd name="f12" fmla="*/ f3 1 74676"/>
                <a:gd name="f13" fmla="*/ f4 1 74676"/>
                <a:gd name="f14" fmla="+- f6 0 f5"/>
                <a:gd name="f15" fmla="*/ f11 f0 1"/>
                <a:gd name="f16" fmla="*/ f14 1 74676"/>
                <a:gd name="f17" fmla="*/ 34163 f14 1"/>
                <a:gd name="f18" fmla="*/ 74676 f14 1"/>
                <a:gd name="f19" fmla="*/ 36576 f14 1"/>
                <a:gd name="f20" fmla="*/ 40513 f14 1"/>
                <a:gd name="f21" fmla="*/ 0 f14 1"/>
                <a:gd name="f22" fmla="*/ 37465 f14 1"/>
                <a:gd name="f23" fmla="*/ f15 1 f2"/>
                <a:gd name="f24" fmla="*/ f17 1 74676"/>
                <a:gd name="f25" fmla="*/ f18 1 74676"/>
                <a:gd name="f26" fmla="*/ f19 1 74676"/>
                <a:gd name="f27" fmla="*/ f20 1 74676"/>
                <a:gd name="f28" fmla="*/ f21 1 74676"/>
                <a:gd name="f29" fmla="*/ f22 1 74676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4 f12 1"/>
                <a:gd name="f46" fmla="*/ f35 f13 1"/>
                <a:gd name="f47" fmla="*/ f36 f12 1"/>
                <a:gd name="f48" fmla="*/ f37 f13 1"/>
                <a:gd name="f49" fmla="*/ f37 f12 1"/>
                <a:gd name="f50" fmla="*/ f3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4676" h="74676">
                  <a:moveTo>
                    <a:pt x="f7" y="f6"/>
                  </a:moveTo>
                  <a:lnTo>
                    <a:pt x="f6" y="f8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4" name="Freeform: Shape 130">
              <a:extLst>
                <a:ext uri="{FF2B5EF4-FFF2-40B4-BE49-F238E27FC236}">
                  <a16:creationId xmlns:a16="http://schemas.microsoft.com/office/drawing/2014/main" id="{671865A9-66F6-43E1-AF93-5AFC1766B206}"/>
                </a:ext>
              </a:extLst>
            </p:cNvPr>
            <p:cNvSpPr/>
            <p:nvPr/>
          </p:nvSpPr>
          <p:spPr>
            <a:xfrm>
              <a:off x="0" y="3166539"/>
              <a:ext cx="1035686" cy="5680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35685"/>
                <a:gd name="f7" fmla="val 568021"/>
                <a:gd name="f8" fmla="val 532461"/>
                <a:gd name="f9" fmla="val 995807"/>
                <a:gd name="f10" fmla="val 864997"/>
                <a:gd name="f11" fmla="val 427559"/>
                <a:gd name="f12" fmla="val 785749"/>
                <a:gd name="f13" fmla="val 342469"/>
                <a:gd name="f14" fmla="val 776605"/>
                <a:gd name="f15" fmla="val 332436"/>
                <a:gd name="f16" fmla="val 578334"/>
                <a:gd name="f17" fmla="val 119775"/>
                <a:gd name="f18" fmla="val 286973"/>
                <a:gd name="f19" fmla="val 20143"/>
                <a:gd name="f20" fmla="val 66879"/>
                <a:gd name="f21" fmla="val 9856"/>
                <a:gd name="f22" fmla="val 288423"/>
                <a:gd name="f23" fmla="+- 0 0 32486"/>
                <a:gd name="f24" fmla="val 579989"/>
                <a:gd name="f25" fmla="val 63082"/>
                <a:gd name="f26" fmla="val 787400"/>
                <a:gd name="f27" fmla="val 267920"/>
                <a:gd name="f28" fmla="val 797687"/>
                <a:gd name="f29" fmla="val 278334"/>
                <a:gd name="f30" fmla="val 888111"/>
                <a:gd name="f31" fmla="val 374346"/>
                <a:gd name="f32" fmla="+- 0 0 -90"/>
                <a:gd name="f33" fmla="*/ f3 1 1035685"/>
                <a:gd name="f34" fmla="*/ f4 1 568021"/>
                <a:gd name="f35" fmla="+- f7 0 f5"/>
                <a:gd name="f36" fmla="+- f6 0 f5"/>
                <a:gd name="f37" fmla="*/ f32 f0 1"/>
                <a:gd name="f38" fmla="*/ f36 1 1035685"/>
                <a:gd name="f39" fmla="*/ f35 1 568021"/>
                <a:gd name="f40" fmla="*/ 1035685 f36 1"/>
                <a:gd name="f41" fmla="*/ 532461 f35 1"/>
                <a:gd name="f42" fmla="*/ 995807 f36 1"/>
                <a:gd name="f43" fmla="*/ 568021 f35 1"/>
                <a:gd name="f44" fmla="*/ 776605 f36 1"/>
                <a:gd name="f45" fmla="*/ 332436 f35 1"/>
                <a:gd name="f46" fmla="*/ 0 f36 1"/>
                <a:gd name="f47" fmla="*/ 66879 f35 1"/>
                <a:gd name="f48" fmla="*/ 9856 f35 1"/>
                <a:gd name="f49" fmla="*/ 787400 f36 1"/>
                <a:gd name="f50" fmla="*/ 267920 f35 1"/>
                <a:gd name="f51" fmla="*/ f37 1 f2"/>
                <a:gd name="f52" fmla="*/ f40 1 1035685"/>
                <a:gd name="f53" fmla="*/ f41 1 568021"/>
                <a:gd name="f54" fmla="*/ f42 1 1035685"/>
                <a:gd name="f55" fmla="*/ f43 1 568021"/>
                <a:gd name="f56" fmla="*/ f44 1 1035685"/>
                <a:gd name="f57" fmla="*/ f45 1 568021"/>
                <a:gd name="f58" fmla="*/ f46 1 1035685"/>
                <a:gd name="f59" fmla="*/ f47 1 568021"/>
                <a:gd name="f60" fmla="*/ f48 1 568021"/>
                <a:gd name="f61" fmla="*/ f49 1 1035685"/>
                <a:gd name="f62" fmla="*/ f50 1 568021"/>
                <a:gd name="f63" fmla="*/ f5 1 f38"/>
                <a:gd name="f64" fmla="*/ f6 1 f38"/>
                <a:gd name="f65" fmla="*/ f5 1 f39"/>
                <a:gd name="f66" fmla="*/ f7 1 f39"/>
                <a:gd name="f67" fmla="+- f51 0 f1"/>
                <a:gd name="f68" fmla="*/ f52 1 f38"/>
                <a:gd name="f69" fmla="*/ f53 1 f39"/>
                <a:gd name="f70" fmla="*/ f54 1 f38"/>
                <a:gd name="f71" fmla="*/ f55 1 f39"/>
                <a:gd name="f72" fmla="*/ f56 1 f38"/>
                <a:gd name="f73" fmla="*/ f57 1 f39"/>
                <a:gd name="f74" fmla="*/ f58 1 f38"/>
                <a:gd name="f75" fmla="*/ f59 1 f39"/>
                <a:gd name="f76" fmla="*/ f60 1 f39"/>
                <a:gd name="f77" fmla="*/ f61 1 f38"/>
                <a:gd name="f78" fmla="*/ f62 1 f39"/>
                <a:gd name="f79" fmla="*/ f63 f33 1"/>
                <a:gd name="f80" fmla="*/ f64 f33 1"/>
                <a:gd name="f81" fmla="*/ f66 f34 1"/>
                <a:gd name="f82" fmla="*/ f65 f34 1"/>
                <a:gd name="f83" fmla="*/ f68 f33 1"/>
                <a:gd name="f84" fmla="*/ f69 f34 1"/>
                <a:gd name="f85" fmla="*/ f70 f33 1"/>
                <a:gd name="f86" fmla="*/ f71 f34 1"/>
                <a:gd name="f87" fmla="*/ f72 f33 1"/>
                <a:gd name="f88" fmla="*/ f73 f34 1"/>
                <a:gd name="f89" fmla="*/ f74 f33 1"/>
                <a:gd name="f90" fmla="*/ f75 f34 1"/>
                <a:gd name="f91" fmla="*/ f76 f34 1"/>
                <a:gd name="f92" fmla="*/ f77 f33 1"/>
                <a:gd name="f93" fmla="*/ f78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7">
                  <a:pos x="f83" y="f84"/>
                </a:cxn>
                <a:cxn ang="f67">
                  <a:pos x="f85" y="f86"/>
                </a:cxn>
                <a:cxn ang="f67">
                  <a:pos x="f87" y="f88"/>
                </a:cxn>
                <a:cxn ang="f67">
                  <a:pos x="f89" y="f90"/>
                </a:cxn>
                <a:cxn ang="f67">
                  <a:pos x="f89" y="f91"/>
                </a:cxn>
                <a:cxn ang="f67">
                  <a:pos x="f92" y="f93"/>
                </a:cxn>
                <a:cxn ang="f67">
                  <a:pos x="f83" y="f84"/>
                </a:cxn>
              </a:cxnLst>
              <a:rect l="f79" t="f82" r="f80" b="f81"/>
              <a:pathLst>
                <a:path w="1035685" h="568021">
                  <a:moveTo>
                    <a:pt x="f6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5" y="f20"/>
                  </a:cubicBezTo>
                  <a:lnTo>
                    <a:pt x="f5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5" name="Freeform: Shape 131">
              <a:extLst>
                <a:ext uri="{FF2B5EF4-FFF2-40B4-BE49-F238E27FC236}">
                  <a16:creationId xmlns:a16="http://schemas.microsoft.com/office/drawing/2014/main" id="{65698508-B59E-419B-8127-813BE93AAE90}"/>
                </a:ext>
              </a:extLst>
            </p:cNvPr>
            <p:cNvSpPr/>
            <p:nvPr/>
          </p:nvSpPr>
          <p:spPr>
            <a:xfrm>
              <a:off x="1097910" y="3808347"/>
              <a:ext cx="72393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247"/>
                <a:gd name="f8" fmla="val 35814"/>
                <a:gd name="f9" fmla="val 32385"/>
                <a:gd name="f10" fmla="val 35179"/>
                <a:gd name="f11" fmla="val 39497"/>
                <a:gd name="f12" fmla="+- 0 0 -90"/>
                <a:gd name="f13" fmla="*/ f3 1 72390"/>
                <a:gd name="f14" fmla="*/ f4 1 71247"/>
                <a:gd name="f15" fmla="+- f7 0 f5"/>
                <a:gd name="f16" fmla="+- f6 0 f5"/>
                <a:gd name="f17" fmla="*/ f12 f0 1"/>
                <a:gd name="f18" fmla="*/ f16 1 72390"/>
                <a:gd name="f19" fmla="*/ f15 1 71247"/>
                <a:gd name="f20" fmla="*/ 0 f16 1"/>
                <a:gd name="f21" fmla="*/ 35814 f15 1"/>
                <a:gd name="f22" fmla="*/ 32385 f16 1"/>
                <a:gd name="f23" fmla="*/ 71247 f15 1"/>
                <a:gd name="f24" fmla="*/ 72390 f16 1"/>
                <a:gd name="f25" fmla="*/ 35179 f15 1"/>
                <a:gd name="f26" fmla="*/ 39497 f16 1"/>
                <a:gd name="f27" fmla="*/ 0 f15 1"/>
                <a:gd name="f28" fmla="*/ f17 1 f2"/>
                <a:gd name="f29" fmla="*/ f20 1 72390"/>
                <a:gd name="f30" fmla="*/ f21 1 71247"/>
                <a:gd name="f31" fmla="*/ f22 1 72390"/>
                <a:gd name="f32" fmla="*/ f23 1 71247"/>
                <a:gd name="f33" fmla="*/ f24 1 72390"/>
                <a:gd name="f34" fmla="*/ f25 1 71247"/>
                <a:gd name="f35" fmla="*/ f26 1 72390"/>
                <a:gd name="f36" fmla="*/ f27 1 7124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390" h="7124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6" name="Freeform: Shape 132">
              <a:extLst>
                <a:ext uri="{FF2B5EF4-FFF2-40B4-BE49-F238E27FC236}">
                  <a16:creationId xmlns:a16="http://schemas.microsoft.com/office/drawing/2014/main" id="{5A62C58E-0FA2-4215-A336-8C6F71F18736}"/>
                </a:ext>
              </a:extLst>
            </p:cNvPr>
            <p:cNvSpPr/>
            <p:nvPr/>
          </p:nvSpPr>
          <p:spPr>
            <a:xfrm>
              <a:off x="2458336" y="5268087"/>
              <a:ext cx="77852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0"/>
                <a:gd name="f7" fmla="val 76200"/>
                <a:gd name="f8" fmla="val 37211"/>
                <a:gd name="f9" fmla="val 77851"/>
                <a:gd name="f10" fmla="val 38989"/>
                <a:gd name="f11" fmla="val 40513"/>
                <a:gd name="f12" fmla="val 37338"/>
                <a:gd name="f13" fmla="+- 0 0 -90"/>
                <a:gd name="f14" fmla="*/ f3 1 77850"/>
                <a:gd name="f15" fmla="*/ f4 1 76200"/>
                <a:gd name="f16" fmla="+- f7 0 f5"/>
                <a:gd name="f17" fmla="+- f6 0 f5"/>
                <a:gd name="f18" fmla="*/ f13 f0 1"/>
                <a:gd name="f19" fmla="*/ f17 1 77850"/>
                <a:gd name="f20" fmla="*/ f16 1 76200"/>
                <a:gd name="f21" fmla="*/ 37211 f17 1"/>
                <a:gd name="f22" fmla="*/ 76200 f16 1"/>
                <a:gd name="f23" fmla="*/ 77851 f17 1"/>
                <a:gd name="f24" fmla="*/ 38989 f16 1"/>
                <a:gd name="f25" fmla="*/ 40513 f17 1"/>
                <a:gd name="f26" fmla="*/ 0 f16 1"/>
                <a:gd name="f27" fmla="*/ 0 f17 1"/>
                <a:gd name="f28" fmla="*/ 37338 f16 1"/>
                <a:gd name="f29" fmla="*/ f18 1 f2"/>
                <a:gd name="f30" fmla="*/ f21 1 77850"/>
                <a:gd name="f31" fmla="*/ f22 1 76200"/>
                <a:gd name="f32" fmla="*/ f23 1 77850"/>
                <a:gd name="f33" fmla="*/ f24 1 76200"/>
                <a:gd name="f34" fmla="*/ f25 1 77850"/>
                <a:gd name="f35" fmla="*/ f26 1 76200"/>
                <a:gd name="f36" fmla="*/ f27 1 77850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850" h="76200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7" name="Freeform: Shape 133">
              <a:extLst>
                <a:ext uri="{FF2B5EF4-FFF2-40B4-BE49-F238E27FC236}">
                  <a16:creationId xmlns:a16="http://schemas.microsoft.com/office/drawing/2014/main" id="{9A092953-420C-47B4-980C-A72B71E5FE89}"/>
                </a:ext>
              </a:extLst>
            </p:cNvPr>
            <p:cNvSpPr/>
            <p:nvPr/>
          </p:nvSpPr>
          <p:spPr>
            <a:xfrm>
              <a:off x="1312292" y="4037962"/>
              <a:ext cx="1077977" cy="11499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7976"/>
                <a:gd name="f7" fmla="val 1149984"/>
                <a:gd name="f8" fmla="val 1037209"/>
                <a:gd name="f9" fmla="val 1149985"/>
                <a:gd name="f10" fmla="val 1112901"/>
                <a:gd name="f11" fmla="val 687959"/>
                <a:gd name="f12" fmla="val 694563"/>
                <a:gd name="f13" fmla="val 323088"/>
                <a:gd name="f14" fmla="val 303149"/>
                <a:gd name="f15" fmla="val 40132"/>
                <a:gd name="f16" fmla="val 36322"/>
                <a:gd name="f17" fmla="+- 0 0 -90"/>
                <a:gd name="f18" fmla="*/ f3 1 1077976"/>
                <a:gd name="f19" fmla="*/ f4 1 1149984"/>
                <a:gd name="f20" fmla="+- f7 0 f5"/>
                <a:gd name="f21" fmla="+- f6 0 f5"/>
                <a:gd name="f22" fmla="*/ f17 f0 1"/>
                <a:gd name="f23" fmla="*/ f21 1 1077976"/>
                <a:gd name="f24" fmla="*/ f20 1 1149984"/>
                <a:gd name="f25" fmla="*/ 1037209 f21 1"/>
                <a:gd name="f26" fmla="*/ 1149985 f20 1"/>
                <a:gd name="f27" fmla="*/ 1077976 f21 1"/>
                <a:gd name="f28" fmla="*/ 1112901 f20 1"/>
                <a:gd name="f29" fmla="*/ 40132 f21 1"/>
                <a:gd name="f30" fmla="*/ 0 f20 1"/>
                <a:gd name="f31" fmla="*/ 0 f21 1"/>
                <a:gd name="f32" fmla="*/ 36322 f20 1"/>
                <a:gd name="f33" fmla="*/ f22 1 f2"/>
                <a:gd name="f34" fmla="*/ f25 1 1077976"/>
                <a:gd name="f35" fmla="*/ f26 1 1149984"/>
                <a:gd name="f36" fmla="*/ f27 1 1077976"/>
                <a:gd name="f37" fmla="*/ f28 1 1149984"/>
                <a:gd name="f38" fmla="*/ f29 1 1077976"/>
                <a:gd name="f39" fmla="*/ f30 1 1149984"/>
                <a:gd name="f40" fmla="*/ f31 1 1077976"/>
                <a:gd name="f41" fmla="*/ f32 1 114998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077976" h="1149984">
                  <a:moveTo>
                    <a:pt x="f8" y="f9"/>
                  </a:move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lnTo>
                    <a:pt x="f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8" name="Freeform: Shape 134">
              <a:extLst>
                <a:ext uri="{FF2B5EF4-FFF2-40B4-BE49-F238E27FC236}">
                  <a16:creationId xmlns:a16="http://schemas.microsoft.com/office/drawing/2014/main" id="{78151AEB-4FC4-43CC-8A2A-CF8A1AC2794C}"/>
                </a:ext>
              </a:extLst>
            </p:cNvPr>
            <p:cNvSpPr/>
            <p:nvPr/>
          </p:nvSpPr>
          <p:spPr>
            <a:xfrm>
              <a:off x="2387598" y="5191890"/>
              <a:ext cx="76196" cy="754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438"/>
                <a:gd name="f8" fmla="val 35814"/>
                <a:gd name="f9" fmla="val 38100"/>
                <a:gd name="f10" fmla="val 64262"/>
                <a:gd name="f11" fmla="val 25400"/>
                <a:gd name="f12" fmla="val 52197"/>
                <a:gd name="f13" fmla="val 12700"/>
                <a:gd name="f14" fmla="val 40132"/>
                <a:gd name="f15" fmla="val 36576"/>
                <a:gd name="f16" fmla="val 11684"/>
                <a:gd name="f17" fmla="val 49530"/>
                <a:gd name="f18" fmla="val 23622"/>
                <a:gd name="f19" fmla="val 62484"/>
                <a:gd name="f20" fmla="+- 0 0 -90"/>
                <a:gd name="f21" fmla="*/ f3 1 76200"/>
                <a:gd name="f22" fmla="*/ f4 1 75438"/>
                <a:gd name="f23" fmla="+- f7 0 f5"/>
                <a:gd name="f24" fmla="+- f6 0 f5"/>
                <a:gd name="f25" fmla="*/ f20 f0 1"/>
                <a:gd name="f26" fmla="*/ f24 1 76200"/>
                <a:gd name="f27" fmla="*/ f23 1 75438"/>
                <a:gd name="f28" fmla="*/ 35814 f24 1"/>
                <a:gd name="f29" fmla="*/ 75438 f23 1"/>
                <a:gd name="f30" fmla="*/ 76200 f24 1"/>
                <a:gd name="f31" fmla="*/ 38100 f23 1"/>
                <a:gd name="f32" fmla="*/ 40132 f24 1"/>
                <a:gd name="f33" fmla="*/ 0 f23 1"/>
                <a:gd name="f34" fmla="*/ 0 f24 1"/>
                <a:gd name="f35" fmla="*/ 36576 f23 1"/>
                <a:gd name="f36" fmla="*/ f25 1 f2"/>
                <a:gd name="f37" fmla="*/ f28 1 76200"/>
                <a:gd name="f38" fmla="*/ f29 1 75438"/>
                <a:gd name="f39" fmla="*/ f30 1 76200"/>
                <a:gd name="f40" fmla="*/ f31 1 75438"/>
                <a:gd name="f41" fmla="*/ f32 1 76200"/>
                <a:gd name="f42" fmla="*/ f33 1 75438"/>
                <a:gd name="f43" fmla="*/ f34 1 76200"/>
                <a:gd name="f44" fmla="*/ f35 1 75438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6200" h="75438">
                  <a:moveTo>
                    <a:pt x="f8" y="f7"/>
                  </a:moveTo>
                  <a:lnTo>
                    <a:pt x="f6" y="f9"/>
                  </a:lnTo>
                  <a:cubicBezTo>
                    <a:pt x="f10" y="f11"/>
                    <a:pt x="f12" y="f13"/>
                    <a:pt x="f14" y="f5"/>
                  </a:cubicBezTo>
                  <a:lnTo>
                    <a:pt x="f5" y="f15"/>
                  </a:lnTo>
                  <a:cubicBezTo>
                    <a:pt x="f16" y="f17"/>
                    <a:pt x="f18" y="f19"/>
                    <a:pt x="f8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9" name="Freeform: Shape 135">
              <a:extLst>
                <a:ext uri="{FF2B5EF4-FFF2-40B4-BE49-F238E27FC236}">
                  <a16:creationId xmlns:a16="http://schemas.microsoft.com/office/drawing/2014/main" id="{763FF1AB-700C-48F6-B6ED-6E55054794FD}"/>
                </a:ext>
              </a:extLst>
            </p:cNvPr>
            <p:cNvSpPr/>
            <p:nvPr/>
          </p:nvSpPr>
          <p:spPr>
            <a:xfrm>
              <a:off x="2098035" y="3186043"/>
              <a:ext cx="72639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866"/>
                <a:gd name="f8" fmla="val 36449"/>
                <a:gd name="f9" fmla="val 32385"/>
                <a:gd name="f10" fmla="val 34163"/>
                <a:gd name="f11" fmla="val 40259"/>
                <a:gd name="f12" fmla="+- 0 0 -90"/>
                <a:gd name="f13" fmla="*/ f3 1 72644"/>
                <a:gd name="f14" fmla="*/ f4 1 70866"/>
                <a:gd name="f15" fmla="+- f7 0 f5"/>
                <a:gd name="f16" fmla="+- f6 0 f5"/>
                <a:gd name="f17" fmla="*/ f12 f0 1"/>
                <a:gd name="f18" fmla="*/ f16 1 72644"/>
                <a:gd name="f19" fmla="*/ f15 1 70866"/>
                <a:gd name="f20" fmla="*/ 0 f16 1"/>
                <a:gd name="f21" fmla="*/ 36449 f15 1"/>
                <a:gd name="f22" fmla="*/ 32385 f16 1"/>
                <a:gd name="f23" fmla="*/ 70866 f15 1"/>
                <a:gd name="f24" fmla="*/ 72644 f16 1"/>
                <a:gd name="f25" fmla="*/ 34163 f15 1"/>
                <a:gd name="f26" fmla="*/ 40259 f16 1"/>
                <a:gd name="f27" fmla="*/ 0 f15 1"/>
                <a:gd name="f28" fmla="*/ f17 1 f2"/>
                <a:gd name="f29" fmla="*/ f20 1 72644"/>
                <a:gd name="f30" fmla="*/ f21 1 70866"/>
                <a:gd name="f31" fmla="*/ f22 1 72644"/>
                <a:gd name="f32" fmla="*/ f23 1 70866"/>
                <a:gd name="f33" fmla="*/ f24 1 72644"/>
                <a:gd name="f34" fmla="*/ f25 1 70866"/>
                <a:gd name="f35" fmla="*/ f26 1 72644"/>
                <a:gd name="f36" fmla="*/ f27 1 70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086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0" name="Freeform: Shape 136">
              <a:extLst>
                <a:ext uri="{FF2B5EF4-FFF2-40B4-BE49-F238E27FC236}">
                  <a16:creationId xmlns:a16="http://schemas.microsoft.com/office/drawing/2014/main" id="{145800DD-5180-4D87-B1F0-86A1FD0DC68A}"/>
                </a:ext>
              </a:extLst>
            </p:cNvPr>
            <p:cNvSpPr/>
            <p:nvPr/>
          </p:nvSpPr>
          <p:spPr>
            <a:xfrm>
              <a:off x="2037840" y="2967099"/>
              <a:ext cx="68195" cy="660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198"/>
                <a:gd name="f7" fmla="val 66039"/>
                <a:gd name="f8" fmla="val 34925"/>
                <a:gd name="f9" fmla="val 29210"/>
                <a:gd name="f10" fmla="val 66040"/>
                <a:gd name="f11" fmla="val 68199"/>
                <a:gd name="f12" fmla="val 30734"/>
                <a:gd name="f13" fmla="val 39116"/>
                <a:gd name="f14" fmla="+- 0 0 -90"/>
                <a:gd name="f15" fmla="*/ f3 1 68198"/>
                <a:gd name="f16" fmla="*/ f4 1 66039"/>
                <a:gd name="f17" fmla="+- f7 0 f5"/>
                <a:gd name="f18" fmla="+- f6 0 f5"/>
                <a:gd name="f19" fmla="*/ f14 f0 1"/>
                <a:gd name="f20" fmla="*/ f18 1 68198"/>
                <a:gd name="f21" fmla="*/ f17 1 66039"/>
                <a:gd name="f22" fmla="*/ 0 f18 1"/>
                <a:gd name="f23" fmla="*/ 34925 f17 1"/>
                <a:gd name="f24" fmla="*/ 29210 f18 1"/>
                <a:gd name="f25" fmla="*/ 66040 f17 1"/>
                <a:gd name="f26" fmla="*/ 68199 f18 1"/>
                <a:gd name="f27" fmla="*/ 30734 f17 1"/>
                <a:gd name="f28" fmla="*/ 39116 f18 1"/>
                <a:gd name="f29" fmla="*/ 0 f17 1"/>
                <a:gd name="f30" fmla="*/ f19 1 f2"/>
                <a:gd name="f31" fmla="*/ f22 1 68198"/>
                <a:gd name="f32" fmla="*/ f23 1 66039"/>
                <a:gd name="f33" fmla="*/ f24 1 68198"/>
                <a:gd name="f34" fmla="*/ f25 1 66039"/>
                <a:gd name="f35" fmla="*/ f26 1 68198"/>
                <a:gd name="f36" fmla="*/ f27 1 66039"/>
                <a:gd name="f37" fmla="*/ f28 1 68198"/>
                <a:gd name="f38" fmla="*/ f29 1 6603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8198" h="6603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1" name="Freeform: Shape 137">
              <a:extLst>
                <a:ext uri="{FF2B5EF4-FFF2-40B4-BE49-F238E27FC236}">
                  <a16:creationId xmlns:a16="http://schemas.microsoft.com/office/drawing/2014/main" id="{5183BEF0-52CF-4DD5-961C-EF312CDBC96E}"/>
                </a:ext>
              </a:extLst>
            </p:cNvPr>
            <p:cNvSpPr/>
            <p:nvPr/>
          </p:nvSpPr>
          <p:spPr>
            <a:xfrm>
              <a:off x="2192904" y="2825111"/>
              <a:ext cx="70866" cy="680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8072"/>
                <a:gd name="f8" fmla="val 28829"/>
                <a:gd name="f9" fmla="val 29972"/>
                <a:gd name="f10" fmla="val 42291"/>
                <a:gd name="f11" fmla="val 38100"/>
                <a:gd name="f12" fmla="+- 0 0 -90"/>
                <a:gd name="f13" fmla="*/ f3 1 70866"/>
                <a:gd name="f14" fmla="*/ f4 1 68072"/>
                <a:gd name="f15" fmla="+- f7 0 f5"/>
                <a:gd name="f16" fmla="+- f6 0 f5"/>
                <a:gd name="f17" fmla="*/ f12 f0 1"/>
                <a:gd name="f18" fmla="*/ f16 1 70866"/>
                <a:gd name="f19" fmla="*/ f15 1 68072"/>
                <a:gd name="f20" fmla="*/ 28829 f16 1"/>
                <a:gd name="f21" fmla="*/ 68072 f15 1"/>
                <a:gd name="f22" fmla="*/ 70866 f16 1"/>
                <a:gd name="f23" fmla="*/ 29972 f15 1"/>
                <a:gd name="f24" fmla="*/ 42291 f16 1"/>
                <a:gd name="f25" fmla="*/ 0 f15 1"/>
                <a:gd name="f26" fmla="*/ 0 f16 1"/>
                <a:gd name="f27" fmla="*/ 38100 f15 1"/>
                <a:gd name="f28" fmla="*/ f17 1 f2"/>
                <a:gd name="f29" fmla="*/ f20 1 70866"/>
                <a:gd name="f30" fmla="*/ f21 1 68072"/>
                <a:gd name="f31" fmla="*/ f22 1 70866"/>
                <a:gd name="f32" fmla="*/ f23 1 68072"/>
                <a:gd name="f33" fmla="*/ f24 1 70866"/>
                <a:gd name="f34" fmla="*/ f25 1 68072"/>
                <a:gd name="f35" fmla="*/ f26 1 70866"/>
                <a:gd name="f36" fmla="*/ f27 1 6807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866" h="68072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2" name="Freeform: Shape 138">
              <a:extLst>
                <a:ext uri="{FF2B5EF4-FFF2-40B4-BE49-F238E27FC236}">
                  <a16:creationId xmlns:a16="http://schemas.microsoft.com/office/drawing/2014/main" id="{FFBCC368-E232-43E6-B797-4F53688A9708}"/>
                </a:ext>
              </a:extLst>
            </p:cNvPr>
            <p:cNvSpPr/>
            <p:nvPr/>
          </p:nvSpPr>
          <p:spPr>
            <a:xfrm>
              <a:off x="2114421" y="2898263"/>
              <a:ext cx="68323" cy="6566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325"/>
                <a:gd name="f7" fmla="val 65659"/>
                <a:gd name="f8" fmla="val 35179"/>
                <a:gd name="f9" fmla="val 29210"/>
                <a:gd name="f10" fmla="val 41910"/>
                <a:gd name="f11" fmla="val 53721"/>
                <a:gd name="f12" fmla="val 55372"/>
                <a:gd name="f13" fmla="val 68326"/>
                <a:gd name="f14" fmla="val 30353"/>
                <a:gd name="f15" fmla="val 39243"/>
                <a:gd name="f16" fmla="+- 0 0 -90"/>
                <a:gd name="f17" fmla="*/ f3 1 68325"/>
                <a:gd name="f18" fmla="*/ f4 1 65659"/>
                <a:gd name="f19" fmla="+- f7 0 f5"/>
                <a:gd name="f20" fmla="+- f6 0 f5"/>
                <a:gd name="f21" fmla="*/ f16 f0 1"/>
                <a:gd name="f22" fmla="*/ f20 1 68325"/>
                <a:gd name="f23" fmla="*/ f19 1 65659"/>
                <a:gd name="f24" fmla="*/ 0 f20 1"/>
                <a:gd name="f25" fmla="*/ 35179 f19 1"/>
                <a:gd name="f26" fmla="*/ 29210 f20 1"/>
                <a:gd name="f27" fmla="*/ 65659 f19 1"/>
                <a:gd name="f28" fmla="*/ 68326 f20 1"/>
                <a:gd name="f29" fmla="*/ 30353 f19 1"/>
                <a:gd name="f30" fmla="*/ 39243 f20 1"/>
                <a:gd name="f31" fmla="*/ 0 f19 1"/>
                <a:gd name="f32" fmla="*/ f21 1 f2"/>
                <a:gd name="f33" fmla="*/ f24 1 68325"/>
                <a:gd name="f34" fmla="*/ f25 1 65659"/>
                <a:gd name="f35" fmla="*/ f26 1 68325"/>
                <a:gd name="f36" fmla="*/ f27 1 65659"/>
                <a:gd name="f37" fmla="*/ f28 1 68325"/>
                <a:gd name="f38" fmla="*/ f29 1 65659"/>
                <a:gd name="f39" fmla="*/ f30 1 68325"/>
                <a:gd name="f40" fmla="*/ f31 1 6565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68325" h="65659">
                  <a:moveTo>
                    <a:pt x="f5" y="f8"/>
                  </a:moveTo>
                  <a:lnTo>
                    <a:pt x="f9" y="f7"/>
                  </a:lnTo>
                  <a:cubicBezTo>
                    <a:pt x="f10" y="f11"/>
                    <a:pt x="f12" y="f10"/>
                    <a:pt x="f13" y="f14"/>
                  </a:cubicBezTo>
                  <a:lnTo>
                    <a:pt x="f15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3" name="Freeform: Shape 139">
              <a:extLst>
                <a:ext uri="{FF2B5EF4-FFF2-40B4-BE49-F238E27FC236}">
                  <a16:creationId xmlns:a16="http://schemas.microsoft.com/office/drawing/2014/main" id="{CBB5D4E3-EDAC-4022-B214-806C9C73280C}"/>
                </a:ext>
              </a:extLst>
            </p:cNvPr>
            <p:cNvSpPr/>
            <p:nvPr/>
          </p:nvSpPr>
          <p:spPr>
            <a:xfrm>
              <a:off x="1892295" y="2968114"/>
              <a:ext cx="72265" cy="699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69977"/>
                <a:gd name="f8" fmla="val 35052"/>
                <a:gd name="f9" fmla="val 32766"/>
                <a:gd name="f10" fmla="val 34671"/>
                <a:gd name="f11" fmla="val 39370"/>
                <a:gd name="f12" fmla="+- 0 0 -90"/>
                <a:gd name="f13" fmla="*/ f3 1 72263"/>
                <a:gd name="f14" fmla="*/ f4 1 69977"/>
                <a:gd name="f15" fmla="+- f7 0 f5"/>
                <a:gd name="f16" fmla="+- f6 0 f5"/>
                <a:gd name="f17" fmla="*/ f12 f0 1"/>
                <a:gd name="f18" fmla="*/ f16 1 72263"/>
                <a:gd name="f19" fmla="*/ f15 1 69977"/>
                <a:gd name="f20" fmla="*/ 0 f16 1"/>
                <a:gd name="f21" fmla="*/ 35052 f15 1"/>
                <a:gd name="f22" fmla="*/ 32766 f16 1"/>
                <a:gd name="f23" fmla="*/ 69977 f15 1"/>
                <a:gd name="f24" fmla="*/ 72263 f16 1"/>
                <a:gd name="f25" fmla="*/ 34671 f15 1"/>
                <a:gd name="f26" fmla="*/ 39370 f16 1"/>
                <a:gd name="f27" fmla="*/ 0 f15 1"/>
                <a:gd name="f28" fmla="*/ f17 1 f2"/>
                <a:gd name="f29" fmla="*/ f20 1 72263"/>
                <a:gd name="f30" fmla="*/ f21 1 69977"/>
                <a:gd name="f31" fmla="*/ f22 1 72263"/>
                <a:gd name="f32" fmla="*/ f23 1 69977"/>
                <a:gd name="f33" fmla="*/ f24 1 72263"/>
                <a:gd name="f34" fmla="*/ f25 1 69977"/>
                <a:gd name="f35" fmla="*/ f26 1 72263"/>
                <a:gd name="f36" fmla="*/ f27 1 6997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263" h="6997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4" name="Freeform: Shape 140">
              <a:extLst>
                <a:ext uri="{FF2B5EF4-FFF2-40B4-BE49-F238E27FC236}">
                  <a16:creationId xmlns:a16="http://schemas.microsoft.com/office/drawing/2014/main" id="{88744A4A-4C89-4DB0-954A-21CA4E8F747A}"/>
                </a:ext>
              </a:extLst>
            </p:cNvPr>
            <p:cNvSpPr/>
            <p:nvPr/>
          </p:nvSpPr>
          <p:spPr>
            <a:xfrm>
              <a:off x="1815340" y="3039365"/>
              <a:ext cx="69338" cy="671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341"/>
                <a:gd name="f7" fmla="val 67183"/>
                <a:gd name="f8" fmla="val 32385"/>
                <a:gd name="f9" fmla="val 32893"/>
                <a:gd name="f10" fmla="val 69342"/>
                <a:gd name="f11" fmla="val 34671"/>
                <a:gd name="f12" fmla="val 36322"/>
                <a:gd name="f13" fmla="+- 0 0 -90"/>
                <a:gd name="f14" fmla="*/ f3 1 69341"/>
                <a:gd name="f15" fmla="*/ f4 1 67183"/>
                <a:gd name="f16" fmla="+- f7 0 f5"/>
                <a:gd name="f17" fmla="+- f6 0 f5"/>
                <a:gd name="f18" fmla="*/ f13 f0 1"/>
                <a:gd name="f19" fmla="*/ f17 1 69341"/>
                <a:gd name="f20" fmla="*/ f16 1 67183"/>
                <a:gd name="f21" fmla="*/ 0 f17 1"/>
                <a:gd name="f22" fmla="*/ 32385 f16 1"/>
                <a:gd name="f23" fmla="*/ 32893 f17 1"/>
                <a:gd name="f24" fmla="*/ 67183 f16 1"/>
                <a:gd name="f25" fmla="*/ 69342 f17 1"/>
                <a:gd name="f26" fmla="*/ 34671 f16 1"/>
                <a:gd name="f27" fmla="*/ 36322 f17 1"/>
                <a:gd name="f28" fmla="*/ 0 f16 1"/>
                <a:gd name="f29" fmla="*/ f18 1 f2"/>
                <a:gd name="f30" fmla="*/ f21 1 69341"/>
                <a:gd name="f31" fmla="*/ f22 1 67183"/>
                <a:gd name="f32" fmla="*/ f23 1 69341"/>
                <a:gd name="f33" fmla="*/ f24 1 67183"/>
                <a:gd name="f34" fmla="*/ f25 1 69341"/>
                <a:gd name="f35" fmla="*/ f26 1 67183"/>
                <a:gd name="f36" fmla="*/ f27 1 69341"/>
                <a:gd name="f37" fmla="*/ f28 1 671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341" h="6718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5" name="Freeform: Shape 141">
              <a:extLst>
                <a:ext uri="{FF2B5EF4-FFF2-40B4-BE49-F238E27FC236}">
                  <a16:creationId xmlns:a16="http://schemas.microsoft.com/office/drawing/2014/main" id="{F579DC72-821F-45D3-820E-A3002D1E5F00}"/>
                </a:ext>
              </a:extLst>
            </p:cNvPr>
            <p:cNvSpPr/>
            <p:nvPr/>
          </p:nvSpPr>
          <p:spPr>
            <a:xfrm>
              <a:off x="2127379" y="2755260"/>
              <a:ext cx="74925" cy="726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72644"/>
                <a:gd name="f8" fmla="val 32639"/>
                <a:gd name="f9" fmla="val 34544"/>
                <a:gd name="f10" fmla="val 64008"/>
                <a:gd name="f11" fmla="val 23114"/>
                <a:gd name="f12" fmla="val 53213"/>
                <a:gd name="f13" fmla="val 11557"/>
                <a:gd name="f14" fmla="val 42291"/>
                <a:gd name="f15" fmla="val 38100"/>
                <a:gd name="f16" fmla="+- 0 0 -90"/>
                <a:gd name="f17" fmla="*/ f3 1 74930"/>
                <a:gd name="f18" fmla="*/ f4 1 72644"/>
                <a:gd name="f19" fmla="+- f7 0 f5"/>
                <a:gd name="f20" fmla="+- f6 0 f5"/>
                <a:gd name="f21" fmla="*/ f16 f0 1"/>
                <a:gd name="f22" fmla="*/ f20 1 74930"/>
                <a:gd name="f23" fmla="*/ f19 1 72644"/>
                <a:gd name="f24" fmla="*/ 32639 f20 1"/>
                <a:gd name="f25" fmla="*/ 72644 f19 1"/>
                <a:gd name="f26" fmla="*/ 74930 f20 1"/>
                <a:gd name="f27" fmla="*/ 34544 f19 1"/>
                <a:gd name="f28" fmla="*/ 42291 f20 1"/>
                <a:gd name="f29" fmla="*/ 0 f19 1"/>
                <a:gd name="f30" fmla="*/ 0 f20 1"/>
                <a:gd name="f31" fmla="*/ 38100 f19 1"/>
                <a:gd name="f32" fmla="*/ f21 1 f2"/>
                <a:gd name="f33" fmla="*/ f24 1 74930"/>
                <a:gd name="f34" fmla="*/ f25 1 72644"/>
                <a:gd name="f35" fmla="*/ f26 1 74930"/>
                <a:gd name="f36" fmla="*/ f27 1 72644"/>
                <a:gd name="f37" fmla="*/ f28 1 74930"/>
                <a:gd name="f38" fmla="*/ f29 1 72644"/>
                <a:gd name="f39" fmla="*/ f30 1 74930"/>
                <a:gd name="f40" fmla="*/ f31 1 72644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4930" h="72644">
                  <a:moveTo>
                    <a:pt x="f8" y="f7"/>
                  </a:moveTo>
                  <a:lnTo>
                    <a:pt x="f6" y="f9"/>
                  </a:lnTo>
                  <a:cubicBezTo>
                    <a:pt x="f10" y="f11"/>
                    <a:pt x="f12" y="f13"/>
                    <a:pt x="f14" y="f5"/>
                  </a:cubicBezTo>
                  <a:lnTo>
                    <a:pt x="f5" y="f1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6" name="Freeform: Shape 142">
              <a:extLst>
                <a:ext uri="{FF2B5EF4-FFF2-40B4-BE49-F238E27FC236}">
                  <a16:creationId xmlns:a16="http://schemas.microsoft.com/office/drawing/2014/main" id="{323B1909-C604-4EAF-9AC9-9450FD1DA670}"/>
                </a:ext>
              </a:extLst>
            </p:cNvPr>
            <p:cNvSpPr/>
            <p:nvPr/>
          </p:nvSpPr>
          <p:spPr>
            <a:xfrm>
              <a:off x="1971803" y="2897248"/>
              <a:ext cx="71880" cy="695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595"/>
                <a:gd name="f8" fmla="val 34798"/>
                <a:gd name="f9" fmla="val 32766"/>
                <a:gd name="f10" fmla="val 69596"/>
                <a:gd name="f11" fmla="val 34671"/>
                <a:gd name="f12" fmla="val 39116"/>
                <a:gd name="f13" fmla="+- 0 0 -90"/>
                <a:gd name="f14" fmla="*/ f3 1 71882"/>
                <a:gd name="f15" fmla="*/ f4 1 69595"/>
                <a:gd name="f16" fmla="+- f7 0 f5"/>
                <a:gd name="f17" fmla="+- f6 0 f5"/>
                <a:gd name="f18" fmla="*/ f13 f0 1"/>
                <a:gd name="f19" fmla="*/ f17 1 71882"/>
                <a:gd name="f20" fmla="*/ f16 1 69595"/>
                <a:gd name="f21" fmla="*/ 0 f17 1"/>
                <a:gd name="f22" fmla="*/ 34798 f16 1"/>
                <a:gd name="f23" fmla="*/ 32766 f17 1"/>
                <a:gd name="f24" fmla="*/ 69596 f16 1"/>
                <a:gd name="f25" fmla="*/ 71882 f17 1"/>
                <a:gd name="f26" fmla="*/ 34671 f16 1"/>
                <a:gd name="f27" fmla="*/ 39116 f17 1"/>
                <a:gd name="f28" fmla="*/ 0 f16 1"/>
                <a:gd name="f29" fmla="*/ f18 1 f2"/>
                <a:gd name="f30" fmla="*/ f21 1 71882"/>
                <a:gd name="f31" fmla="*/ f22 1 69595"/>
                <a:gd name="f32" fmla="*/ f23 1 71882"/>
                <a:gd name="f33" fmla="*/ f24 1 69595"/>
                <a:gd name="f34" fmla="*/ f25 1 71882"/>
                <a:gd name="f35" fmla="*/ f26 1 69595"/>
                <a:gd name="f36" fmla="*/ f27 1 71882"/>
                <a:gd name="f37" fmla="*/ f28 1 695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882" h="69595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7" name="Freeform: Shape 143">
              <a:extLst>
                <a:ext uri="{FF2B5EF4-FFF2-40B4-BE49-F238E27FC236}">
                  <a16:creationId xmlns:a16="http://schemas.microsoft.com/office/drawing/2014/main" id="{B3BB1F7E-AAEB-4527-9EDE-7B478C472E33}"/>
                </a:ext>
              </a:extLst>
            </p:cNvPr>
            <p:cNvSpPr/>
            <p:nvPr/>
          </p:nvSpPr>
          <p:spPr>
            <a:xfrm>
              <a:off x="2048384" y="2829053"/>
              <a:ext cx="71880" cy="693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342"/>
                <a:gd name="f8" fmla="val 34798"/>
                <a:gd name="f9" fmla="val 8763"/>
                <a:gd name="f10" fmla="val 44196"/>
                <a:gd name="f11" fmla="val 19812"/>
                <a:gd name="f12" fmla="val 55753"/>
                <a:gd name="f13" fmla="val 32766"/>
                <a:gd name="f14" fmla="val 34417"/>
                <a:gd name="f15" fmla="val 59182"/>
                <a:gd name="f16" fmla="val 20574"/>
                <a:gd name="f17" fmla="val 47752"/>
                <a:gd name="f18" fmla="val 9017"/>
                <a:gd name="f19" fmla="val 38989"/>
                <a:gd name="f20" fmla="+- 0 0 -90"/>
                <a:gd name="f21" fmla="*/ f3 1 71882"/>
                <a:gd name="f22" fmla="*/ f4 1 69342"/>
                <a:gd name="f23" fmla="+- f7 0 f5"/>
                <a:gd name="f24" fmla="+- f6 0 f5"/>
                <a:gd name="f25" fmla="*/ f20 f0 1"/>
                <a:gd name="f26" fmla="*/ f24 1 71882"/>
                <a:gd name="f27" fmla="*/ f23 1 69342"/>
                <a:gd name="f28" fmla="*/ 0 f24 1"/>
                <a:gd name="f29" fmla="*/ 34798 f23 1"/>
                <a:gd name="f30" fmla="*/ 32766 f24 1"/>
                <a:gd name="f31" fmla="*/ 69342 f23 1"/>
                <a:gd name="f32" fmla="*/ 71882 f24 1"/>
                <a:gd name="f33" fmla="*/ 34417 f23 1"/>
                <a:gd name="f34" fmla="*/ 38989 f24 1"/>
                <a:gd name="f35" fmla="*/ 0 f23 1"/>
                <a:gd name="f36" fmla="*/ f25 1 f2"/>
                <a:gd name="f37" fmla="*/ f28 1 71882"/>
                <a:gd name="f38" fmla="*/ f29 1 69342"/>
                <a:gd name="f39" fmla="*/ f30 1 71882"/>
                <a:gd name="f40" fmla="*/ f31 1 69342"/>
                <a:gd name="f41" fmla="*/ f32 1 71882"/>
                <a:gd name="f42" fmla="*/ f33 1 69342"/>
                <a:gd name="f43" fmla="*/ f34 1 71882"/>
                <a:gd name="f44" fmla="*/ f35 1 69342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1882" h="69342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8" name="Freeform: Shape 144">
              <a:extLst>
                <a:ext uri="{FF2B5EF4-FFF2-40B4-BE49-F238E27FC236}">
                  <a16:creationId xmlns:a16="http://schemas.microsoft.com/office/drawing/2014/main" id="{A1A1A4A0-7993-4AE4-826A-701A0A8E4A81}"/>
                </a:ext>
              </a:extLst>
            </p:cNvPr>
            <p:cNvSpPr/>
            <p:nvPr/>
          </p:nvSpPr>
          <p:spPr>
            <a:xfrm>
              <a:off x="0" y="-2414"/>
              <a:ext cx="1828800" cy="30372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8800"/>
                <a:gd name="f7" fmla="val 3037204"/>
                <a:gd name="f8" fmla="val 2994787"/>
                <a:gd name="f9" fmla="val 1781175"/>
                <a:gd name="f10" fmla="val 3037205"/>
                <a:gd name="f11" fmla="val 1596644"/>
                <a:gd name="f12" fmla="val 2841625"/>
                <a:gd name="f13" fmla="val 1524762"/>
                <a:gd name="f14" fmla="val 2765425"/>
                <a:gd name="f15" fmla="val 1194943"/>
                <a:gd name="f16" fmla="val 2416048"/>
                <a:gd name="f17" fmla="val 928666"/>
                <a:gd name="f18" fmla="val 2133600"/>
                <a:gd name="f19" fmla="val 662390"/>
                <a:gd name="f20" fmla="val 1851241"/>
                <a:gd name="f21" fmla="val 396113"/>
                <a:gd name="f22" fmla="val 1568958"/>
                <a:gd name="f23" fmla="val 317246"/>
                <a:gd name="f24" fmla="val 1485138"/>
                <a:gd name="f25" fmla="val 233553"/>
                <a:gd name="f26" fmla="val 1404620"/>
                <a:gd name="f27" fmla="val 164084"/>
                <a:gd name="f28" fmla="val 1313942"/>
                <a:gd name="f29" fmla="val 84914"/>
                <a:gd name="f30" fmla="val 1211721"/>
                <a:gd name="f31" fmla="val 28926"/>
                <a:gd name="f32" fmla="val 1093503"/>
                <a:gd name="f33" fmla="val 967486"/>
                <a:gd name="f34" fmla="val 595122"/>
                <a:gd name="f35" fmla="val 42641"/>
                <a:gd name="f36" fmla="val 411874"/>
                <a:gd name="f37" fmla="val 141910"/>
                <a:gd name="f38" fmla="val 246709"/>
                <a:gd name="f39" fmla="val 283718"/>
                <a:gd name="f40" fmla="val 123063"/>
                <a:gd name="f41" fmla="val 420878"/>
                <a:gd name="f42" fmla="val 1270"/>
                <a:gd name="f43" fmla="val 422275"/>
                <a:gd name="f44" fmla="val 511175"/>
                <a:gd name="f45" fmla="val 509651"/>
                <a:gd name="f46" fmla="val 286512"/>
                <a:gd name="f47" fmla="val 199771"/>
                <a:gd name="f48" fmla="val 138811"/>
                <a:gd name="f49" fmla="val 331343"/>
                <a:gd name="f50" fmla="val 63500"/>
                <a:gd name="f51" fmla="val 499237"/>
                <a:gd name="f52" fmla="val 41402"/>
                <a:gd name="f53" fmla="val 689229"/>
                <a:gd name="f54" fmla="val 11684"/>
                <a:gd name="f55" fmla="val 945642"/>
                <a:gd name="f56" fmla="val 93218"/>
                <a:gd name="f57" fmla="val 1168400"/>
                <a:gd name="f58" fmla="val 272542"/>
                <a:gd name="f59" fmla="val 1358900"/>
                <a:gd name="f60" fmla="val 728345"/>
                <a:gd name="f61" fmla="val 1843024"/>
                <a:gd name="f62" fmla="val 1756537"/>
                <a:gd name="f63" fmla="val 2939034"/>
                <a:gd name="f64" fmla="val 1815084"/>
                <a:gd name="f65" fmla="val 3003550"/>
                <a:gd name="f66" fmla="+- 0 0 -90"/>
                <a:gd name="f67" fmla="*/ f3 1 1828800"/>
                <a:gd name="f68" fmla="*/ f4 1 3037204"/>
                <a:gd name="f69" fmla="+- f7 0 f5"/>
                <a:gd name="f70" fmla="+- f6 0 f5"/>
                <a:gd name="f71" fmla="*/ f66 f0 1"/>
                <a:gd name="f72" fmla="*/ f70 1 1828800"/>
                <a:gd name="f73" fmla="*/ f69 1 3037204"/>
                <a:gd name="f74" fmla="*/ 1828800 f70 1"/>
                <a:gd name="f75" fmla="*/ 2994787 f69 1"/>
                <a:gd name="f76" fmla="*/ 1781175 f70 1"/>
                <a:gd name="f77" fmla="*/ 3037205 f69 1"/>
                <a:gd name="f78" fmla="*/ 1596644 f70 1"/>
                <a:gd name="f79" fmla="*/ 2841625 f69 1"/>
                <a:gd name="f80" fmla="*/ 1524762 f70 1"/>
                <a:gd name="f81" fmla="*/ 2765425 f69 1"/>
                <a:gd name="f82" fmla="*/ 1194943 f70 1"/>
                <a:gd name="f83" fmla="*/ 2416048 f69 1"/>
                <a:gd name="f84" fmla="*/ 396113 f70 1"/>
                <a:gd name="f85" fmla="*/ 1568958 f69 1"/>
                <a:gd name="f86" fmla="*/ 164084 f70 1"/>
                <a:gd name="f87" fmla="*/ 1313942 f69 1"/>
                <a:gd name="f88" fmla="*/ 0 f70 1"/>
                <a:gd name="f89" fmla="*/ 967486 f69 1"/>
                <a:gd name="f90" fmla="*/ 595122 f69 1"/>
                <a:gd name="f91" fmla="*/ 283718 f70 1"/>
                <a:gd name="f92" fmla="*/ 123063 f69 1"/>
                <a:gd name="f93" fmla="*/ 420878 f70 1"/>
                <a:gd name="f94" fmla="*/ 1270 f69 1"/>
                <a:gd name="f95" fmla="*/ 422275 f70 1"/>
                <a:gd name="f96" fmla="*/ 0 f69 1"/>
                <a:gd name="f97" fmla="*/ 511175 f70 1"/>
                <a:gd name="f98" fmla="*/ 509651 f70 1"/>
                <a:gd name="f99" fmla="*/ 286512 f70 1"/>
                <a:gd name="f100" fmla="*/ 199771 f69 1"/>
                <a:gd name="f101" fmla="*/ 41402 f70 1"/>
                <a:gd name="f102" fmla="*/ 689229 f69 1"/>
                <a:gd name="f103" fmla="*/ 272542 f70 1"/>
                <a:gd name="f104" fmla="*/ 1358900 f69 1"/>
                <a:gd name="f105" fmla="*/ 1815084 f70 1"/>
                <a:gd name="f106" fmla="*/ 3003550 f69 1"/>
                <a:gd name="f107" fmla="*/ f71 1 f2"/>
                <a:gd name="f108" fmla="*/ f74 1 1828800"/>
                <a:gd name="f109" fmla="*/ f75 1 3037204"/>
                <a:gd name="f110" fmla="*/ f76 1 1828800"/>
                <a:gd name="f111" fmla="*/ f77 1 3037204"/>
                <a:gd name="f112" fmla="*/ f78 1 1828800"/>
                <a:gd name="f113" fmla="*/ f79 1 3037204"/>
                <a:gd name="f114" fmla="*/ f80 1 1828800"/>
                <a:gd name="f115" fmla="*/ f81 1 3037204"/>
                <a:gd name="f116" fmla="*/ f82 1 1828800"/>
                <a:gd name="f117" fmla="*/ f83 1 3037204"/>
                <a:gd name="f118" fmla="*/ f84 1 1828800"/>
                <a:gd name="f119" fmla="*/ f85 1 3037204"/>
                <a:gd name="f120" fmla="*/ f86 1 1828800"/>
                <a:gd name="f121" fmla="*/ f87 1 3037204"/>
                <a:gd name="f122" fmla="*/ f88 1 1828800"/>
                <a:gd name="f123" fmla="*/ f89 1 3037204"/>
                <a:gd name="f124" fmla="*/ f90 1 3037204"/>
                <a:gd name="f125" fmla="*/ f91 1 1828800"/>
                <a:gd name="f126" fmla="*/ f92 1 3037204"/>
                <a:gd name="f127" fmla="*/ f93 1 1828800"/>
                <a:gd name="f128" fmla="*/ f94 1 3037204"/>
                <a:gd name="f129" fmla="*/ f95 1 1828800"/>
                <a:gd name="f130" fmla="*/ f96 1 3037204"/>
                <a:gd name="f131" fmla="*/ f97 1 1828800"/>
                <a:gd name="f132" fmla="*/ f98 1 1828800"/>
                <a:gd name="f133" fmla="*/ f99 1 1828800"/>
                <a:gd name="f134" fmla="*/ f100 1 3037204"/>
                <a:gd name="f135" fmla="*/ f101 1 1828800"/>
                <a:gd name="f136" fmla="*/ f102 1 3037204"/>
                <a:gd name="f137" fmla="*/ f103 1 1828800"/>
                <a:gd name="f138" fmla="*/ f104 1 3037204"/>
                <a:gd name="f139" fmla="*/ f105 1 1828800"/>
                <a:gd name="f140" fmla="*/ f106 1 3037204"/>
                <a:gd name="f141" fmla="*/ f5 1 f72"/>
                <a:gd name="f142" fmla="*/ f6 1 f72"/>
                <a:gd name="f143" fmla="*/ f5 1 f73"/>
                <a:gd name="f144" fmla="*/ f7 1 f73"/>
                <a:gd name="f145" fmla="+- f107 0 f1"/>
                <a:gd name="f146" fmla="*/ f108 1 f72"/>
                <a:gd name="f147" fmla="*/ f109 1 f73"/>
                <a:gd name="f148" fmla="*/ f110 1 f72"/>
                <a:gd name="f149" fmla="*/ f111 1 f73"/>
                <a:gd name="f150" fmla="*/ f112 1 f72"/>
                <a:gd name="f151" fmla="*/ f113 1 f73"/>
                <a:gd name="f152" fmla="*/ f114 1 f72"/>
                <a:gd name="f153" fmla="*/ f115 1 f73"/>
                <a:gd name="f154" fmla="*/ f116 1 f72"/>
                <a:gd name="f155" fmla="*/ f117 1 f73"/>
                <a:gd name="f156" fmla="*/ f118 1 f72"/>
                <a:gd name="f157" fmla="*/ f119 1 f73"/>
                <a:gd name="f158" fmla="*/ f120 1 f72"/>
                <a:gd name="f159" fmla="*/ f121 1 f73"/>
                <a:gd name="f160" fmla="*/ f122 1 f72"/>
                <a:gd name="f161" fmla="*/ f123 1 f73"/>
                <a:gd name="f162" fmla="*/ f124 1 f73"/>
                <a:gd name="f163" fmla="*/ f125 1 f72"/>
                <a:gd name="f164" fmla="*/ f126 1 f73"/>
                <a:gd name="f165" fmla="*/ f127 1 f72"/>
                <a:gd name="f166" fmla="*/ f128 1 f73"/>
                <a:gd name="f167" fmla="*/ f129 1 f72"/>
                <a:gd name="f168" fmla="*/ f130 1 f73"/>
                <a:gd name="f169" fmla="*/ f131 1 f72"/>
                <a:gd name="f170" fmla="*/ f132 1 f72"/>
                <a:gd name="f171" fmla="*/ f133 1 f72"/>
                <a:gd name="f172" fmla="*/ f134 1 f73"/>
                <a:gd name="f173" fmla="*/ f135 1 f72"/>
                <a:gd name="f174" fmla="*/ f136 1 f73"/>
                <a:gd name="f175" fmla="*/ f137 1 f72"/>
                <a:gd name="f176" fmla="*/ f138 1 f73"/>
                <a:gd name="f177" fmla="*/ f139 1 f72"/>
                <a:gd name="f178" fmla="*/ f140 1 f73"/>
                <a:gd name="f179" fmla="*/ f141 f67 1"/>
                <a:gd name="f180" fmla="*/ f142 f67 1"/>
                <a:gd name="f181" fmla="*/ f144 f68 1"/>
                <a:gd name="f182" fmla="*/ f143 f68 1"/>
                <a:gd name="f183" fmla="*/ f146 f67 1"/>
                <a:gd name="f184" fmla="*/ f147 f68 1"/>
                <a:gd name="f185" fmla="*/ f148 f67 1"/>
                <a:gd name="f186" fmla="*/ f149 f68 1"/>
                <a:gd name="f187" fmla="*/ f150 f67 1"/>
                <a:gd name="f188" fmla="*/ f151 f68 1"/>
                <a:gd name="f189" fmla="*/ f152 f67 1"/>
                <a:gd name="f190" fmla="*/ f153 f68 1"/>
                <a:gd name="f191" fmla="*/ f154 f67 1"/>
                <a:gd name="f192" fmla="*/ f155 f68 1"/>
                <a:gd name="f193" fmla="*/ f156 f67 1"/>
                <a:gd name="f194" fmla="*/ f157 f68 1"/>
                <a:gd name="f195" fmla="*/ f158 f67 1"/>
                <a:gd name="f196" fmla="*/ f159 f68 1"/>
                <a:gd name="f197" fmla="*/ f160 f67 1"/>
                <a:gd name="f198" fmla="*/ f161 f68 1"/>
                <a:gd name="f199" fmla="*/ f162 f68 1"/>
                <a:gd name="f200" fmla="*/ f163 f67 1"/>
                <a:gd name="f201" fmla="*/ f164 f68 1"/>
                <a:gd name="f202" fmla="*/ f165 f67 1"/>
                <a:gd name="f203" fmla="*/ f166 f68 1"/>
                <a:gd name="f204" fmla="*/ f167 f67 1"/>
                <a:gd name="f205" fmla="*/ f168 f68 1"/>
                <a:gd name="f206" fmla="*/ f169 f67 1"/>
                <a:gd name="f207" fmla="*/ f170 f67 1"/>
                <a:gd name="f208" fmla="*/ f171 f67 1"/>
                <a:gd name="f209" fmla="*/ f172 f68 1"/>
                <a:gd name="f210" fmla="*/ f173 f67 1"/>
                <a:gd name="f211" fmla="*/ f174 f68 1"/>
                <a:gd name="f212" fmla="*/ f175 f67 1"/>
                <a:gd name="f213" fmla="*/ f176 f68 1"/>
                <a:gd name="f214" fmla="*/ f177 f67 1"/>
                <a:gd name="f215" fmla="*/ f178 f6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5">
                  <a:pos x="f183" y="f184"/>
                </a:cxn>
                <a:cxn ang="f145">
                  <a:pos x="f185" y="f186"/>
                </a:cxn>
                <a:cxn ang="f145">
                  <a:pos x="f187" y="f188"/>
                </a:cxn>
                <a:cxn ang="f145">
                  <a:pos x="f189" y="f190"/>
                </a:cxn>
                <a:cxn ang="f145">
                  <a:pos x="f191" y="f192"/>
                </a:cxn>
                <a:cxn ang="f145">
                  <a:pos x="f193" y="f194"/>
                </a:cxn>
                <a:cxn ang="f145">
                  <a:pos x="f195" y="f196"/>
                </a:cxn>
                <a:cxn ang="f145">
                  <a:pos x="f197" y="f198"/>
                </a:cxn>
                <a:cxn ang="f145">
                  <a:pos x="f197" y="f199"/>
                </a:cxn>
                <a:cxn ang="f145">
                  <a:pos x="f200" y="f201"/>
                </a:cxn>
                <a:cxn ang="f145">
                  <a:pos x="f202" y="f203"/>
                </a:cxn>
                <a:cxn ang="f145">
                  <a:pos x="f204" y="f205"/>
                </a:cxn>
                <a:cxn ang="f145">
                  <a:pos x="f206" y="f205"/>
                </a:cxn>
                <a:cxn ang="f145">
                  <a:pos x="f207" y="f203"/>
                </a:cxn>
                <a:cxn ang="f145">
                  <a:pos x="f208" y="f209"/>
                </a:cxn>
                <a:cxn ang="f145">
                  <a:pos x="f210" y="f211"/>
                </a:cxn>
                <a:cxn ang="f145">
                  <a:pos x="f212" y="f213"/>
                </a:cxn>
                <a:cxn ang="f145">
                  <a:pos x="f214" y="f215"/>
                </a:cxn>
              </a:cxnLst>
              <a:rect l="f179" t="f182" r="f180" b="f181"/>
              <a:pathLst>
                <a:path w="1828800" h="3037204">
                  <a:moveTo>
                    <a:pt x="f6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14"/>
                  </a:ln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5" y="f33"/>
                  </a:cubicBezTo>
                  <a:lnTo>
                    <a:pt x="f5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5"/>
                  </a:lnTo>
                  <a:lnTo>
                    <a:pt x="f44" y="f5"/>
                  </a:lnTo>
                  <a:lnTo>
                    <a:pt x="f45" y="f42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9" name="Freeform: Shape 145">
              <a:extLst>
                <a:ext uri="{FF2B5EF4-FFF2-40B4-BE49-F238E27FC236}">
                  <a16:creationId xmlns:a16="http://schemas.microsoft.com/office/drawing/2014/main" id="{A358228A-E880-4EB8-BA2A-085999A81AF0}"/>
                </a:ext>
              </a:extLst>
            </p:cNvPr>
            <p:cNvSpPr/>
            <p:nvPr/>
          </p:nvSpPr>
          <p:spPr>
            <a:xfrm>
              <a:off x="0" y="3332731"/>
              <a:ext cx="3016651" cy="40646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016652"/>
                <a:gd name="f7" fmla="val 4064634"/>
                <a:gd name="f8" fmla="val 2847213"/>
                <a:gd name="f9" fmla="val 1478153"/>
                <a:gd name="f10" fmla="val 2831084"/>
                <a:gd name="f11" fmla="val 1492504"/>
                <a:gd name="f12" fmla="val 2669413"/>
                <a:gd name="f13" fmla="val 1639443"/>
                <a:gd name="f14" fmla="val 2428113"/>
                <a:gd name="f15" fmla="val 1859153"/>
                <a:gd name="f16" fmla="val 2387600"/>
                <a:gd name="f17" fmla="val 1895729"/>
                <a:gd name="f18" fmla="val 2351405"/>
                <a:gd name="f19" fmla="val 1928749"/>
                <a:gd name="f20" fmla="val 2337854"/>
                <a:gd name="f21" fmla="val 1940941"/>
                <a:gd name="f22" fmla="val 2324138"/>
                <a:gd name="f23" fmla="val 1953387"/>
                <a:gd name="f24" fmla="val 2310257"/>
                <a:gd name="f25" fmla="val 1966087"/>
                <a:gd name="f26" fmla="val 2267585"/>
                <a:gd name="f27" fmla="val 2004822"/>
                <a:gd name="f28" fmla="val 2228850"/>
                <a:gd name="f29" fmla="val 2040001"/>
                <a:gd name="f30" fmla="val 2186432"/>
                <a:gd name="f31" fmla="val 2078101"/>
                <a:gd name="f32" fmla="val 2146300"/>
                <a:gd name="f33" fmla="val 2115058"/>
                <a:gd name="f34" fmla="val 2106295"/>
                <a:gd name="f35" fmla="val 2151253"/>
                <a:gd name="f36" fmla="val 2092198"/>
                <a:gd name="f37" fmla="val 2163953"/>
                <a:gd name="f38" fmla="val 2176653"/>
                <a:gd name="f39" fmla="val 2063877"/>
                <a:gd name="f40" fmla="val 2189353"/>
                <a:gd name="f41" fmla="val 1362075"/>
                <a:gd name="f42" fmla="val 2827274"/>
                <a:gd name="f43" fmla="val 386334"/>
                <a:gd name="f44" fmla="val 3714115"/>
                <a:gd name="f45" fmla="val 4064635"/>
                <a:gd name="f46" fmla="val 3991484"/>
                <a:gd name="f47" fmla="val 408559"/>
                <a:gd name="f48" fmla="val 3620643"/>
                <a:gd name="f49" fmla="val 1341628"/>
                <a:gd name="f50" fmla="val 2772283"/>
                <a:gd name="f51" fmla="val 2026539"/>
                <a:gd name="f52" fmla="val 2149094"/>
                <a:gd name="f53" fmla="val 2068957"/>
                <a:gd name="f54" fmla="val 2110994"/>
                <a:gd name="f55" fmla="val 2108200"/>
                <a:gd name="f56" fmla="val 2075053"/>
                <a:gd name="f57" fmla="val 2121662"/>
                <a:gd name="f58" fmla="val 2062607"/>
                <a:gd name="f59" fmla="val 2135086"/>
                <a:gd name="f60" fmla="val 2050377"/>
                <a:gd name="f61" fmla="val 2148459"/>
                <a:gd name="f62" fmla="val 2038350"/>
                <a:gd name="f63" fmla="val 2190623"/>
                <a:gd name="f64" fmla="val 2000250"/>
                <a:gd name="f65" fmla="val 2229358"/>
                <a:gd name="f66" fmla="val 1965071"/>
                <a:gd name="f67" fmla="val 2271903"/>
                <a:gd name="f68" fmla="val 1926971"/>
                <a:gd name="f69" fmla="val 2313051"/>
                <a:gd name="f70" fmla="val 1889506"/>
                <a:gd name="f71" fmla="val 2349246"/>
                <a:gd name="f72" fmla="val 1856486"/>
                <a:gd name="f73" fmla="val 2390013"/>
                <a:gd name="f74" fmla="val 1819402"/>
                <a:gd name="f75" fmla="val 2644013"/>
                <a:gd name="f76" fmla="val 1588135"/>
                <a:gd name="f77" fmla="val 2816479"/>
                <a:gd name="f78" fmla="val 1431163"/>
                <a:gd name="f79" fmla="val 2834513"/>
                <a:gd name="f80" fmla="val 1414272"/>
                <a:gd name="f81" fmla="val 2963037"/>
                <a:gd name="f82" fmla="val 1295527"/>
                <a:gd name="f83" fmla="val 2993771"/>
                <a:gd name="f84" fmla="val 1116457"/>
                <a:gd name="f85" fmla="val 2926715"/>
                <a:gd name="f86" fmla="val 957072"/>
                <a:gd name="f87" fmla="val 2891155"/>
                <a:gd name="f88" fmla="val 872109"/>
                <a:gd name="f89" fmla="val 2823464"/>
                <a:gd name="f90" fmla="val 811403"/>
                <a:gd name="f91" fmla="val 2761615"/>
                <a:gd name="f92" fmla="val 745871"/>
                <a:gd name="f93" fmla="val 2699766"/>
                <a:gd name="f94" fmla="val 680339"/>
                <a:gd name="f95" fmla="val 2387473"/>
                <a:gd name="f96" fmla="val 348361"/>
                <a:gd name="f97" fmla="val 2090674"/>
                <a:gd name="f98" fmla="val 33782"/>
                <a:gd name="f99" fmla="val 2127758"/>
                <a:gd name="f100" fmla="val 2386457"/>
                <a:gd name="f101" fmla="val 272542"/>
                <a:gd name="f102" fmla="val 2737358"/>
                <a:gd name="f103" fmla="val 642747"/>
                <a:gd name="f104" fmla="val 2878201"/>
                <a:gd name="f105" fmla="val 792480"/>
                <a:gd name="f106" fmla="val 3074035"/>
                <a:gd name="f107" fmla="val 998093"/>
                <a:gd name="f108" fmla="val 3060700"/>
                <a:gd name="f109" fmla="val 1289939"/>
                <a:gd name="f110" fmla="+- 0 0 -90"/>
                <a:gd name="f111" fmla="*/ f3 1 3016652"/>
                <a:gd name="f112" fmla="*/ f4 1 4064634"/>
                <a:gd name="f113" fmla="+- f7 0 f5"/>
                <a:gd name="f114" fmla="+- f6 0 f5"/>
                <a:gd name="f115" fmla="*/ f110 f0 1"/>
                <a:gd name="f116" fmla="*/ f114 1 3016652"/>
                <a:gd name="f117" fmla="*/ f113 1 4064634"/>
                <a:gd name="f118" fmla="*/ 2847213 f114 1"/>
                <a:gd name="f119" fmla="*/ 1478153 f113 1"/>
                <a:gd name="f120" fmla="*/ 2428113 f114 1"/>
                <a:gd name="f121" fmla="*/ 1859153 f113 1"/>
                <a:gd name="f122" fmla="*/ 2387600 f114 1"/>
                <a:gd name="f123" fmla="*/ 1895729 f113 1"/>
                <a:gd name="f124" fmla="*/ 2351405 f114 1"/>
                <a:gd name="f125" fmla="*/ 1928749 f113 1"/>
                <a:gd name="f126" fmla="*/ 2310257 f114 1"/>
                <a:gd name="f127" fmla="*/ 1966087 f113 1"/>
                <a:gd name="f128" fmla="*/ 2267585 f114 1"/>
                <a:gd name="f129" fmla="*/ 2004822 f113 1"/>
                <a:gd name="f130" fmla="*/ 2228850 f114 1"/>
                <a:gd name="f131" fmla="*/ 2040001 f113 1"/>
                <a:gd name="f132" fmla="*/ 2186432 f114 1"/>
                <a:gd name="f133" fmla="*/ 2078101 f113 1"/>
                <a:gd name="f134" fmla="*/ 2146300 f114 1"/>
                <a:gd name="f135" fmla="*/ 2115058 f113 1"/>
                <a:gd name="f136" fmla="*/ 2106295 f114 1"/>
                <a:gd name="f137" fmla="*/ 2151253 f113 1"/>
                <a:gd name="f138" fmla="*/ 2063877 f114 1"/>
                <a:gd name="f139" fmla="*/ 2189353 f113 1"/>
                <a:gd name="f140" fmla="*/ 0 f114 1"/>
                <a:gd name="f141" fmla="*/ 4064635 f113 1"/>
                <a:gd name="f142" fmla="*/ 3991484 f113 1"/>
                <a:gd name="f143" fmla="*/ 2026539 f114 1"/>
                <a:gd name="f144" fmla="*/ 2149094 f113 1"/>
                <a:gd name="f145" fmla="*/ 2068957 f114 1"/>
                <a:gd name="f146" fmla="*/ 2110994 f113 1"/>
                <a:gd name="f147" fmla="*/ 2108200 f114 1"/>
                <a:gd name="f148" fmla="*/ 2075053 f113 1"/>
                <a:gd name="f149" fmla="*/ 2148459 f114 1"/>
                <a:gd name="f150" fmla="*/ 2038350 f113 1"/>
                <a:gd name="f151" fmla="*/ 2190623 f114 1"/>
                <a:gd name="f152" fmla="*/ 2000250 f113 1"/>
                <a:gd name="f153" fmla="*/ 2229358 f114 1"/>
                <a:gd name="f154" fmla="*/ 1965071 f113 1"/>
                <a:gd name="f155" fmla="*/ 2271903 f114 1"/>
                <a:gd name="f156" fmla="*/ 1926971 f113 1"/>
                <a:gd name="f157" fmla="*/ 2313051 f114 1"/>
                <a:gd name="f158" fmla="*/ 1889506 f113 1"/>
                <a:gd name="f159" fmla="*/ 2349246 f114 1"/>
                <a:gd name="f160" fmla="*/ 1856486 f113 1"/>
                <a:gd name="f161" fmla="*/ 2390013 f114 1"/>
                <a:gd name="f162" fmla="*/ 1819402 f113 1"/>
                <a:gd name="f163" fmla="*/ 2834513 f114 1"/>
                <a:gd name="f164" fmla="*/ 1414272 f113 1"/>
                <a:gd name="f165" fmla="*/ 2926715 f114 1"/>
                <a:gd name="f166" fmla="*/ 957072 f113 1"/>
                <a:gd name="f167" fmla="*/ 2761615 f114 1"/>
                <a:gd name="f168" fmla="*/ 745871 f113 1"/>
                <a:gd name="f169" fmla="*/ 2090674 f114 1"/>
                <a:gd name="f170" fmla="*/ 33782 f113 1"/>
                <a:gd name="f171" fmla="*/ 2127758 f114 1"/>
                <a:gd name="f172" fmla="*/ 0 f113 1"/>
                <a:gd name="f173" fmla="*/ 2878201 f114 1"/>
                <a:gd name="f174" fmla="*/ 792480 f113 1"/>
                <a:gd name="f175" fmla="*/ f115 1 f2"/>
                <a:gd name="f176" fmla="*/ f118 1 3016652"/>
                <a:gd name="f177" fmla="*/ f119 1 4064634"/>
                <a:gd name="f178" fmla="*/ f120 1 3016652"/>
                <a:gd name="f179" fmla="*/ f121 1 4064634"/>
                <a:gd name="f180" fmla="*/ f122 1 3016652"/>
                <a:gd name="f181" fmla="*/ f123 1 4064634"/>
                <a:gd name="f182" fmla="*/ f124 1 3016652"/>
                <a:gd name="f183" fmla="*/ f125 1 4064634"/>
                <a:gd name="f184" fmla="*/ f126 1 3016652"/>
                <a:gd name="f185" fmla="*/ f127 1 4064634"/>
                <a:gd name="f186" fmla="*/ f128 1 3016652"/>
                <a:gd name="f187" fmla="*/ f129 1 4064634"/>
                <a:gd name="f188" fmla="*/ f130 1 3016652"/>
                <a:gd name="f189" fmla="*/ f131 1 4064634"/>
                <a:gd name="f190" fmla="*/ f132 1 3016652"/>
                <a:gd name="f191" fmla="*/ f133 1 4064634"/>
                <a:gd name="f192" fmla="*/ f134 1 3016652"/>
                <a:gd name="f193" fmla="*/ f135 1 4064634"/>
                <a:gd name="f194" fmla="*/ f136 1 3016652"/>
                <a:gd name="f195" fmla="*/ f137 1 4064634"/>
                <a:gd name="f196" fmla="*/ f138 1 3016652"/>
                <a:gd name="f197" fmla="*/ f139 1 4064634"/>
                <a:gd name="f198" fmla="*/ f140 1 3016652"/>
                <a:gd name="f199" fmla="*/ f141 1 4064634"/>
                <a:gd name="f200" fmla="*/ f142 1 4064634"/>
                <a:gd name="f201" fmla="*/ f143 1 3016652"/>
                <a:gd name="f202" fmla="*/ f144 1 4064634"/>
                <a:gd name="f203" fmla="*/ f145 1 3016652"/>
                <a:gd name="f204" fmla="*/ f146 1 4064634"/>
                <a:gd name="f205" fmla="*/ f147 1 3016652"/>
                <a:gd name="f206" fmla="*/ f148 1 4064634"/>
                <a:gd name="f207" fmla="*/ f149 1 3016652"/>
                <a:gd name="f208" fmla="*/ f150 1 4064634"/>
                <a:gd name="f209" fmla="*/ f151 1 3016652"/>
                <a:gd name="f210" fmla="*/ f152 1 4064634"/>
                <a:gd name="f211" fmla="*/ f153 1 3016652"/>
                <a:gd name="f212" fmla="*/ f154 1 4064634"/>
                <a:gd name="f213" fmla="*/ f155 1 3016652"/>
                <a:gd name="f214" fmla="*/ f156 1 4064634"/>
                <a:gd name="f215" fmla="*/ f157 1 3016652"/>
                <a:gd name="f216" fmla="*/ f158 1 4064634"/>
                <a:gd name="f217" fmla="*/ f159 1 3016652"/>
                <a:gd name="f218" fmla="*/ f160 1 4064634"/>
                <a:gd name="f219" fmla="*/ f161 1 3016652"/>
                <a:gd name="f220" fmla="*/ f162 1 4064634"/>
                <a:gd name="f221" fmla="*/ f163 1 3016652"/>
                <a:gd name="f222" fmla="*/ f164 1 4064634"/>
                <a:gd name="f223" fmla="*/ f165 1 3016652"/>
                <a:gd name="f224" fmla="*/ f166 1 4064634"/>
                <a:gd name="f225" fmla="*/ f167 1 3016652"/>
                <a:gd name="f226" fmla="*/ f168 1 4064634"/>
                <a:gd name="f227" fmla="*/ f169 1 3016652"/>
                <a:gd name="f228" fmla="*/ f170 1 4064634"/>
                <a:gd name="f229" fmla="*/ f171 1 3016652"/>
                <a:gd name="f230" fmla="*/ f172 1 4064634"/>
                <a:gd name="f231" fmla="*/ f173 1 3016652"/>
                <a:gd name="f232" fmla="*/ f174 1 4064634"/>
                <a:gd name="f233" fmla="*/ f5 1 f116"/>
                <a:gd name="f234" fmla="*/ f6 1 f116"/>
                <a:gd name="f235" fmla="*/ f5 1 f117"/>
                <a:gd name="f236" fmla="*/ f7 1 f117"/>
                <a:gd name="f237" fmla="+- f175 0 f1"/>
                <a:gd name="f238" fmla="*/ f176 1 f116"/>
                <a:gd name="f239" fmla="*/ f177 1 f117"/>
                <a:gd name="f240" fmla="*/ f178 1 f116"/>
                <a:gd name="f241" fmla="*/ f179 1 f117"/>
                <a:gd name="f242" fmla="*/ f180 1 f116"/>
                <a:gd name="f243" fmla="*/ f181 1 f117"/>
                <a:gd name="f244" fmla="*/ f182 1 f116"/>
                <a:gd name="f245" fmla="*/ f183 1 f117"/>
                <a:gd name="f246" fmla="*/ f184 1 f116"/>
                <a:gd name="f247" fmla="*/ f185 1 f117"/>
                <a:gd name="f248" fmla="*/ f186 1 f116"/>
                <a:gd name="f249" fmla="*/ f187 1 f117"/>
                <a:gd name="f250" fmla="*/ f188 1 f116"/>
                <a:gd name="f251" fmla="*/ f189 1 f117"/>
                <a:gd name="f252" fmla="*/ f190 1 f116"/>
                <a:gd name="f253" fmla="*/ f191 1 f117"/>
                <a:gd name="f254" fmla="*/ f192 1 f116"/>
                <a:gd name="f255" fmla="*/ f193 1 f117"/>
                <a:gd name="f256" fmla="*/ f194 1 f116"/>
                <a:gd name="f257" fmla="*/ f195 1 f117"/>
                <a:gd name="f258" fmla="*/ f196 1 f116"/>
                <a:gd name="f259" fmla="*/ f197 1 f117"/>
                <a:gd name="f260" fmla="*/ f198 1 f116"/>
                <a:gd name="f261" fmla="*/ f199 1 f117"/>
                <a:gd name="f262" fmla="*/ f200 1 f117"/>
                <a:gd name="f263" fmla="*/ f201 1 f116"/>
                <a:gd name="f264" fmla="*/ f202 1 f117"/>
                <a:gd name="f265" fmla="*/ f203 1 f116"/>
                <a:gd name="f266" fmla="*/ f204 1 f117"/>
                <a:gd name="f267" fmla="*/ f205 1 f116"/>
                <a:gd name="f268" fmla="*/ f206 1 f117"/>
                <a:gd name="f269" fmla="*/ f207 1 f116"/>
                <a:gd name="f270" fmla="*/ f208 1 f117"/>
                <a:gd name="f271" fmla="*/ f209 1 f116"/>
                <a:gd name="f272" fmla="*/ f210 1 f117"/>
                <a:gd name="f273" fmla="*/ f211 1 f116"/>
                <a:gd name="f274" fmla="*/ f212 1 f117"/>
                <a:gd name="f275" fmla="*/ f213 1 f116"/>
                <a:gd name="f276" fmla="*/ f214 1 f117"/>
                <a:gd name="f277" fmla="*/ f215 1 f116"/>
                <a:gd name="f278" fmla="*/ f216 1 f117"/>
                <a:gd name="f279" fmla="*/ f217 1 f116"/>
                <a:gd name="f280" fmla="*/ f218 1 f117"/>
                <a:gd name="f281" fmla="*/ f219 1 f116"/>
                <a:gd name="f282" fmla="*/ f220 1 f117"/>
                <a:gd name="f283" fmla="*/ f221 1 f116"/>
                <a:gd name="f284" fmla="*/ f222 1 f117"/>
                <a:gd name="f285" fmla="*/ f223 1 f116"/>
                <a:gd name="f286" fmla="*/ f224 1 f117"/>
                <a:gd name="f287" fmla="*/ f225 1 f116"/>
                <a:gd name="f288" fmla="*/ f226 1 f117"/>
                <a:gd name="f289" fmla="*/ f227 1 f116"/>
                <a:gd name="f290" fmla="*/ f228 1 f117"/>
                <a:gd name="f291" fmla="*/ f229 1 f116"/>
                <a:gd name="f292" fmla="*/ f230 1 f117"/>
                <a:gd name="f293" fmla="*/ f231 1 f116"/>
                <a:gd name="f294" fmla="*/ f232 1 f117"/>
                <a:gd name="f295" fmla="*/ f233 f111 1"/>
                <a:gd name="f296" fmla="*/ f234 f111 1"/>
                <a:gd name="f297" fmla="*/ f236 f112 1"/>
                <a:gd name="f298" fmla="*/ f235 f112 1"/>
                <a:gd name="f299" fmla="*/ f238 f111 1"/>
                <a:gd name="f300" fmla="*/ f239 f112 1"/>
                <a:gd name="f301" fmla="*/ f240 f111 1"/>
                <a:gd name="f302" fmla="*/ f241 f112 1"/>
                <a:gd name="f303" fmla="*/ f242 f111 1"/>
                <a:gd name="f304" fmla="*/ f243 f112 1"/>
                <a:gd name="f305" fmla="*/ f244 f111 1"/>
                <a:gd name="f306" fmla="*/ f245 f112 1"/>
                <a:gd name="f307" fmla="*/ f246 f111 1"/>
                <a:gd name="f308" fmla="*/ f247 f112 1"/>
                <a:gd name="f309" fmla="*/ f248 f111 1"/>
                <a:gd name="f310" fmla="*/ f249 f112 1"/>
                <a:gd name="f311" fmla="*/ f250 f111 1"/>
                <a:gd name="f312" fmla="*/ f251 f112 1"/>
                <a:gd name="f313" fmla="*/ f252 f111 1"/>
                <a:gd name="f314" fmla="*/ f253 f112 1"/>
                <a:gd name="f315" fmla="*/ f254 f111 1"/>
                <a:gd name="f316" fmla="*/ f255 f112 1"/>
                <a:gd name="f317" fmla="*/ f256 f111 1"/>
                <a:gd name="f318" fmla="*/ f257 f112 1"/>
                <a:gd name="f319" fmla="*/ f258 f111 1"/>
                <a:gd name="f320" fmla="*/ f259 f112 1"/>
                <a:gd name="f321" fmla="*/ f260 f111 1"/>
                <a:gd name="f322" fmla="*/ f261 f112 1"/>
                <a:gd name="f323" fmla="*/ f262 f112 1"/>
                <a:gd name="f324" fmla="*/ f263 f111 1"/>
                <a:gd name="f325" fmla="*/ f264 f112 1"/>
                <a:gd name="f326" fmla="*/ f265 f111 1"/>
                <a:gd name="f327" fmla="*/ f266 f112 1"/>
                <a:gd name="f328" fmla="*/ f267 f111 1"/>
                <a:gd name="f329" fmla="*/ f268 f112 1"/>
                <a:gd name="f330" fmla="*/ f269 f111 1"/>
                <a:gd name="f331" fmla="*/ f270 f112 1"/>
                <a:gd name="f332" fmla="*/ f271 f111 1"/>
                <a:gd name="f333" fmla="*/ f272 f112 1"/>
                <a:gd name="f334" fmla="*/ f273 f111 1"/>
                <a:gd name="f335" fmla="*/ f274 f112 1"/>
                <a:gd name="f336" fmla="*/ f275 f111 1"/>
                <a:gd name="f337" fmla="*/ f276 f112 1"/>
                <a:gd name="f338" fmla="*/ f277 f111 1"/>
                <a:gd name="f339" fmla="*/ f278 f112 1"/>
                <a:gd name="f340" fmla="*/ f279 f111 1"/>
                <a:gd name="f341" fmla="*/ f280 f112 1"/>
                <a:gd name="f342" fmla="*/ f281 f111 1"/>
                <a:gd name="f343" fmla="*/ f282 f112 1"/>
                <a:gd name="f344" fmla="*/ f283 f111 1"/>
                <a:gd name="f345" fmla="*/ f284 f112 1"/>
                <a:gd name="f346" fmla="*/ f285 f111 1"/>
                <a:gd name="f347" fmla="*/ f286 f112 1"/>
                <a:gd name="f348" fmla="*/ f287 f111 1"/>
                <a:gd name="f349" fmla="*/ f288 f112 1"/>
                <a:gd name="f350" fmla="*/ f289 f111 1"/>
                <a:gd name="f351" fmla="*/ f290 f112 1"/>
                <a:gd name="f352" fmla="*/ f291 f111 1"/>
                <a:gd name="f353" fmla="*/ f292 f112 1"/>
                <a:gd name="f354" fmla="*/ f293 f111 1"/>
                <a:gd name="f355" fmla="*/ f294 f1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7">
                  <a:pos x="f299" y="f300"/>
                </a:cxn>
                <a:cxn ang="f237">
                  <a:pos x="f301" y="f302"/>
                </a:cxn>
                <a:cxn ang="f237">
                  <a:pos x="f303" y="f304"/>
                </a:cxn>
                <a:cxn ang="f237">
                  <a:pos x="f305" y="f306"/>
                </a:cxn>
                <a:cxn ang="f237">
                  <a:pos x="f307" y="f308"/>
                </a:cxn>
                <a:cxn ang="f237">
                  <a:pos x="f309" y="f310"/>
                </a:cxn>
                <a:cxn ang="f237">
                  <a:pos x="f311" y="f312"/>
                </a:cxn>
                <a:cxn ang="f237">
                  <a:pos x="f313" y="f314"/>
                </a:cxn>
                <a:cxn ang="f237">
                  <a:pos x="f315" y="f316"/>
                </a:cxn>
                <a:cxn ang="f237">
                  <a:pos x="f317" y="f318"/>
                </a:cxn>
                <a:cxn ang="f237">
                  <a:pos x="f319" y="f320"/>
                </a:cxn>
                <a:cxn ang="f237">
                  <a:pos x="f321" y="f322"/>
                </a:cxn>
                <a:cxn ang="f237">
                  <a:pos x="f321" y="f323"/>
                </a:cxn>
                <a:cxn ang="f237">
                  <a:pos x="f324" y="f325"/>
                </a:cxn>
                <a:cxn ang="f237">
                  <a:pos x="f326" y="f327"/>
                </a:cxn>
                <a:cxn ang="f237">
                  <a:pos x="f328" y="f329"/>
                </a:cxn>
                <a:cxn ang="f237">
                  <a:pos x="f330" y="f331"/>
                </a:cxn>
                <a:cxn ang="f237">
                  <a:pos x="f332" y="f333"/>
                </a:cxn>
                <a:cxn ang="f237">
                  <a:pos x="f334" y="f335"/>
                </a:cxn>
                <a:cxn ang="f237">
                  <a:pos x="f336" y="f337"/>
                </a:cxn>
                <a:cxn ang="f237">
                  <a:pos x="f338" y="f339"/>
                </a:cxn>
                <a:cxn ang="f237">
                  <a:pos x="f340" y="f341"/>
                </a:cxn>
                <a:cxn ang="f237">
                  <a:pos x="f342" y="f343"/>
                </a:cxn>
                <a:cxn ang="f237">
                  <a:pos x="f344" y="f345"/>
                </a:cxn>
                <a:cxn ang="f237">
                  <a:pos x="f346" y="f347"/>
                </a:cxn>
                <a:cxn ang="f237">
                  <a:pos x="f348" y="f349"/>
                </a:cxn>
                <a:cxn ang="f237">
                  <a:pos x="f350" y="f351"/>
                </a:cxn>
                <a:cxn ang="f237">
                  <a:pos x="f352" y="f353"/>
                </a:cxn>
                <a:cxn ang="f237">
                  <a:pos x="f354" y="f355"/>
                </a:cxn>
                <a:cxn ang="f237">
                  <a:pos x="f299" y="f300"/>
                </a:cxn>
              </a:cxnLst>
              <a:rect l="f295" t="f298" r="f296" b="f297"/>
              <a:pathLst>
                <a:path w="3016652" h="406463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cubicBezTo>
                    <a:pt x="f36" y="f37"/>
                    <a:pt x="f31" y="f38"/>
                    <a:pt x="f39" y="f40"/>
                  </a:cubicBezTo>
                  <a:cubicBezTo>
                    <a:pt x="f41" y="f42"/>
                    <a:pt x="f43" y="f44"/>
                    <a:pt x="f5" y="f45"/>
                  </a:cubicBezTo>
                  <a:lnTo>
                    <a:pt x="f5" y="f46"/>
                  </a:ln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lnTo>
                    <a:pt x="f55" y="f56"/>
                  </a:lnTo>
                  <a:cubicBezTo>
                    <a:pt x="f57" y="f58"/>
                    <a:pt x="f59" y="f60"/>
                    <a:pt x="f61" y="f62"/>
                  </a:cubicBez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cubicBezTo>
                    <a:pt x="f75" y="f76"/>
                    <a:pt x="f77" y="f78"/>
                    <a:pt x="f79" y="f80"/>
                  </a:cubicBezTo>
                  <a:cubicBezTo>
                    <a:pt x="f81" y="f82"/>
                    <a:pt x="f83" y="f84"/>
                    <a:pt x="f85" y="f86"/>
                  </a:cubicBezTo>
                  <a:cubicBezTo>
                    <a:pt x="f87" y="f88"/>
                    <a:pt x="f89" y="f90"/>
                    <a:pt x="f91" y="f92"/>
                  </a:cubicBezTo>
                  <a:cubicBezTo>
                    <a:pt x="f93" y="f94"/>
                    <a:pt x="f95" y="f96"/>
                    <a:pt x="f97" y="f98"/>
                  </a:cubicBezTo>
                  <a:lnTo>
                    <a:pt x="f99" y="f5"/>
                  </a:lnTo>
                  <a:cubicBezTo>
                    <a:pt x="f100" y="f101"/>
                    <a:pt x="f102" y="f103"/>
                    <a:pt x="f104" y="f105"/>
                  </a:cubicBezTo>
                  <a:cubicBezTo>
                    <a:pt x="f106" y="f107"/>
                    <a:pt x="f108" y="f109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0" name="Freeform: Shape 146">
              <a:extLst>
                <a:ext uri="{FF2B5EF4-FFF2-40B4-BE49-F238E27FC236}">
                  <a16:creationId xmlns:a16="http://schemas.microsoft.com/office/drawing/2014/main" id="{4E062BAF-33AD-4B1E-8465-3AFEB86A90E3}"/>
                </a:ext>
              </a:extLst>
            </p:cNvPr>
            <p:cNvSpPr/>
            <p:nvPr/>
          </p:nvSpPr>
          <p:spPr>
            <a:xfrm>
              <a:off x="188466" y="3044823"/>
              <a:ext cx="3256864" cy="472757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56860"/>
                <a:gd name="f7" fmla="val 4727575"/>
                <a:gd name="f8" fmla="val 3075432"/>
                <a:gd name="f9" fmla="val 1933956"/>
                <a:gd name="f10" fmla="val 3057525"/>
                <a:gd name="f11" fmla="val 1956435"/>
                <a:gd name="f12" fmla="val 2840228"/>
                <a:gd name="f13" fmla="val 2161794"/>
                <a:gd name="f14" fmla="val 2527046"/>
                <a:gd name="f15" fmla="val 2454656"/>
                <a:gd name="f16" fmla="val 2486660"/>
                <a:gd name="f17" fmla="val 2492756"/>
                <a:gd name="f18" fmla="val 2451100"/>
                <a:gd name="f19" fmla="val 2526030"/>
                <a:gd name="f20" fmla="val 2410841"/>
                <a:gd name="f21" fmla="val 2564130"/>
                <a:gd name="f22" fmla="val 2367280"/>
                <a:gd name="f23" fmla="val 2604262"/>
                <a:gd name="f24" fmla="val 2354580"/>
                <a:gd name="f25" fmla="val 2615946"/>
                <a:gd name="f26" fmla="val 2341880"/>
                <a:gd name="f27" fmla="val 2627884"/>
                <a:gd name="f28" fmla="val 2329180"/>
                <a:gd name="f29" fmla="val 2639822"/>
                <a:gd name="f30" fmla="val 2286508"/>
                <a:gd name="f31" fmla="val 2679573"/>
                <a:gd name="f32" fmla="val 2246630"/>
                <a:gd name="f33" fmla="val 2716784"/>
                <a:gd name="f34" fmla="val 2207387"/>
                <a:gd name="f35" fmla="val 2753487"/>
                <a:gd name="f36" fmla="val 2165223"/>
                <a:gd name="f37" fmla="val 2792603"/>
                <a:gd name="f38" fmla="val 1438021"/>
                <a:gd name="f39" fmla="val 3469640"/>
                <a:gd name="f40" fmla="val 477774"/>
                <a:gd name="f41" fmla="val 4358768"/>
                <a:gd name="f42" fmla="val 80010"/>
                <a:gd name="f43" fmla="val 4726432"/>
                <a:gd name="f44" fmla="val 78740"/>
                <a:gd name="f45" fmla="val 1270"/>
                <a:gd name="f46" fmla="val 376936"/>
                <a:gd name="f47" fmla="val 4379595"/>
                <a:gd name="f48" fmla="val 1402969"/>
                <a:gd name="f49" fmla="val 3428746"/>
                <a:gd name="f50" fmla="val 2130806"/>
                <a:gd name="f51" fmla="val 2754884"/>
                <a:gd name="f52" fmla="val 2172970"/>
                <a:gd name="f53" fmla="val 2715895"/>
                <a:gd name="f54" fmla="val 2212340"/>
                <a:gd name="f55" fmla="val 2679319"/>
                <a:gd name="f56" fmla="val 2252345"/>
                <a:gd name="f57" fmla="val 2642362"/>
                <a:gd name="f58" fmla="val 2295017"/>
                <a:gd name="f59" fmla="val 2602865"/>
                <a:gd name="f60" fmla="val 2333117"/>
                <a:gd name="f61" fmla="val 2567305"/>
                <a:gd name="f62" fmla="val 2376551"/>
                <a:gd name="f63" fmla="val 2527173"/>
                <a:gd name="f64" fmla="val 2416937"/>
                <a:gd name="f65" fmla="val 2489708"/>
                <a:gd name="f66" fmla="val 2452751"/>
                <a:gd name="f67" fmla="val 2456688"/>
                <a:gd name="f68" fmla="val 2493264"/>
                <a:gd name="f69" fmla="val 2418588"/>
                <a:gd name="f70" fmla="val 2734564"/>
                <a:gd name="f71" fmla="val 2194687"/>
                <a:gd name="f72" fmla="val 2897124"/>
                <a:gd name="f73" fmla="val 2045081"/>
                <a:gd name="f74" fmla="val 2912364"/>
                <a:gd name="f75" fmla="val 2031365"/>
                <a:gd name="f76" fmla="val 3289554"/>
                <a:gd name="f77" fmla="val 1697863"/>
                <a:gd name="f78" fmla="val 3284601"/>
                <a:gd name="f79" fmla="val 1161923"/>
                <a:gd name="f80" fmla="val 2961513"/>
                <a:gd name="f81" fmla="val 828167"/>
                <a:gd name="f82" fmla="val 2834513"/>
                <a:gd name="f83" fmla="val 696722"/>
                <a:gd name="f84" fmla="val 2473579"/>
                <a:gd name="f85" fmla="val 315214"/>
                <a:gd name="f86" fmla="val 2212213"/>
                <a:gd name="f87" fmla="val 38100"/>
                <a:gd name="f88" fmla="val 2254123"/>
                <a:gd name="f89" fmla="val 3005201"/>
                <a:gd name="f90" fmla="val 796671"/>
                <a:gd name="f91" fmla="val 3310763"/>
                <a:gd name="f92" fmla="val 1121029"/>
                <a:gd name="f93" fmla="val 3342767"/>
                <a:gd name="f94" fmla="val 1597533"/>
                <a:gd name="f95" fmla="+- 0 0 -90"/>
                <a:gd name="f96" fmla="*/ f3 1 3256860"/>
                <a:gd name="f97" fmla="*/ f4 1 4727575"/>
                <a:gd name="f98" fmla="+- f7 0 f5"/>
                <a:gd name="f99" fmla="+- f6 0 f5"/>
                <a:gd name="f100" fmla="*/ f95 f0 1"/>
                <a:gd name="f101" fmla="*/ f99 1 3256860"/>
                <a:gd name="f102" fmla="*/ f98 1 4727575"/>
                <a:gd name="f103" fmla="*/ 3075432 f99 1"/>
                <a:gd name="f104" fmla="*/ 1933956 f98 1"/>
                <a:gd name="f105" fmla="*/ 2527046 f99 1"/>
                <a:gd name="f106" fmla="*/ 2454656 f98 1"/>
                <a:gd name="f107" fmla="*/ 2486660 f99 1"/>
                <a:gd name="f108" fmla="*/ 2492756 f98 1"/>
                <a:gd name="f109" fmla="*/ 2451100 f99 1"/>
                <a:gd name="f110" fmla="*/ 2526030 f98 1"/>
                <a:gd name="f111" fmla="*/ 2410841 f99 1"/>
                <a:gd name="f112" fmla="*/ 2564130 f98 1"/>
                <a:gd name="f113" fmla="*/ 2367280 f99 1"/>
                <a:gd name="f114" fmla="*/ 2604262 f98 1"/>
                <a:gd name="f115" fmla="*/ 2329180 f99 1"/>
                <a:gd name="f116" fmla="*/ 2639822 f98 1"/>
                <a:gd name="f117" fmla="*/ 2286508 f99 1"/>
                <a:gd name="f118" fmla="*/ 2679573 f98 1"/>
                <a:gd name="f119" fmla="*/ 2246630 f99 1"/>
                <a:gd name="f120" fmla="*/ 2716784 f98 1"/>
                <a:gd name="f121" fmla="*/ 2207387 f99 1"/>
                <a:gd name="f122" fmla="*/ 2753487 f98 1"/>
                <a:gd name="f123" fmla="*/ 2165223 f99 1"/>
                <a:gd name="f124" fmla="*/ 2792603 f98 1"/>
                <a:gd name="f125" fmla="*/ 80010 f99 1"/>
                <a:gd name="f126" fmla="*/ 4726432 f98 1"/>
                <a:gd name="f127" fmla="*/ 78740 f99 1"/>
                <a:gd name="f128" fmla="*/ 4727575 f98 1"/>
                <a:gd name="f129" fmla="*/ 0 f99 1"/>
                <a:gd name="f130" fmla="*/ 1270 f99 1"/>
                <a:gd name="f131" fmla="*/ 2130806 f99 1"/>
                <a:gd name="f132" fmla="*/ 2754884 f98 1"/>
                <a:gd name="f133" fmla="*/ 2172970 f99 1"/>
                <a:gd name="f134" fmla="*/ 2715895 f98 1"/>
                <a:gd name="f135" fmla="*/ 2212340 f99 1"/>
                <a:gd name="f136" fmla="*/ 2679319 f98 1"/>
                <a:gd name="f137" fmla="*/ 2252345 f99 1"/>
                <a:gd name="f138" fmla="*/ 2642362 f98 1"/>
                <a:gd name="f139" fmla="*/ 2295017 f99 1"/>
                <a:gd name="f140" fmla="*/ 2602865 f98 1"/>
                <a:gd name="f141" fmla="*/ 2333117 f99 1"/>
                <a:gd name="f142" fmla="*/ 2567305 f98 1"/>
                <a:gd name="f143" fmla="*/ 2376551 f99 1"/>
                <a:gd name="f144" fmla="*/ 2527173 f98 1"/>
                <a:gd name="f145" fmla="*/ 2416937 f99 1"/>
                <a:gd name="f146" fmla="*/ 2489708 f98 1"/>
                <a:gd name="f147" fmla="*/ 2452751 f99 1"/>
                <a:gd name="f148" fmla="*/ 2456688 f98 1"/>
                <a:gd name="f149" fmla="*/ 2493264 f99 1"/>
                <a:gd name="f150" fmla="*/ 2418588 f98 1"/>
                <a:gd name="f151" fmla="*/ 2912364 f99 1"/>
                <a:gd name="f152" fmla="*/ 2031365 f98 1"/>
                <a:gd name="f153" fmla="*/ 2961513 f99 1"/>
                <a:gd name="f154" fmla="*/ 828167 f98 1"/>
                <a:gd name="f155" fmla="*/ 2212213 f99 1"/>
                <a:gd name="f156" fmla="*/ 38100 f98 1"/>
                <a:gd name="f157" fmla="*/ 2254123 f99 1"/>
                <a:gd name="f158" fmla="*/ 0 f98 1"/>
                <a:gd name="f159" fmla="*/ 3005201 f99 1"/>
                <a:gd name="f160" fmla="*/ 796671 f98 1"/>
                <a:gd name="f161" fmla="*/ f100 1 f2"/>
                <a:gd name="f162" fmla="*/ f103 1 3256860"/>
                <a:gd name="f163" fmla="*/ f104 1 4727575"/>
                <a:gd name="f164" fmla="*/ f105 1 3256860"/>
                <a:gd name="f165" fmla="*/ f106 1 4727575"/>
                <a:gd name="f166" fmla="*/ f107 1 3256860"/>
                <a:gd name="f167" fmla="*/ f108 1 4727575"/>
                <a:gd name="f168" fmla="*/ f109 1 3256860"/>
                <a:gd name="f169" fmla="*/ f110 1 4727575"/>
                <a:gd name="f170" fmla="*/ f111 1 3256860"/>
                <a:gd name="f171" fmla="*/ f112 1 4727575"/>
                <a:gd name="f172" fmla="*/ f113 1 3256860"/>
                <a:gd name="f173" fmla="*/ f114 1 4727575"/>
                <a:gd name="f174" fmla="*/ f115 1 3256860"/>
                <a:gd name="f175" fmla="*/ f116 1 4727575"/>
                <a:gd name="f176" fmla="*/ f117 1 3256860"/>
                <a:gd name="f177" fmla="*/ f118 1 4727575"/>
                <a:gd name="f178" fmla="*/ f119 1 3256860"/>
                <a:gd name="f179" fmla="*/ f120 1 4727575"/>
                <a:gd name="f180" fmla="*/ f121 1 3256860"/>
                <a:gd name="f181" fmla="*/ f122 1 4727575"/>
                <a:gd name="f182" fmla="*/ f123 1 3256860"/>
                <a:gd name="f183" fmla="*/ f124 1 4727575"/>
                <a:gd name="f184" fmla="*/ f125 1 3256860"/>
                <a:gd name="f185" fmla="*/ f126 1 4727575"/>
                <a:gd name="f186" fmla="*/ f127 1 3256860"/>
                <a:gd name="f187" fmla="*/ f128 1 4727575"/>
                <a:gd name="f188" fmla="*/ f129 1 3256860"/>
                <a:gd name="f189" fmla="*/ f130 1 3256860"/>
                <a:gd name="f190" fmla="*/ f131 1 3256860"/>
                <a:gd name="f191" fmla="*/ f132 1 4727575"/>
                <a:gd name="f192" fmla="*/ f133 1 3256860"/>
                <a:gd name="f193" fmla="*/ f134 1 4727575"/>
                <a:gd name="f194" fmla="*/ f135 1 3256860"/>
                <a:gd name="f195" fmla="*/ f136 1 4727575"/>
                <a:gd name="f196" fmla="*/ f137 1 3256860"/>
                <a:gd name="f197" fmla="*/ f138 1 4727575"/>
                <a:gd name="f198" fmla="*/ f139 1 3256860"/>
                <a:gd name="f199" fmla="*/ f140 1 4727575"/>
                <a:gd name="f200" fmla="*/ f141 1 3256860"/>
                <a:gd name="f201" fmla="*/ f142 1 4727575"/>
                <a:gd name="f202" fmla="*/ f143 1 3256860"/>
                <a:gd name="f203" fmla="*/ f144 1 4727575"/>
                <a:gd name="f204" fmla="*/ f145 1 3256860"/>
                <a:gd name="f205" fmla="*/ f146 1 4727575"/>
                <a:gd name="f206" fmla="*/ f147 1 3256860"/>
                <a:gd name="f207" fmla="*/ f148 1 4727575"/>
                <a:gd name="f208" fmla="*/ f149 1 3256860"/>
                <a:gd name="f209" fmla="*/ f150 1 4727575"/>
                <a:gd name="f210" fmla="*/ f151 1 3256860"/>
                <a:gd name="f211" fmla="*/ f152 1 4727575"/>
                <a:gd name="f212" fmla="*/ f153 1 3256860"/>
                <a:gd name="f213" fmla="*/ f154 1 4727575"/>
                <a:gd name="f214" fmla="*/ f155 1 3256860"/>
                <a:gd name="f215" fmla="*/ f156 1 4727575"/>
                <a:gd name="f216" fmla="*/ f157 1 3256860"/>
                <a:gd name="f217" fmla="*/ f158 1 4727575"/>
                <a:gd name="f218" fmla="*/ f159 1 3256860"/>
                <a:gd name="f219" fmla="*/ f160 1 4727575"/>
                <a:gd name="f220" fmla="*/ f5 1 f101"/>
                <a:gd name="f221" fmla="*/ f6 1 f101"/>
                <a:gd name="f222" fmla="*/ f5 1 f102"/>
                <a:gd name="f223" fmla="*/ f7 1 f102"/>
                <a:gd name="f224" fmla="+- f161 0 f1"/>
                <a:gd name="f225" fmla="*/ f162 1 f101"/>
                <a:gd name="f226" fmla="*/ f163 1 f102"/>
                <a:gd name="f227" fmla="*/ f164 1 f101"/>
                <a:gd name="f228" fmla="*/ f165 1 f102"/>
                <a:gd name="f229" fmla="*/ f166 1 f101"/>
                <a:gd name="f230" fmla="*/ f167 1 f102"/>
                <a:gd name="f231" fmla="*/ f168 1 f101"/>
                <a:gd name="f232" fmla="*/ f169 1 f102"/>
                <a:gd name="f233" fmla="*/ f170 1 f101"/>
                <a:gd name="f234" fmla="*/ f171 1 f102"/>
                <a:gd name="f235" fmla="*/ f172 1 f101"/>
                <a:gd name="f236" fmla="*/ f173 1 f102"/>
                <a:gd name="f237" fmla="*/ f174 1 f101"/>
                <a:gd name="f238" fmla="*/ f175 1 f102"/>
                <a:gd name="f239" fmla="*/ f176 1 f101"/>
                <a:gd name="f240" fmla="*/ f177 1 f102"/>
                <a:gd name="f241" fmla="*/ f178 1 f101"/>
                <a:gd name="f242" fmla="*/ f179 1 f102"/>
                <a:gd name="f243" fmla="*/ f180 1 f101"/>
                <a:gd name="f244" fmla="*/ f181 1 f102"/>
                <a:gd name="f245" fmla="*/ f182 1 f101"/>
                <a:gd name="f246" fmla="*/ f183 1 f102"/>
                <a:gd name="f247" fmla="*/ f184 1 f101"/>
                <a:gd name="f248" fmla="*/ f185 1 f102"/>
                <a:gd name="f249" fmla="*/ f186 1 f101"/>
                <a:gd name="f250" fmla="*/ f187 1 f102"/>
                <a:gd name="f251" fmla="*/ f188 1 f101"/>
                <a:gd name="f252" fmla="*/ f189 1 f101"/>
                <a:gd name="f253" fmla="*/ f190 1 f101"/>
                <a:gd name="f254" fmla="*/ f191 1 f102"/>
                <a:gd name="f255" fmla="*/ f192 1 f101"/>
                <a:gd name="f256" fmla="*/ f193 1 f102"/>
                <a:gd name="f257" fmla="*/ f194 1 f101"/>
                <a:gd name="f258" fmla="*/ f195 1 f102"/>
                <a:gd name="f259" fmla="*/ f196 1 f101"/>
                <a:gd name="f260" fmla="*/ f197 1 f102"/>
                <a:gd name="f261" fmla="*/ f198 1 f101"/>
                <a:gd name="f262" fmla="*/ f199 1 f102"/>
                <a:gd name="f263" fmla="*/ f200 1 f101"/>
                <a:gd name="f264" fmla="*/ f201 1 f102"/>
                <a:gd name="f265" fmla="*/ f202 1 f101"/>
                <a:gd name="f266" fmla="*/ f203 1 f102"/>
                <a:gd name="f267" fmla="*/ f204 1 f101"/>
                <a:gd name="f268" fmla="*/ f205 1 f102"/>
                <a:gd name="f269" fmla="*/ f206 1 f101"/>
                <a:gd name="f270" fmla="*/ f207 1 f102"/>
                <a:gd name="f271" fmla="*/ f208 1 f101"/>
                <a:gd name="f272" fmla="*/ f209 1 f102"/>
                <a:gd name="f273" fmla="*/ f210 1 f101"/>
                <a:gd name="f274" fmla="*/ f211 1 f102"/>
                <a:gd name="f275" fmla="*/ f212 1 f101"/>
                <a:gd name="f276" fmla="*/ f213 1 f102"/>
                <a:gd name="f277" fmla="*/ f214 1 f101"/>
                <a:gd name="f278" fmla="*/ f215 1 f102"/>
                <a:gd name="f279" fmla="*/ f216 1 f101"/>
                <a:gd name="f280" fmla="*/ f217 1 f102"/>
                <a:gd name="f281" fmla="*/ f218 1 f101"/>
                <a:gd name="f282" fmla="*/ f219 1 f102"/>
                <a:gd name="f283" fmla="*/ f220 f96 1"/>
                <a:gd name="f284" fmla="*/ f221 f96 1"/>
                <a:gd name="f285" fmla="*/ f223 f97 1"/>
                <a:gd name="f286" fmla="*/ f222 f97 1"/>
                <a:gd name="f287" fmla="*/ f225 f96 1"/>
                <a:gd name="f288" fmla="*/ f226 f97 1"/>
                <a:gd name="f289" fmla="*/ f227 f96 1"/>
                <a:gd name="f290" fmla="*/ f228 f97 1"/>
                <a:gd name="f291" fmla="*/ f229 f96 1"/>
                <a:gd name="f292" fmla="*/ f230 f97 1"/>
                <a:gd name="f293" fmla="*/ f231 f96 1"/>
                <a:gd name="f294" fmla="*/ f232 f97 1"/>
                <a:gd name="f295" fmla="*/ f233 f96 1"/>
                <a:gd name="f296" fmla="*/ f234 f97 1"/>
                <a:gd name="f297" fmla="*/ f235 f96 1"/>
                <a:gd name="f298" fmla="*/ f236 f97 1"/>
                <a:gd name="f299" fmla="*/ f237 f96 1"/>
                <a:gd name="f300" fmla="*/ f238 f97 1"/>
                <a:gd name="f301" fmla="*/ f239 f96 1"/>
                <a:gd name="f302" fmla="*/ f240 f97 1"/>
                <a:gd name="f303" fmla="*/ f241 f96 1"/>
                <a:gd name="f304" fmla="*/ f242 f97 1"/>
                <a:gd name="f305" fmla="*/ f243 f96 1"/>
                <a:gd name="f306" fmla="*/ f244 f97 1"/>
                <a:gd name="f307" fmla="*/ f245 f96 1"/>
                <a:gd name="f308" fmla="*/ f246 f97 1"/>
                <a:gd name="f309" fmla="*/ f247 f96 1"/>
                <a:gd name="f310" fmla="*/ f248 f97 1"/>
                <a:gd name="f311" fmla="*/ f249 f96 1"/>
                <a:gd name="f312" fmla="*/ f250 f97 1"/>
                <a:gd name="f313" fmla="*/ f251 f96 1"/>
                <a:gd name="f314" fmla="*/ f252 f96 1"/>
                <a:gd name="f315" fmla="*/ f253 f96 1"/>
                <a:gd name="f316" fmla="*/ f254 f97 1"/>
                <a:gd name="f317" fmla="*/ f255 f96 1"/>
                <a:gd name="f318" fmla="*/ f256 f97 1"/>
                <a:gd name="f319" fmla="*/ f257 f96 1"/>
                <a:gd name="f320" fmla="*/ f258 f97 1"/>
                <a:gd name="f321" fmla="*/ f259 f96 1"/>
                <a:gd name="f322" fmla="*/ f260 f97 1"/>
                <a:gd name="f323" fmla="*/ f261 f96 1"/>
                <a:gd name="f324" fmla="*/ f262 f97 1"/>
                <a:gd name="f325" fmla="*/ f263 f96 1"/>
                <a:gd name="f326" fmla="*/ f264 f97 1"/>
                <a:gd name="f327" fmla="*/ f265 f96 1"/>
                <a:gd name="f328" fmla="*/ f266 f97 1"/>
                <a:gd name="f329" fmla="*/ f267 f96 1"/>
                <a:gd name="f330" fmla="*/ f268 f97 1"/>
                <a:gd name="f331" fmla="*/ f269 f96 1"/>
                <a:gd name="f332" fmla="*/ f270 f97 1"/>
                <a:gd name="f333" fmla="*/ f271 f96 1"/>
                <a:gd name="f334" fmla="*/ f272 f97 1"/>
                <a:gd name="f335" fmla="*/ f273 f96 1"/>
                <a:gd name="f336" fmla="*/ f274 f97 1"/>
                <a:gd name="f337" fmla="*/ f275 f96 1"/>
                <a:gd name="f338" fmla="*/ f276 f97 1"/>
                <a:gd name="f339" fmla="*/ f277 f96 1"/>
                <a:gd name="f340" fmla="*/ f278 f97 1"/>
                <a:gd name="f341" fmla="*/ f279 f96 1"/>
                <a:gd name="f342" fmla="*/ f280 f97 1"/>
                <a:gd name="f343" fmla="*/ f281 f96 1"/>
                <a:gd name="f344" fmla="*/ f282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24">
                  <a:pos x="f287" y="f288"/>
                </a:cxn>
                <a:cxn ang="f224">
                  <a:pos x="f289" y="f290"/>
                </a:cxn>
                <a:cxn ang="f224">
                  <a:pos x="f291" y="f292"/>
                </a:cxn>
                <a:cxn ang="f224">
                  <a:pos x="f293" y="f294"/>
                </a:cxn>
                <a:cxn ang="f224">
                  <a:pos x="f295" y="f296"/>
                </a:cxn>
                <a:cxn ang="f224">
                  <a:pos x="f297" y="f298"/>
                </a:cxn>
                <a:cxn ang="f224">
                  <a:pos x="f299" y="f300"/>
                </a:cxn>
                <a:cxn ang="f224">
                  <a:pos x="f301" y="f302"/>
                </a:cxn>
                <a:cxn ang="f224">
                  <a:pos x="f303" y="f304"/>
                </a:cxn>
                <a:cxn ang="f224">
                  <a:pos x="f305" y="f306"/>
                </a:cxn>
                <a:cxn ang="f224">
                  <a:pos x="f307" y="f308"/>
                </a:cxn>
                <a:cxn ang="f224">
                  <a:pos x="f309" y="f310"/>
                </a:cxn>
                <a:cxn ang="f224">
                  <a:pos x="f311" y="f312"/>
                </a:cxn>
                <a:cxn ang="f224">
                  <a:pos x="f313" y="f312"/>
                </a:cxn>
                <a:cxn ang="f224">
                  <a:pos x="f314" y="f310"/>
                </a:cxn>
                <a:cxn ang="f224">
                  <a:pos x="f315" y="f316"/>
                </a:cxn>
                <a:cxn ang="f224">
                  <a:pos x="f317" y="f318"/>
                </a:cxn>
                <a:cxn ang="f224">
                  <a:pos x="f319" y="f320"/>
                </a:cxn>
                <a:cxn ang="f224">
                  <a:pos x="f321" y="f322"/>
                </a:cxn>
                <a:cxn ang="f224">
                  <a:pos x="f323" y="f324"/>
                </a:cxn>
                <a:cxn ang="f224">
                  <a:pos x="f325" y="f326"/>
                </a:cxn>
                <a:cxn ang="f224">
                  <a:pos x="f327" y="f328"/>
                </a:cxn>
                <a:cxn ang="f224">
                  <a:pos x="f329" y="f330"/>
                </a:cxn>
                <a:cxn ang="f224">
                  <a:pos x="f331" y="f332"/>
                </a:cxn>
                <a:cxn ang="f224">
                  <a:pos x="f333" y="f334"/>
                </a:cxn>
                <a:cxn ang="f224">
                  <a:pos x="f335" y="f336"/>
                </a:cxn>
                <a:cxn ang="f224">
                  <a:pos x="f337" y="f338"/>
                </a:cxn>
                <a:cxn ang="f224">
                  <a:pos x="f339" y="f340"/>
                </a:cxn>
                <a:cxn ang="f224">
                  <a:pos x="f341" y="f342"/>
                </a:cxn>
                <a:cxn ang="f224">
                  <a:pos x="f343" y="f344"/>
                </a:cxn>
                <a:cxn ang="f224">
                  <a:pos x="f287" y="f288"/>
                </a:cxn>
              </a:cxnLst>
              <a:rect l="f283" t="f286" r="f284" b="f285"/>
              <a:pathLst>
                <a:path w="3256860" h="472757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cubicBezTo>
                    <a:pt x="f38" y="f39"/>
                    <a:pt x="f40" y="f41"/>
                    <a:pt x="f42" y="f43"/>
                  </a:cubicBezTo>
                  <a:lnTo>
                    <a:pt x="f44" y="f7"/>
                  </a:lnTo>
                  <a:lnTo>
                    <a:pt x="f5" y="f7"/>
                  </a:lnTo>
                  <a:lnTo>
                    <a:pt x="f45" y="f43"/>
                  </a:ln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cubicBezTo>
                    <a:pt x="f82" y="f83"/>
                    <a:pt x="f84" y="f85"/>
                    <a:pt x="f86" y="f87"/>
                  </a:cubicBezTo>
                  <a:lnTo>
                    <a:pt x="f88" y="f5"/>
                  </a:lnTo>
                  <a:lnTo>
                    <a:pt x="f89" y="f90"/>
                  </a:lnTo>
                  <a:cubicBezTo>
                    <a:pt x="f91" y="f92"/>
                    <a:pt x="f93" y="f9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1" name="Freeform: Shape 147">
              <a:extLst>
                <a:ext uri="{FF2B5EF4-FFF2-40B4-BE49-F238E27FC236}">
                  <a16:creationId xmlns:a16="http://schemas.microsoft.com/office/drawing/2014/main" id="{20B21C85-F810-4D2A-820D-AA330615E545}"/>
                </a:ext>
              </a:extLst>
            </p:cNvPr>
            <p:cNvSpPr/>
            <p:nvPr/>
          </p:nvSpPr>
          <p:spPr>
            <a:xfrm>
              <a:off x="0" y="3258564"/>
              <a:ext cx="3125300" cy="4293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25303"/>
                <a:gd name="f7" fmla="val 4293742"/>
                <a:gd name="f8" fmla="val 2985135"/>
                <a:gd name="f9" fmla="val 1557147"/>
                <a:gd name="f10" fmla="val 2963926"/>
                <a:gd name="f11" fmla="val 1579753"/>
                <a:gd name="f12" fmla="val 2773934"/>
                <a:gd name="f13" fmla="val 1755902"/>
                <a:gd name="f14" fmla="val 2498852"/>
                <a:gd name="f15" fmla="val 2009013"/>
                <a:gd name="f16" fmla="val 2458339"/>
                <a:gd name="f17" fmla="val 2046351"/>
                <a:gd name="f18" fmla="val 2422398"/>
                <a:gd name="f19" fmla="val 2079371"/>
                <a:gd name="f20" fmla="val 2381504"/>
                <a:gd name="f21" fmla="val 2116836"/>
                <a:gd name="f22" fmla="val 2338705"/>
                <a:gd name="f23" fmla="val 2156206"/>
                <a:gd name="f24" fmla="val 2300605"/>
                <a:gd name="f25" fmla="val 2191639"/>
                <a:gd name="f26" fmla="val 2258314"/>
                <a:gd name="f27" fmla="val 2230501"/>
                <a:gd name="f28" fmla="val 2218182"/>
                <a:gd name="f29" fmla="val 2267331"/>
                <a:gd name="f30" fmla="val 2178812"/>
                <a:gd name="f31" fmla="val 2303526"/>
                <a:gd name="f32" fmla="val 2136521"/>
                <a:gd name="f33" fmla="val 2342261"/>
                <a:gd name="f34" fmla="val 1299337"/>
                <a:gd name="f35" fmla="val 3110103"/>
                <a:gd name="f36" fmla="val 128778"/>
                <a:gd name="f37" fmla="val 4178681"/>
                <a:gd name="f38" fmla="val 4293743"/>
                <a:gd name="f39" fmla="val 4220210"/>
                <a:gd name="f40" fmla="val 242316"/>
                <a:gd name="f41" fmla="val 3999739"/>
                <a:gd name="f42" fmla="val 1335405"/>
                <a:gd name="f43" fmla="val 3001010"/>
                <a:gd name="f44" fmla="val 2100326"/>
                <a:gd name="f45" fmla="val 2303399"/>
                <a:gd name="f46" fmla="val 2142744"/>
                <a:gd name="f47" fmla="val 2264664"/>
                <a:gd name="f48" fmla="val 2182114"/>
                <a:gd name="f49" fmla="val 2228723"/>
                <a:gd name="f50" fmla="val 2222373"/>
                <a:gd name="f51" fmla="val 2192020"/>
                <a:gd name="f52" fmla="val 2264791"/>
                <a:gd name="f53" fmla="val 2153285"/>
                <a:gd name="f54" fmla="val 2302891"/>
                <a:gd name="f55" fmla="val 2118106"/>
                <a:gd name="f56" fmla="val 2345690"/>
                <a:gd name="f57" fmla="val 2079117"/>
                <a:gd name="f58" fmla="val 2386711"/>
                <a:gd name="f59" fmla="val 2041779"/>
                <a:gd name="f60" fmla="val 2422906"/>
                <a:gd name="f61" fmla="val 2008759"/>
                <a:gd name="f62" fmla="val 2463800"/>
                <a:gd name="f63" fmla="val 1971421"/>
                <a:gd name="f64" fmla="val 2697099"/>
                <a:gd name="f65" fmla="val 1758823"/>
                <a:gd name="f66" fmla="val 2853563"/>
                <a:gd name="f67" fmla="val 1616583"/>
                <a:gd name="f68" fmla="val 2868676"/>
                <a:gd name="f69" fmla="val 1603121"/>
                <a:gd name="f70" fmla="val 3117342"/>
                <a:gd name="f71" fmla="val 1391793"/>
                <a:gd name="f72" fmla="val 3136519"/>
                <a:gd name="f73" fmla="val 1043559"/>
                <a:gd name="f74" fmla="val 2899791"/>
                <a:gd name="f75" fmla="val 807974"/>
                <a:gd name="f76" fmla="val 2804287"/>
                <a:gd name="f77" fmla="val 712978"/>
                <a:gd name="f78" fmla="val 2437892"/>
                <a:gd name="f79" fmla="val 324739"/>
                <a:gd name="f80" fmla="val 2167001"/>
                <a:gd name="f81" fmla="val 36830"/>
                <a:gd name="f82" fmla="val 2207514"/>
                <a:gd name="f83" fmla="val 2471928"/>
                <a:gd name="f84" fmla="val 279400"/>
                <a:gd name="f85" fmla="val 2832354"/>
                <a:gd name="f86" fmla="val 659638"/>
                <a:gd name="f87" fmla="val 2975356"/>
                <a:gd name="f88" fmla="val 813689"/>
                <a:gd name="f89" fmla="val 3168904"/>
                <a:gd name="f90" fmla="val 1022604"/>
                <a:gd name="f91" fmla="val 3178175"/>
                <a:gd name="f92" fmla="val 1350645"/>
                <a:gd name="f93" fmla="+- 0 0 -90"/>
                <a:gd name="f94" fmla="*/ f3 1 3125303"/>
                <a:gd name="f95" fmla="*/ f4 1 4293742"/>
                <a:gd name="f96" fmla="+- f7 0 f5"/>
                <a:gd name="f97" fmla="+- f6 0 f5"/>
                <a:gd name="f98" fmla="*/ f93 f0 1"/>
                <a:gd name="f99" fmla="*/ f97 1 3125303"/>
                <a:gd name="f100" fmla="*/ f96 1 4293742"/>
                <a:gd name="f101" fmla="*/ 2985135 f97 1"/>
                <a:gd name="f102" fmla="*/ 1557147 f96 1"/>
                <a:gd name="f103" fmla="*/ 2498852 f97 1"/>
                <a:gd name="f104" fmla="*/ 2009013 f96 1"/>
                <a:gd name="f105" fmla="*/ 2458339 f97 1"/>
                <a:gd name="f106" fmla="*/ 2046351 f96 1"/>
                <a:gd name="f107" fmla="*/ 2422398 f97 1"/>
                <a:gd name="f108" fmla="*/ 2079371 f96 1"/>
                <a:gd name="f109" fmla="*/ 2381504 f97 1"/>
                <a:gd name="f110" fmla="*/ 2116836 f96 1"/>
                <a:gd name="f111" fmla="*/ 2338705 f97 1"/>
                <a:gd name="f112" fmla="*/ 2156206 f96 1"/>
                <a:gd name="f113" fmla="*/ 2300605 f97 1"/>
                <a:gd name="f114" fmla="*/ 2191639 f96 1"/>
                <a:gd name="f115" fmla="*/ 2258314 f97 1"/>
                <a:gd name="f116" fmla="*/ 2230501 f96 1"/>
                <a:gd name="f117" fmla="*/ 2218182 f97 1"/>
                <a:gd name="f118" fmla="*/ 2267331 f96 1"/>
                <a:gd name="f119" fmla="*/ 2178812 f97 1"/>
                <a:gd name="f120" fmla="*/ 2303526 f96 1"/>
                <a:gd name="f121" fmla="*/ 2136521 f97 1"/>
                <a:gd name="f122" fmla="*/ 2342261 f96 1"/>
                <a:gd name="f123" fmla="*/ 0 f97 1"/>
                <a:gd name="f124" fmla="*/ 4293743 f96 1"/>
                <a:gd name="f125" fmla="*/ 4220210 f96 1"/>
                <a:gd name="f126" fmla="*/ 2100326 f97 1"/>
                <a:gd name="f127" fmla="*/ 2303399 f96 1"/>
                <a:gd name="f128" fmla="*/ 2142744 f97 1"/>
                <a:gd name="f129" fmla="*/ 2264664 f96 1"/>
                <a:gd name="f130" fmla="*/ 2182114 f97 1"/>
                <a:gd name="f131" fmla="*/ 2228723 f96 1"/>
                <a:gd name="f132" fmla="*/ 2222373 f97 1"/>
                <a:gd name="f133" fmla="*/ 2192020 f96 1"/>
                <a:gd name="f134" fmla="*/ 2264791 f97 1"/>
                <a:gd name="f135" fmla="*/ 2153285 f96 1"/>
                <a:gd name="f136" fmla="*/ 2302891 f97 1"/>
                <a:gd name="f137" fmla="*/ 2118106 f96 1"/>
                <a:gd name="f138" fmla="*/ 2345690 f97 1"/>
                <a:gd name="f139" fmla="*/ 2079117 f96 1"/>
                <a:gd name="f140" fmla="*/ 2386711 f97 1"/>
                <a:gd name="f141" fmla="*/ 2041779 f96 1"/>
                <a:gd name="f142" fmla="*/ 2422906 f97 1"/>
                <a:gd name="f143" fmla="*/ 2008759 f96 1"/>
                <a:gd name="f144" fmla="*/ 2463800 f97 1"/>
                <a:gd name="f145" fmla="*/ 1971421 f96 1"/>
                <a:gd name="f146" fmla="*/ 2868676 f97 1"/>
                <a:gd name="f147" fmla="*/ 1603121 f96 1"/>
                <a:gd name="f148" fmla="*/ 2899791 f97 1"/>
                <a:gd name="f149" fmla="*/ 807974 f96 1"/>
                <a:gd name="f150" fmla="*/ 2167001 f97 1"/>
                <a:gd name="f151" fmla="*/ 36830 f96 1"/>
                <a:gd name="f152" fmla="*/ 2207514 f97 1"/>
                <a:gd name="f153" fmla="*/ 0 f96 1"/>
                <a:gd name="f154" fmla="*/ 2975356 f97 1"/>
                <a:gd name="f155" fmla="*/ 813689 f96 1"/>
                <a:gd name="f156" fmla="*/ f98 1 f2"/>
                <a:gd name="f157" fmla="*/ f101 1 3125303"/>
                <a:gd name="f158" fmla="*/ f102 1 4293742"/>
                <a:gd name="f159" fmla="*/ f103 1 3125303"/>
                <a:gd name="f160" fmla="*/ f104 1 4293742"/>
                <a:gd name="f161" fmla="*/ f105 1 3125303"/>
                <a:gd name="f162" fmla="*/ f106 1 4293742"/>
                <a:gd name="f163" fmla="*/ f107 1 3125303"/>
                <a:gd name="f164" fmla="*/ f108 1 4293742"/>
                <a:gd name="f165" fmla="*/ f109 1 3125303"/>
                <a:gd name="f166" fmla="*/ f110 1 4293742"/>
                <a:gd name="f167" fmla="*/ f111 1 3125303"/>
                <a:gd name="f168" fmla="*/ f112 1 4293742"/>
                <a:gd name="f169" fmla="*/ f113 1 3125303"/>
                <a:gd name="f170" fmla="*/ f114 1 4293742"/>
                <a:gd name="f171" fmla="*/ f115 1 3125303"/>
                <a:gd name="f172" fmla="*/ f116 1 4293742"/>
                <a:gd name="f173" fmla="*/ f117 1 3125303"/>
                <a:gd name="f174" fmla="*/ f118 1 4293742"/>
                <a:gd name="f175" fmla="*/ f119 1 3125303"/>
                <a:gd name="f176" fmla="*/ f120 1 4293742"/>
                <a:gd name="f177" fmla="*/ f121 1 3125303"/>
                <a:gd name="f178" fmla="*/ f122 1 4293742"/>
                <a:gd name="f179" fmla="*/ f123 1 3125303"/>
                <a:gd name="f180" fmla="*/ f124 1 4293742"/>
                <a:gd name="f181" fmla="*/ f125 1 4293742"/>
                <a:gd name="f182" fmla="*/ f126 1 3125303"/>
                <a:gd name="f183" fmla="*/ f127 1 4293742"/>
                <a:gd name="f184" fmla="*/ f128 1 3125303"/>
                <a:gd name="f185" fmla="*/ f129 1 4293742"/>
                <a:gd name="f186" fmla="*/ f130 1 3125303"/>
                <a:gd name="f187" fmla="*/ f131 1 4293742"/>
                <a:gd name="f188" fmla="*/ f132 1 3125303"/>
                <a:gd name="f189" fmla="*/ f133 1 4293742"/>
                <a:gd name="f190" fmla="*/ f134 1 3125303"/>
                <a:gd name="f191" fmla="*/ f135 1 4293742"/>
                <a:gd name="f192" fmla="*/ f136 1 3125303"/>
                <a:gd name="f193" fmla="*/ f137 1 4293742"/>
                <a:gd name="f194" fmla="*/ f138 1 3125303"/>
                <a:gd name="f195" fmla="*/ f139 1 4293742"/>
                <a:gd name="f196" fmla="*/ f140 1 3125303"/>
                <a:gd name="f197" fmla="*/ f141 1 4293742"/>
                <a:gd name="f198" fmla="*/ f142 1 3125303"/>
                <a:gd name="f199" fmla="*/ f143 1 4293742"/>
                <a:gd name="f200" fmla="*/ f144 1 3125303"/>
                <a:gd name="f201" fmla="*/ f145 1 4293742"/>
                <a:gd name="f202" fmla="*/ f146 1 3125303"/>
                <a:gd name="f203" fmla="*/ f147 1 4293742"/>
                <a:gd name="f204" fmla="*/ f148 1 3125303"/>
                <a:gd name="f205" fmla="*/ f149 1 4293742"/>
                <a:gd name="f206" fmla="*/ f150 1 3125303"/>
                <a:gd name="f207" fmla="*/ f151 1 4293742"/>
                <a:gd name="f208" fmla="*/ f152 1 3125303"/>
                <a:gd name="f209" fmla="*/ f153 1 4293742"/>
                <a:gd name="f210" fmla="*/ f154 1 3125303"/>
                <a:gd name="f211" fmla="*/ f155 1 4293742"/>
                <a:gd name="f212" fmla="*/ f5 1 f99"/>
                <a:gd name="f213" fmla="*/ f6 1 f99"/>
                <a:gd name="f214" fmla="*/ f5 1 f100"/>
                <a:gd name="f215" fmla="*/ f7 1 f100"/>
                <a:gd name="f216" fmla="+- f156 0 f1"/>
                <a:gd name="f217" fmla="*/ f157 1 f99"/>
                <a:gd name="f218" fmla="*/ f158 1 f100"/>
                <a:gd name="f219" fmla="*/ f159 1 f99"/>
                <a:gd name="f220" fmla="*/ f160 1 f100"/>
                <a:gd name="f221" fmla="*/ f161 1 f99"/>
                <a:gd name="f222" fmla="*/ f162 1 f100"/>
                <a:gd name="f223" fmla="*/ f163 1 f99"/>
                <a:gd name="f224" fmla="*/ f164 1 f100"/>
                <a:gd name="f225" fmla="*/ f165 1 f99"/>
                <a:gd name="f226" fmla="*/ f166 1 f100"/>
                <a:gd name="f227" fmla="*/ f167 1 f99"/>
                <a:gd name="f228" fmla="*/ f168 1 f100"/>
                <a:gd name="f229" fmla="*/ f169 1 f99"/>
                <a:gd name="f230" fmla="*/ f170 1 f100"/>
                <a:gd name="f231" fmla="*/ f171 1 f99"/>
                <a:gd name="f232" fmla="*/ f172 1 f100"/>
                <a:gd name="f233" fmla="*/ f173 1 f99"/>
                <a:gd name="f234" fmla="*/ f174 1 f100"/>
                <a:gd name="f235" fmla="*/ f175 1 f99"/>
                <a:gd name="f236" fmla="*/ f176 1 f100"/>
                <a:gd name="f237" fmla="*/ f177 1 f99"/>
                <a:gd name="f238" fmla="*/ f178 1 f100"/>
                <a:gd name="f239" fmla="*/ f179 1 f99"/>
                <a:gd name="f240" fmla="*/ f180 1 f100"/>
                <a:gd name="f241" fmla="*/ f181 1 f100"/>
                <a:gd name="f242" fmla="*/ f182 1 f99"/>
                <a:gd name="f243" fmla="*/ f183 1 f100"/>
                <a:gd name="f244" fmla="*/ f184 1 f99"/>
                <a:gd name="f245" fmla="*/ f185 1 f100"/>
                <a:gd name="f246" fmla="*/ f186 1 f99"/>
                <a:gd name="f247" fmla="*/ f187 1 f100"/>
                <a:gd name="f248" fmla="*/ f188 1 f99"/>
                <a:gd name="f249" fmla="*/ f189 1 f100"/>
                <a:gd name="f250" fmla="*/ f190 1 f99"/>
                <a:gd name="f251" fmla="*/ f191 1 f100"/>
                <a:gd name="f252" fmla="*/ f192 1 f99"/>
                <a:gd name="f253" fmla="*/ f193 1 f100"/>
                <a:gd name="f254" fmla="*/ f194 1 f99"/>
                <a:gd name="f255" fmla="*/ f195 1 f100"/>
                <a:gd name="f256" fmla="*/ f196 1 f99"/>
                <a:gd name="f257" fmla="*/ f197 1 f100"/>
                <a:gd name="f258" fmla="*/ f198 1 f99"/>
                <a:gd name="f259" fmla="*/ f199 1 f100"/>
                <a:gd name="f260" fmla="*/ f200 1 f99"/>
                <a:gd name="f261" fmla="*/ f201 1 f100"/>
                <a:gd name="f262" fmla="*/ f202 1 f99"/>
                <a:gd name="f263" fmla="*/ f203 1 f100"/>
                <a:gd name="f264" fmla="*/ f204 1 f99"/>
                <a:gd name="f265" fmla="*/ f205 1 f100"/>
                <a:gd name="f266" fmla="*/ f206 1 f99"/>
                <a:gd name="f267" fmla="*/ f207 1 f100"/>
                <a:gd name="f268" fmla="*/ f208 1 f99"/>
                <a:gd name="f269" fmla="*/ f209 1 f100"/>
                <a:gd name="f270" fmla="*/ f210 1 f99"/>
                <a:gd name="f271" fmla="*/ f211 1 f100"/>
                <a:gd name="f272" fmla="*/ f212 f94 1"/>
                <a:gd name="f273" fmla="*/ f213 f94 1"/>
                <a:gd name="f274" fmla="*/ f215 f95 1"/>
                <a:gd name="f275" fmla="*/ f214 f95 1"/>
                <a:gd name="f276" fmla="*/ f217 f94 1"/>
                <a:gd name="f277" fmla="*/ f218 f95 1"/>
                <a:gd name="f278" fmla="*/ f219 f94 1"/>
                <a:gd name="f279" fmla="*/ f220 f95 1"/>
                <a:gd name="f280" fmla="*/ f221 f94 1"/>
                <a:gd name="f281" fmla="*/ f222 f95 1"/>
                <a:gd name="f282" fmla="*/ f223 f94 1"/>
                <a:gd name="f283" fmla="*/ f224 f95 1"/>
                <a:gd name="f284" fmla="*/ f225 f94 1"/>
                <a:gd name="f285" fmla="*/ f226 f95 1"/>
                <a:gd name="f286" fmla="*/ f227 f94 1"/>
                <a:gd name="f287" fmla="*/ f228 f95 1"/>
                <a:gd name="f288" fmla="*/ f229 f94 1"/>
                <a:gd name="f289" fmla="*/ f230 f95 1"/>
                <a:gd name="f290" fmla="*/ f231 f94 1"/>
                <a:gd name="f291" fmla="*/ f232 f95 1"/>
                <a:gd name="f292" fmla="*/ f233 f94 1"/>
                <a:gd name="f293" fmla="*/ f234 f95 1"/>
                <a:gd name="f294" fmla="*/ f235 f94 1"/>
                <a:gd name="f295" fmla="*/ f236 f95 1"/>
                <a:gd name="f296" fmla="*/ f237 f94 1"/>
                <a:gd name="f297" fmla="*/ f238 f95 1"/>
                <a:gd name="f298" fmla="*/ f239 f94 1"/>
                <a:gd name="f299" fmla="*/ f240 f95 1"/>
                <a:gd name="f300" fmla="*/ f241 f95 1"/>
                <a:gd name="f301" fmla="*/ f242 f94 1"/>
                <a:gd name="f302" fmla="*/ f243 f95 1"/>
                <a:gd name="f303" fmla="*/ f244 f94 1"/>
                <a:gd name="f304" fmla="*/ f245 f95 1"/>
                <a:gd name="f305" fmla="*/ f246 f94 1"/>
                <a:gd name="f306" fmla="*/ f247 f95 1"/>
                <a:gd name="f307" fmla="*/ f248 f94 1"/>
                <a:gd name="f308" fmla="*/ f249 f95 1"/>
                <a:gd name="f309" fmla="*/ f250 f94 1"/>
                <a:gd name="f310" fmla="*/ f251 f95 1"/>
                <a:gd name="f311" fmla="*/ f252 f94 1"/>
                <a:gd name="f312" fmla="*/ f253 f95 1"/>
                <a:gd name="f313" fmla="*/ f254 f94 1"/>
                <a:gd name="f314" fmla="*/ f255 f95 1"/>
                <a:gd name="f315" fmla="*/ f256 f94 1"/>
                <a:gd name="f316" fmla="*/ f257 f95 1"/>
                <a:gd name="f317" fmla="*/ f258 f94 1"/>
                <a:gd name="f318" fmla="*/ f259 f95 1"/>
                <a:gd name="f319" fmla="*/ f260 f94 1"/>
                <a:gd name="f320" fmla="*/ f261 f95 1"/>
                <a:gd name="f321" fmla="*/ f262 f94 1"/>
                <a:gd name="f322" fmla="*/ f263 f95 1"/>
                <a:gd name="f323" fmla="*/ f264 f94 1"/>
                <a:gd name="f324" fmla="*/ f265 f95 1"/>
                <a:gd name="f325" fmla="*/ f266 f94 1"/>
                <a:gd name="f326" fmla="*/ f267 f95 1"/>
                <a:gd name="f327" fmla="*/ f268 f94 1"/>
                <a:gd name="f328" fmla="*/ f269 f95 1"/>
                <a:gd name="f329" fmla="*/ f270 f94 1"/>
                <a:gd name="f330" fmla="*/ f271 f9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6">
                  <a:pos x="f276" y="f277"/>
                </a:cxn>
                <a:cxn ang="f216">
                  <a:pos x="f278" y="f279"/>
                </a:cxn>
                <a:cxn ang="f216">
                  <a:pos x="f280" y="f281"/>
                </a:cxn>
                <a:cxn ang="f216">
                  <a:pos x="f282" y="f283"/>
                </a:cxn>
                <a:cxn ang="f216">
                  <a:pos x="f284" y="f285"/>
                </a:cxn>
                <a:cxn ang="f216">
                  <a:pos x="f286" y="f287"/>
                </a:cxn>
                <a:cxn ang="f216">
                  <a:pos x="f288" y="f289"/>
                </a:cxn>
                <a:cxn ang="f216">
                  <a:pos x="f290" y="f291"/>
                </a:cxn>
                <a:cxn ang="f216">
                  <a:pos x="f292" y="f293"/>
                </a:cxn>
                <a:cxn ang="f216">
                  <a:pos x="f294" y="f295"/>
                </a:cxn>
                <a:cxn ang="f216">
                  <a:pos x="f296" y="f297"/>
                </a:cxn>
                <a:cxn ang="f216">
                  <a:pos x="f298" y="f299"/>
                </a:cxn>
                <a:cxn ang="f216">
                  <a:pos x="f298" y="f300"/>
                </a:cxn>
                <a:cxn ang="f216">
                  <a:pos x="f301" y="f302"/>
                </a:cxn>
                <a:cxn ang="f216">
                  <a:pos x="f303" y="f304"/>
                </a:cxn>
                <a:cxn ang="f216">
                  <a:pos x="f305" y="f306"/>
                </a:cxn>
                <a:cxn ang="f216">
                  <a:pos x="f307" y="f308"/>
                </a:cxn>
                <a:cxn ang="f216">
                  <a:pos x="f309" y="f310"/>
                </a:cxn>
                <a:cxn ang="f216">
                  <a:pos x="f311" y="f312"/>
                </a:cxn>
                <a:cxn ang="f216">
                  <a:pos x="f313" y="f314"/>
                </a:cxn>
                <a:cxn ang="f216">
                  <a:pos x="f315" y="f316"/>
                </a:cxn>
                <a:cxn ang="f216">
                  <a:pos x="f317" y="f318"/>
                </a:cxn>
                <a:cxn ang="f216">
                  <a:pos x="f319" y="f320"/>
                </a:cxn>
                <a:cxn ang="f216">
                  <a:pos x="f321" y="f322"/>
                </a:cxn>
                <a:cxn ang="f216">
                  <a:pos x="f323" y="f324"/>
                </a:cxn>
                <a:cxn ang="f216">
                  <a:pos x="f325" y="f326"/>
                </a:cxn>
                <a:cxn ang="f216">
                  <a:pos x="f327" y="f328"/>
                </a:cxn>
                <a:cxn ang="f216">
                  <a:pos x="f329" y="f330"/>
                </a:cxn>
                <a:cxn ang="f216">
                  <a:pos x="f276" y="f277"/>
                </a:cxn>
              </a:cxnLst>
              <a:rect l="f272" t="f275" r="f273" b="f274"/>
              <a:pathLst>
                <a:path w="3125303" h="4293742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5" y="f38"/>
                  </a:cubicBezTo>
                  <a:lnTo>
                    <a:pt x="f5" y="f39"/>
                  </a:lnTo>
                  <a:cubicBezTo>
                    <a:pt x="f40" y="f41"/>
                    <a:pt x="f42" y="f43"/>
                    <a:pt x="f44" y="f45"/>
                  </a:cubicBez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lnTo>
                    <a:pt x="f82" y="f5"/>
                  </a:lnTo>
                  <a:cubicBezTo>
                    <a:pt x="f83" y="f84"/>
                    <a:pt x="f85" y="f86"/>
                    <a:pt x="f87" y="f88"/>
                  </a:cubicBezTo>
                  <a:cubicBezTo>
                    <a:pt x="f89" y="f90"/>
                    <a:pt x="f91" y="f9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2" name="Freeform: Shape 148">
              <a:extLst>
                <a:ext uri="{FF2B5EF4-FFF2-40B4-BE49-F238E27FC236}">
                  <a16:creationId xmlns:a16="http://schemas.microsoft.com/office/drawing/2014/main" id="{385835C4-50FE-496A-9125-31F682CB0A09}"/>
                </a:ext>
              </a:extLst>
            </p:cNvPr>
            <p:cNvSpPr/>
            <p:nvPr/>
          </p:nvSpPr>
          <p:spPr>
            <a:xfrm>
              <a:off x="26032" y="3117591"/>
              <a:ext cx="3313703" cy="46548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313704"/>
                <a:gd name="f7" fmla="val 4654804"/>
                <a:gd name="f8" fmla="val 3031363"/>
                <a:gd name="f9" fmla="val 1931924"/>
                <a:gd name="f10" fmla="val 3016758"/>
                <a:gd name="f11" fmla="val 1944624"/>
                <a:gd name="f12" fmla="val 2858643"/>
                <a:gd name="f13" fmla="val 2090928"/>
                <a:gd name="f14" fmla="val 2621788"/>
                <a:gd name="f15" fmla="val 2309749"/>
                <a:gd name="f16" fmla="val 2581275"/>
                <a:gd name="f17" fmla="val 2347214"/>
                <a:gd name="f18" fmla="val 2545461"/>
                <a:gd name="f19" fmla="val 2380361"/>
                <a:gd name="f20" fmla="val 2504948"/>
                <a:gd name="f21" fmla="val 2417826"/>
                <a:gd name="f22" fmla="val 2461768"/>
                <a:gd name="f23" fmla="val 2457831"/>
                <a:gd name="f24" fmla="val 2423668"/>
                <a:gd name="f25" fmla="val 2493264"/>
                <a:gd name="f26" fmla="val 2381123"/>
                <a:gd name="f27" fmla="val 2532634"/>
                <a:gd name="f28" fmla="val 2340737"/>
                <a:gd name="f29" fmla="val 2569591"/>
                <a:gd name="f30" fmla="val 2301240"/>
                <a:gd name="f31" fmla="val 2605913"/>
                <a:gd name="f32" fmla="val 2259076"/>
                <a:gd name="f33" fmla="val 2645791"/>
                <a:gd name="f34" fmla="val 1497203"/>
                <a:gd name="f35" fmla="val 3349371"/>
                <a:gd name="f36" fmla="val 402590"/>
                <a:gd name="f37" fmla="val 4361688"/>
                <a:gd name="f38" fmla="val 85471"/>
                <a:gd name="f39" fmla="val 4653661"/>
                <a:gd name="f40" fmla="val 84201"/>
                <a:gd name="f41" fmla="val 1270"/>
                <a:gd name="f42" fmla="val 240665"/>
                <a:gd name="f43" fmla="val 4434078"/>
                <a:gd name="f44" fmla="val 1396365"/>
                <a:gd name="f45" fmla="val 3367913"/>
                <a:gd name="f46" fmla="val 2221865"/>
                <a:gd name="f47" fmla="val 2604135"/>
                <a:gd name="f48" fmla="val 2264029"/>
                <a:gd name="f49" fmla="val 2565146"/>
                <a:gd name="f50" fmla="val 2303399"/>
                <a:gd name="f51" fmla="val 2528697"/>
                <a:gd name="f52" fmla="val 2343404"/>
                <a:gd name="f53" fmla="val 2491613"/>
                <a:gd name="f54" fmla="val 2385822"/>
                <a:gd name="f55" fmla="val 2452243"/>
                <a:gd name="f56" fmla="val 2423922"/>
                <a:gd name="f57" fmla="val 2416810"/>
                <a:gd name="f58" fmla="val 2466975"/>
                <a:gd name="f59" fmla="val 2376805"/>
                <a:gd name="f60" fmla="val 2507488"/>
                <a:gd name="f61" fmla="val 2339340"/>
                <a:gd name="f62" fmla="val 2543175"/>
                <a:gd name="f63" fmla="val 2306066"/>
                <a:gd name="f64" fmla="val 2583688"/>
                <a:gd name="f65" fmla="val 2268601"/>
                <a:gd name="f66" fmla="val 2868930"/>
                <a:gd name="f67" fmla="val 2003679"/>
                <a:gd name="f68" fmla="val 3063240"/>
                <a:gd name="f69" fmla="val 1821942"/>
                <a:gd name="f70" fmla="val 3077718"/>
                <a:gd name="f71" fmla="val 1805178"/>
                <a:gd name="f72" fmla="val 3316605"/>
                <a:gd name="f73" fmla="val 1528318"/>
                <a:gd name="f74" fmla="val 3320796"/>
                <a:gd name="f75" fmla="val 1150620"/>
                <a:gd name="f76" fmla="val 3082798"/>
                <a:gd name="f77" fmla="val 871982"/>
                <a:gd name="f78" fmla="val 2982468"/>
                <a:gd name="f79" fmla="val 754761"/>
                <a:gd name="f80" fmla="val 2583561"/>
                <a:gd name="f81" fmla="val 334899"/>
                <a:gd name="f82" fmla="val 2298446"/>
                <a:gd name="f83" fmla="val 35814"/>
                <a:gd name="f84" fmla="val 2337816"/>
                <a:gd name="f85" fmla="val 2615819"/>
                <a:gd name="f86" fmla="val 291211"/>
                <a:gd name="f87" fmla="val 3003931"/>
                <a:gd name="f88" fmla="val 699770"/>
                <a:gd name="f89" fmla="val 3120009"/>
                <a:gd name="f90" fmla="val 831596"/>
                <a:gd name="f91" fmla="val 3395599"/>
                <a:gd name="f92" fmla="val 1144651"/>
                <a:gd name="f93" fmla="val 3386709"/>
                <a:gd name="f94" fmla="val 1613662"/>
                <a:gd name="f95" fmla="+- 0 0 -90"/>
                <a:gd name="f96" fmla="*/ f3 1 3313704"/>
                <a:gd name="f97" fmla="*/ f4 1 4654804"/>
                <a:gd name="f98" fmla="+- f7 0 f5"/>
                <a:gd name="f99" fmla="+- f6 0 f5"/>
                <a:gd name="f100" fmla="*/ f95 f0 1"/>
                <a:gd name="f101" fmla="*/ f99 1 3313704"/>
                <a:gd name="f102" fmla="*/ f98 1 4654804"/>
                <a:gd name="f103" fmla="*/ 3031363 f99 1"/>
                <a:gd name="f104" fmla="*/ 1931924 f98 1"/>
                <a:gd name="f105" fmla="*/ 2621788 f99 1"/>
                <a:gd name="f106" fmla="*/ 2309749 f98 1"/>
                <a:gd name="f107" fmla="*/ 2581275 f99 1"/>
                <a:gd name="f108" fmla="*/ 2347214 f98 1"/>
                <a:gd name="f109" fmla="*/ 2545461 f99 1"/>
                <a:gd name="f110" fmla="*/ 2380361 f98 1"/>
                <a:gd name="f111" fmla="*/ 2504948 f99 1"/>
                <a:gd name="f112" fmla="*/ 2417826 f98 1"/>
                <a:gd name="f113" fmla="*/ 2461768 f99 1"/>
                <a:gd name="f114" fmla="*/ 2457831 f98 1"/>
                <a:gd name="f115" fmla="*/ 2423668 f99 1"/>
                <a:gd name="f116" fmla="*/ 2493264 f98 1"/>
                <a:gd name="f117" fmla="*/ 2381123 f99 1"/>
                <a:gd name="f118" fmla="*/ 2532634 f98 1"/>
                <a:gd name="f119" fmla="*/ 2340737 f99 1"/>
                <a:gd name="f120" fmla="*/ 2569591 f98 1"/>
                <a:gd name="f121" fmla="*/ 2301240 f99 1"/>
                <a:gd name="f122" fmla="*/ 2605913 f98 1"/>
                <a:gd name="f123" fmla="*/ 2259076 f99 1"/>
                <a:gd name="f124" fmla="*/ 2645791 f98 1"/>
                <a:gd name="f125" fmla="*/ 85471 f99 1"/>
                <a:gd name="f126" fmla="*/ 4653661 f98 1"/>
                <a:gd name="f127" fmla="*/ 84201 f99 1"/>
                <a:gd name="f128" fmla="*/ 4654804 f98 1"/>
                <a:gd name="f129" fmla="*/ 0 f99 1"/>
                <a:gd name="f130" fmla="*/ 1270 f99 1"/>
                <a:gd name="f131" fmla="*/ 2221865 f99 1"/>
                <a:gd name="f132" fmla="*/ 2604135 f98 1"/>
                <a:gd name="f133" fmla="*/ 2264029 f99 1"/>
                <a:gd name="f134" fmla="*/ 2565146 f98 1"/>
                <a:gd name="f135" fmla="*/ 2303399 f99 1"/>
                <a:gd name="f136" fmla="*/ 2528697 f98 1"/>
                <a:gd name="f137" fmla="*/ 2343404 f99 1"/>
                <a:gd name="f138" fmla="*/ 2491613 f98 1"/>
                <a:gd name="f139" fmla="*/ 2385822 f99 1"/>
                <a:gd name="f140" fmla="*/ 2452243 f98 1"/>
                <a:gd name="f141" fmla="*/ 2423922 f99 1"/>
                <a:gd name="f142" fmla="*/ 2416810 f98 1"/>
                <a:gd name="f143" fmla="*/ 2466975 f99 1"/>
                <a:gd name="f144" fmla="*/ 2376805 f98 1"/>
                <a:gd name="f145" fmla="*/ 2507488 f99 1"/>
                <a:gd name="f146" fmla="*/ 2339340 f98 1"/>
                <a:gd name="f147" fmla="*/ 2543175 f99 1"/>
                <a:gd name="f148" fmla="*/ 2306066 f98 1"/>
                <a:gd name="f149" fmla="*/ 2583688 f99 1"/>
                <a:gd name="f150" fmla="*/ 2268601 f98 1"/>
                <a:gd name="f151" fmla="*/ 3077718 f99 1"/>
                <a:gd name="f152" fmla="*/ 1805178 f98 1"/>
                <a:gd name="f153" fmla="*/ 3082798 f99 1"/>
                <a:gd name="f154" fmla="*/ 871982 f98 1"/>
                <a:gd name="f155" fmla="*/ 2298446 f99 1"/>
                <a:gd name="f156" fmla="*/ 35814 f98 1"/>
                <a:gd name="f157" fmla="*/ 2337816 f99 1"/>
                <a:gd name="f158" fmla="*/ 0 f98 1"/>
                <a:gd name="f159" fmla="*/ 3120009 f99 1"/>
                <a:gd name="f160" fmla="*/ 831596 f98 1"/>
                <a:gd name="f161" fmla="*/ f100 1 f2"/>
                <a:gd name="f162" fmla="*/ f103 1 3313704"/>
                <a:gd name="f163" fmla="*/ f104 1 4654804"/>
                <a:gd name="f164" fmla="*/ f105 1 3313704"/>
                <a:gd name="f165" fmla="*/ f106 1 4654804"/>
                <a:gd name="f166" fmla="*/ f107 1 3313704"/>
                <a:gd name="f167" fmla="*/ f108 1 4654804"/>
                <a:gd name="f168" fmla="*/ f109 1 3313704"/>
                <a:gd name="f169" fmla="*/ f110 1 4654804"/>
                <a:gd name="f170" fmla="*/ f111 1 3313704"/>
                <a:gd name="f171" fmla="*/ f112 1 4654804"/>
                <a:gd name="f172" fmla="*/ f113 1 3313704"/>
                <a:gd name="f173" fmla="*/ f114 1 4654804"/>
                <a:gd name="f174" fmla="*/ f115 1 3313704"/>
                <a:gd name="f175" fmla="*/ f116 1 4654804"/>
                <a:gd name="f176" fmla="*/ f117 1 3313704"/>
                <a:gd name="f177" fmla="*/ f118 1 4654804"/>
                <a:gd name="f178" fmla="*/ f119 1 3313704"/>
                <a:gd name="f179" fmla="*/ f120 1 4654804"/>
                <a:gd name="f180" fmla="*/ f121 1 3313704"/>
                <a:gd name="f181" fmla="*/ f122 1 4654804"/>
                <a:gd name="f182" fmla="*/ f123 1 3313704"/>
                <a:gd name="f183" fmla="*/ f124 1 4654804"/>
                <a:gd name="f184" fmla="*/ f125 1 3313704"/>
                <a:gd name="f185" fmla="*/ f126 1 4654804"/>
                <a:gd name="f186" fmla="*/ f127 1 3313704"/>
                <a:gd name="f187" fmla="*/ f128 1 4654804"/>
                <a:gd name="f188" fmla="*/ f129 1 3313704"/>
                <a:gd name="f189" fmla="*/ f130 1 3313704"/>
                <a:gd name="f190" fmla="*/ f131 1 3313704"/>
                <a:gd name="f191" fmla="*/ f132 1 4654804"/>
                <a:gd name="f192" fmla="*/ f133 1 3313704"/>
                <a:gd name="f193" fmla="*/ f134 1 4654804"/>
                <a:gd name="f194" fmla="*/ f135 1 3313704"/>
                <a:gd name="f195" fmla="*/ f136 1 4654804"/>
                <a:gd name="f196" fmla="*/ f137 1 3313704"/>
                <a:gd name="f197" fmla="*/ f138 1 4654804"/>
                <a:gd name="f198" fmla="*/ f139 1 3313704"/>
                <a:gd name="f199" fmla="*/ f140 1 4654804"/>
                <a:gd name="f200" fmla="*/ f141 1 3313704"/>
                <a:gd name="f201" fmla="*/ f142 1 4654804"/>
                <a:gd name="f202" fmla="*/ f143 1 3313704"/>
                <a:gd name="f203" fmla="*/ f144 1 4654804"/>
                <a:gd name="f204" fmla="*/ f145 1 3313704"/>
                <a:gd name="f205" fmla="*/ f146 1 4654804"/>
                <a:gd name="f206" fmla="*/ f147 1 3313704"/>
                <a:gd name="f207" fmla="*/ f148 1 4654804"/>
                <a:gd name="f208" fmla="*/ f149 1 3313704"/>
                <a:gd name="f209" fmla="*/ f150 1 4654804"/>
                <a:gd name="f210" fmla="*/ f151 1 3313704"/>
                <a:gd name="f211" fmla="*/ f152 1 4654804"/>
                <a:gd name="f212" fmla="*/ f153 1 3313704"/>
                <a:gd name="f213" fmla="*/ f154 1 4654804"/>
                <a:gd name="f214" fmla="*/ f155 1 3313704"/>
                <a:gd name="f215" fmla="*/ f156 1 4654804"/>
                <a:gd name="f216" fmla="*/ f157 1 3313704"/>
                <a:gd name="f217" fmla="*/ f158 1 4654804"/>
                <a:gd name="f218" fmla="*/ f159 1 3313704"/>
                <a:gd name="f219" fmla="*/ f160 1 4654804"/>
                <a:gd name="f220" fmla="*/ f5 1 f101"/>
                <a:gd name="f221" fmla="*/ f6 1 f101"/>
                <a:gd name="f222" fmla="*/ f5 1 f102"/>
                <a:gd name="f223" fmla="*/ f7 1 f102"/>
                <a:gd name="f224" fmla="+- f161 0 f1"/>
                <a:gd name="f225" fmla="*/ f162 1 f101"/>
                <a:gd name="f226" fmla="*/ f163 1 f102"/>
                <a:gd name="f227" fmla="*/ f164 1 f101"/>
                <a:gd name="f228" fmla="*/ f165 1 f102"/>
                <a:gd name="f229" fmla="*/ f166 1 f101"/>
                <a:gd name="f230" fmla="*/ f167 1 f102"/>
                <a:gd name="f231" fmla="*/ f168 1 f101"/>
                <a:gd name="f232" fmla="*/ f169 1 f102"/>
                <a:gd name="f233" fmla="*/ f170 1 f101"/>
                <a:gd name="f234" fmla="*/ f171 1 f102"/>
                <a:gd name="f235" fmla="*/ f172 1 f101"/>
                <a:gd name="f236" fmla="*/ f173 1 f102"/>
                <a:gd name="f237" fmla="*/ f174 1 f101"/>
                <a:gd name="f238" fmla="*/ f175 1 f102"/>
                <a:gd name="f239" fmla="*/ f176 1 f101"/>
                <a:gd name="f240" fmla="*/ f177 1 f102"/>
                <a:gd name="f241" fmla="*/ f178 1 f101"/>
                <a:gd name="f242" fmla="*/ f179 1 f102"/>
                <a:gd name="f243" fmla="*/ f180 1 f101"/>
                <a:gd name="f244" fmla="*/ f181 1 f102"/>
                <a:gd name="f245" fmla="*/ f182 1 f101"/>
                <a:gd name="f246" fmla="*/ f183 1 f102"/>
                <a:gd name="f247" fmla="*/ f184 1 f101"/>
                <a:gd name="f248" fmla="*/ f185 1 f102"/>
                <a:gd name="f249" fmla="*/ f186 1 f101"/>
                <a:gd name="f250" fmla="*/ f187 1 f102"/>
                <a:gd name="f251" fmla="*/ f188 1 f101"/>
                <a:gd name="f252" fmla="*/ f189 1 f101"/>
                <a:gd name="f253" fmla="*/ f190 1 f101"/>
                <a:gd name="f254" fmla="*/ f191 1 f102"/>
                <a:gd name="f255" fmla="*/ f192 1 f101"/>
                <a:gd name="f256" fmla="*/ f193 1 f102"/>
                <a:gd name="f257" fmla="*/ f194 1 f101"/>
                <a:gd name="f258" fmla="*/ f195 1 f102"/>
                <a:gd name="f259" fmla="*/ f196 1 f101"/>
                <a:gd name="f260" fmla="*/ f197 1 f102"/>
                <a:gd name="f261" fmla="*/ f198 1 f101"/>
                <a:gd name="f262" fmla="*/ f199 1 f102"/>
                <a:gd name="f263" fmla="*/ f200 1 f101"/>
                <a:gd name="f264" fmla="*/ f201 1 f102"/>
                <a:gd name="f265" fmla="*/ f202 1 f101"/>
                <a:gd name="f266" fmla="*/ f203 1 f102"/>
                <a:gd name="f267" fmla="*/ f204 1 f101"/>
                <a:gd name="f268" fmla="*/ f205 1 f102"/>
                <a:gd name="f269" fmla="*/ f206 1 f101"/>
                <a:gd name="f270" fmla="*/ f207 1 f102"/>
                <a:gd name="f271" fmla="*/ f208 1 f101"/>
                <a:gd name="f272" fmla="*/ f209 1 f102"/>
                <a:gd name="f273" fmla="*/ f210 1 f101"/>
                <a:gd name="f274" fmla="*/ f211 1 f102"/>
                <a:gd name="f275" fmla="*/ f212 1 f101"/>
                <a:gd name="f276" fmla="*/ f213 1 f102"/>
                <a:gd name="f277" fmla="*/ f214 1 f101"/>
                <a:gd name="f278" fmla="*/ f215 1 f102"/>
                <a:gd name="f279" fmla="*/ f216 1 f101"/>
                <a:gd name="f280" fmla="*/ f217 1 f102"/>
                <a:gd name="f281" fmla="*/ f218 1 f101"/>
                <a:gd name="f282" fmla="*/ f219 1 f102"/>
                <a:gd name="f283" fmla="*/ f220 f96 1"/>
                <a:gd name="f284" fmla="*/ f221 f96 1"/>
                <a:gd name="f285" fmla="*/ f223 f97 1"/>
                <a:gd name="f286" fmla="*/ f222 f97 1"/>
                <a:gd name="f287" fmla="*/ f225 f96 1"/>
                <a:gd name="f288" fmla="*/ f226 f97 1"/>
                <a:gd name="f289" fmla="*/ f227 f96 1"/>
                <a:gd name="f290" fmla="*/ f228 f97 1"/>
                <a:gd name="f291" fmla="*/ f229 f96 1"/>
                <a:gd name="f292" fmla="*/ f230 f97 1"/>
                <a:gd name="f293" fmla="*/ f231 f96 1"/>
                <a:gd name="f294" fmla="*/ f232 f97 1"/>
                <a:gd name="f295" fmla="*/ f233 f96 1"/>
                <a:gd name="f296" fmla="*/ f234 f97 1"/>
                <a:gd name="f297" fmla="*/ f235 f96 1"/>
                <a:gd name="f298" fmla="*/ f236 f97 1"/>
                <a:gd name="f299" fmla="*/ f237 f96 1"/>
                <a:gd name="f300" fmla="*/ f238 f97 1"/>
                <a:gd name="f301" fmla="*/ f239 f96 1"/>
                <a:gd name="f302" fmla="*/ f240 f97 1"/>
                <a:gd name="f303" fmla="*/ f241 f96 1"/>
                <a:gd name="f304" fmla="*/ f242 f97 1"/>
                <a:gd name="f305" fmla="*/ f243 f96 1"/>
                <a:gd name="f306" fmla="*/ f244 f97 1"/>
                <a:gd name="f307" fmla="*/ f245 f96 1"/>
                <a:gd name="f308" fmla="*/ f246 f97 1"/>
                <a:gd name="f309" fmla="*/ f247 f96 1"/>
                <a:gd name="f310" fmla="*/ f248 f97 1"/>
                <a:gd name="f311" fmla="*/ f249 f96 1"/>
                <a:gd name="f312" fmla="*/ f250 f97 1"/>
                <a:gd name="f313" fmla="*/ f251 f96 1"/>
                <a:gd name="f314" fmla="*/ f252 f96 1"/>
                <a:gd name="f315" fmla="*/ f253 f96 1"/>
                <a:gd name="f316" fmla="*/ f254 f97 1"/>
                <a:gd name="f317" fmla="*/ f255 f96 1"/>
                <a:gd name="f318" fmla="*/ f256 f97 1"/>
                <a:gd name="f319" fmla="*/ f257 f96 1"/>
                <a:gd name="f320" fmla="*/ f258 f97 1"/>
                <a:gd name="f321" fmla="*/ f259 f96 1"/>
                <a:gd name="f322" fmla="*/ f260 f97 1"/>
                <a:gd name="f323" fmla="*/ f261 f96 1"/>
                <a:gd name="f324" fmla="*/ f262 f97 1"/>
                <a:gd name="f325" fmla="*/ f263 f96 1"/>
                <a:gd name="f326" fmla="*/ f264 f97 1"/>
                <a:gd name="f327" fmla="*/ f265 f96 1"/>
                <a:gd name="f328" fmla="*/ f266 f97 1"/>
                <a:gd name="f329" fmla="*/ f267 f96 1"/>
                <a:gd name="f330" fmla="*/ f268 f97 1"/>
                <a:gd name="f331" fmla="*/ f269 f96 1"/>
                <a:gd name="f332" fmla="*/ f270 f97 1"/>
                <a:gd name="f333" fmla="*/ f271 f96 1"/>
                <a:gd name="f334" fmla="*/ f272 f97 1"/>
                <a:gd name="f335" fmla="*/ f273 f96 1"/>
                <a:gd name="f336" fmla="*/ f274 f97 1"/>
                <a:gd name="f337" fmla="*/ f275 f96 1"/>
                <a:gd name="f338" fmla="*/ f276 f97 1"/>
                <a:gd name="f339" fmla="*/ f277 f96 1"/>
                <a:gd name="f340" fmla="*/ f278 f97 1"/>
                <a:gd name="f341" fmla="*/ f279 f96 1"/>
                <a:gd name="f342" fmla="*/ f280 f97 1"/>
                <a:gd name="f343" fmla="*/ f281 f96 1"/>
                <a:gd name="f344" fmla="*/ f282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24">
                  <a:pos x="f287" y="f288"/>
                </a:cxn>
                <a:cxn ang="f224">
                  <a:pos x="f289" y="f290"/>
                </a:cxn>
                <a:cxn ang="f224">
                  <a:pos x="f291" y="f292"/>
                </a:cxn>
                <a:cxn ang="f224">
                  <a:pos x="f293" y="f294"/>
                </a:cxn>
                <a:cxn ang="f224">
                  <a:pos x="f295" y="f296"/>
                </a:cxn>
                <a:cxn ang="f224">
                  <a:pos x="f297" y="f298"/>
                </a:cxn>
                <a:cxn ang="f224">
                  <a:pos x="f299" y="f300"/>
                </a:cxn>
                <a:cxn ang="f224">
                  <a:pos x="f301" y="f302"/>
                </a:cxn>
                <a:cxn ang="f224">
                  <a:pos x="f303" y="f304"/>
                </a:cxn>
                <a:cxn ang="f224">
                  <a:pos x="f305" y="f306"/>
                </a:cxn>
                <a:cxn ang="f224">
                  <a:pos x="f307" y="f308"/>
                </a:cxn>
                <a:cxn ang="f224">
                  <a:pos x="f309" y="f310"/>
                </a:cxn>
                <a:cxn ang="f224">
                  <a:pos x="f311" y="f312"/>
                </a:cxn>
                <a:cxn ang="f224">
                  <a:pos x="f313" y="f312"/>
                </a:cxn>
                <a:cxn ang="f224">
                  <a:pos x="f314" y="f310"/>
                </a:cxn>
                <a:cxn ang="f224">
                  <a:pos x="f315" y="f316"/>
                </a:cxn>
                <a:cxn ang="f224">
                  <a:pos x="f317" y="f318"/>
                </a:cxn>
                <a:cxn ang="f224">
                  <a:pos x="f319" y="f320"/>
                </a:cxn>
                <a:cxn ang="f224">
                  <a:pos x="f321" y="f322"/>
                </a:cxn>
                <a:cxn ang="f224">
                  <a:pos x="f323" y="f324"/>
                </a:cxn>
                <a:cxn ang="f224">
                  <a:pos x="f325" y="f326"/>
                </a:cxn>
                <a:cxn ang="f224">
                  <a:pos x="f327" y="f328"/>
                </a:cxn>
                <a:cxn ang="f224">
                  <a:pos x="f329" y="f330"/>
                </a:cxn>
                <a:cxn ang="f224">
                  <a:pos x="f331" y="f332"/>
                </a:cxn>
                <a:cxn ang="f224">
                  <a:pos x="f333" y="f334"/>
                </a:cxn>
                <a:cxn ang="f224">
                  <a:pos x="f335" y="f336"/>
                </a:cxn>
                <a:cxn ang="f224">
                  <a:pos x="f337" y="f338"/>
                </a:cxn>
                <a:cxn ang="f224">
                  <a:pos x="f339" y="f340"/>
                </a:cxn>
                <a:cxn ang="f224">
                  <a:pos x="f341" y="f342"/>
                </a:cxn>
                <a:cxn ang="f224">
                  <a:pos x="f343" y="f344"/>
                </a:cxn>
                <a:cxn ang="f224">
                  <a:pos x="f287" y="f288"/>
                </a:cxn>
              </a:cxnLst>
              <a:rect l="f283" t="f286" r="f284" b="f285"/>
              <a:pathLst>
                <a:path w="3313704" h="465480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7"/>
                  </a:lnTo>
                  <a:lnTo>
                    <a:pt x="f5" y="f7"/>
                  </a:lnTo>
                  <a:lnTo>
                    <a:pt x="f41" y="f39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76" y="f77"/>
                  </a:cubicBezTo>
                  <a:cubicBezTo>
                    <a:pt x="f78" y="f79"/>
                    <a:pt x="f80" y="f81"/>
                    <a:pt x="f82" y="f83"/>
                  </a:cubicBezTo>
                  <a:lnTo>
                    <a:pt x="f84" y="f5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3" name="Freeform: Shape 149">
              <a:extLst>
                <a:ext uri="{FF2B5EF4-FFF2-40B4-BE49-F238E27FC236}">
                  <a16:creationId xmlns:a16="http://schemas.microsoft.com/office/drawing/2014/main" id="{10F985EA-8ACA-42FB-BAC8-9EE44E5A750C}"/>
                </a:ext>
              </a:extLst>
            </p:cNvPr>
            <p:cNvSpPr/>
            <p:nvPr/>
          </p:nvSpPr>
          <p:spPr>
            <a:xfrm>
              <a:off x="0" y="3188083"/>
              <a:ext cx="3230703" cy="45064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30699"/>
                <a:gd name="f7" fmla="val 4506467"/>
                <a:gd name="f8" fmla="val 2988310"/>
                <a:gd name="f9" fmla="val 1781048"/>
                <a:gd name="f10" fmla="val 2973451"/>
                <a:gd name="f11" fmla="val 1793748"/>
                <a:gd name="f12" fmla="val 2813939"/>
                <a:gd name="f13" fmla="val 1939417"/>
                <a:gd name="f14" fmla="val 2573020"/>
                <a:gd name="f15" fmla="val 2159000"/>
                <a:gd name="f16" fmla="val 2560320"/>
                <a:gd name="f17" fmla="val 2171700"/>
                <a:gd name="f18" fmla="val 2546096"/>
                <a:gd name="f19" fmla="val 2183638"/>
                <a:gd name="f20" fmla="val 2532253"/>
                <a:gd name="f21" fmla="val 2196211"/>
                <a:gd name="f22" fmla="val 2520442"/>
                <a:gd name="f23" fmla="val 2207006"/>
                <a:gd name="f24" fmla="val 2508504"/>
                <a:gd name="f25" fmla="val 2218055"/>
                <a:gd name="f26" fmla="val 2496185"/>
                <a:gd name="f27" fmla="val 2229104"/>
                <a:gd name="f28" fmla="val 2455418"/>
                <a:gd name="f29" fmla="val 2266315"/>
                <a:gd name="f30" fmla="val 2412111"/>
                <a:gd name="f31" fmla="val 2305812"/>
                <a:gd name="f32" fmla="val 2374011"/>
                <a:gd name="f33" fmla="val 2340991"/>
                <a:gd name="f34" fmla="val 2331339"/>
                <a:gd name="f35" fmla="val 2379980"/>
                <a:gd name="f36" fmla="val 2291080"/>
                <a:gd name="f37" fmla="val 2416683"/>
                <a:gd name="f38" fmla="val 2251583"/>
                <a:gd name="f39" fmla="val 2452751"/>
                <a:gd name="f40" fmla="val 2209165"/>
                <a:gd name="f41" fmla="val 2490851"/>
                <a:gd name="f42" fmla="val 1490218"/>
                <a:gd name="f43" fmla="val 3146806"/>
                <a:gd name="f44" fmla="val 467614"/>
                <a:gd name="f45" fmla="val 4080383"/>
                <a:gd name="f46" fmla="val 4506468"/>
                <a:gd name="f47" fmla="val 4436238"/>
                <a:gd name="f48" fmla="val 481584"/>
                <a:gd name="f49" fmla="val 3997706"/>
                <a:gd name="f50" fmla="val 1466977"/>
                <a:gd name="f51" fmla="val 3097022"/>
                <a:gd name="f52" fmla="val 2172335"/>
                <a:gd name="f53" fmla="val 2452116"/>
                <a:gd name="f54" fmla="val 2186648"/>
                <a:gd name="f55" fmla="val 2439162"/>
                <a:gd name="f56" fmla="val 2200783"/>
                <a:gd name="f57" fmla="val 2426246"/>
                <a:gd name="f58" fmla="val 2214753"/>
                <a:gd name="f59" fmla="val 2413381"/>
                <a:gd name="f60" fmla="val 2254250"/>
                <a:gd name="f61" fmla="val 2377313"/>
                <a:gd name="f62" fmla="val 2294509"/>
                <a:gd name="f63" fmla="val 2340610"/>
                <a:gd name="f64" fmla="val 2337054"/>
                <a:gd name="f65" fmla="val 2301621"/>
                <a:gd name="f66" fmla="val 2375154"/>
                <a:gd name="f67" fmla="val 2266442"/>
                <a:gd name="f68" fmla="val 2418207"/>
                <a:gd name="f69" fmla="val 2227072"/>
                <a:gd name="f70" fmla="val 2459101"/>
                <a:gd name="f71" fmla="val 2189734"/>
                <a:gd name="f72" fmla="val 2471801"/>
                <a:gd name="f73" fmla="val 2178558"/>
                <a:gd name="f74" fmla="val 2483231"/>
                <a:gd name="f75" fmla="val 2167509"/>
                <a:gd name="f76" fmla="val 2495169"/>
                <a:gd name="f77" fmla="val 2156714"/>
                <a:gd name="f78" fmla="val 2535809"/>
                <a:gd name="f79" fmla="val 2119503"/>
                <a:gd name="f80" fmla="val 2789809"/>
                <a:gd name="f81" fmla="val 1887474"/>
                <a:gd name="f82" fmla="val 2959100"/>
                <a:gd name="f83" fmla="val 1732153"/>
                <a:gd name="f84" fmla="val 2975864"/>
                <a:gd name="f85" fmla="val 1716405"/>
                <a:gd name="f86" fmla="val 3235960"/>
                <a:gd name="f87" fmla="val 1471803"/>
                <a:gd name="f88" fmla="val 3242564"/>
                <a:gd name="f89" fmla="val 1098423"/>
                <a:gd name="f90" fmla="val 2999359"/>
                <a:gd name="f91" fmla="val 834517"/>
                <a:gd name="f92" fmla="val 2901315"/>
                <a:gd name="f93" fmla="val 728345"/>
                <a:gd name="f94" fmla="val 2523871"/>
                <a:gd name="f95" fmla="val 328803"/>
                <a:gd name="f96" fmla="val 2246630"/>
                <a:gd name="f97" fmla="val 35560"/>
                <a:gd name="f98" fmla="val 2285746"/>
                <a:gd name="f99" fmla="val 2524760"/>
                <a:gd name="f100" fmla="val 252476"/>
                <a:gd name="f101" fmla="val 2842895"/>
                <a:gd name="f102" fmla="val 588899"/>
                <a:gd name="f103" fmla="val 2973959"/>
                <a:gd name="f104" fmla="val 729615"/>
                <a:gd name="f105" fmla="val 3032379"/>
                <a:gd name="f106" fmla="val 792226"/>
                <a:gd name="f107" fmla="val 3093974"/>
                <a:gd name="f108" fmla="val 855345"/>
                <a:gd name="f109" fmla="val 3135884"/>
                <a:gd name="f110" fmla="val 928116"/>
                <a:gd name="f111" fmla="val 3304794"/>
                <a:gd name="f112" fmla="val 1219835"/>
                <a:gd name="f113" fmla="val 3243453"/>
                <a:gd name="f114" fmla="val 1556512"/>
                <a:gd name="f115" fmla="+- 0 0 -90"/>
                <a:gd name="f116" fmla="*/ f3 1 3230699"/>
                <a:gd name="f117" fmla="*/ f4 1 4506467"/>
                <a:gd name="f118" fmla="+- f7 0 f5"/>
                <a:gd name="f119" fmla="+- f6 0 f5"/>
                <a:gd name="f120" fmla="*/ f115 f0 1"/>
                <a:gd name="f121" fmla="*/ f119 1 3230699"/>
                <a:gd name="f122" fmla="*/ f118 1 4506467"/>
                <a:gd name="f123" fmla="*/ 2988310 f119 1"/>
                <a:gd name="f124" fmla="*/ 1781048 f118 1"/>
                <a:gd name="f125" fmla="*/ 2573020 f119 1"/>
                <a:gd name="f126" fmla="*/ 2159000 f118 1"/>
                <a:gd name="f127" fmla="*/ 2532253 f119 1"/>
                <a:gd name="f128" fmla="*/ 2196211 f118 1"/>
                <a:gd name="f129" fmla="*/ 2496185 f119 1"/>
                <a:gd name="f130" fmla="*/ 2229104 f118 1"/>
                <a:gd name="f131" fmla="*/ 2455418 f119 1"/>
                <a:gd name="f132" fmla="*/ 2266315 f118 1"/>
                <a:gd name="f133" fmla="*/ 2412111 f119 1"/>
                <a:gd name="f134" fmla="*/ 2305812 f118 1"/>
                <a:gd name="f135" fmla="*/ 2374011 f119 1"/>
                <a:gd name="f136" fmla="*/ 2340991 f118 1"/>
                <a:gd name="f137" fmla="*/ 2331339 f119 1"/>
                <a:gd name="f138" fmla="*/ 2379980 f118 1"/>
                <a:gd name="f139" fmla="*/ 2291080 f119 1"/>
                <a:gd name="f140" fmla="*/ 2416683 f118 1"/>
                <a:gd name="f141" fmla="*/ 2251583 f119 1"/>
                <a:gd name="f142" fmla="*/ 2452751 f118 1"/>
                <a:gd name="f143" fmla="*/ 2209165 f119 1"/>
                <a:gd name="f144" fmla="*/ 2490851 f118 1"/>
                <a:gd name="f145" fmla="*/ 0 f119 1"/>
                <a:gd name="f146" fmla="*/ 4506468 f118 1"/>
                <a:gd name="f147" fmla="*/ 4436238 f118 1"/>
                <a:gd name="f148" fmla="*/ 2172335 f119 1"/>
                <a:gd name="f149" fmla="*/ 2452116 f118 1"/>
                <a:gd name="f150" fmla="*/ 2214753 f119 1"/>
                <a:gd name="f151" fmla="*/ 2413381 f118 1"/>
                <a:gd name="f152" fmla="*/ 2254250 f119 1"/>
                <a:gd name="f153" fmla="*/ 2377313 f118 1"/>
                <a:gd name="f154" fmla="*/ 2294509 f119 1"/>
                <a:gd name="f155" fmla="*/ 2340610 f118 1"/>
                <a:gd name="f156" fmla="*/ 2337054 f119 1"/>
                <a:gd name="f157" fmla="*/ 2301621 f118 1"/>
                <a:gd name="f158" fmla="*/ 2375154 f119 1"/>
                <a:gd name="f159" fmla="*/ 2266442 f118 1"/>
                <a:gd name="f160" fmla="*/ 2418207 f119 1"/>
                <a:gd name="f161" fmla="*/ 2227072 f118 1"/>
                <a:gd name="f162" fmla="*/ 2459101 f119 1"/>
                <a:gd name="f163" fmla="*/ 2189734 f118 1"/>
                <a:gd name="f164" fmla="*/ 2495169 f119 1"/>
                <a:gd name="f165" fmla="*/ 2156714 f118 1"/>
                <a:gd name="f166" fmla="*/ 2535809 f119 1"/>
                <a:gd name="f167" fmla="*/ 2119503 f118 1"/>
                <a:gd name="f168" fmla="*/ 2975864 f119 1"/>
                <a:gd name="f169" fmla="*/ 1716405 f118 1"/>
                <a:gd name="f170" fmla="*/ 2999359 f119 1"/>
                <a:gd name="f171" fmla="*/ 834517 f118 1"/>
                <a:gd name="f172" fmla="*/ 2246630 f119 1"/>
                <a:gd name="f173" fmla="*/ 35560 f118 1"/>
                <a:gd name="f174" fmla="*/ 2285746 f119 1"/>
                <a:gd name="f175" fmla="*/ 0 f118 1"/>
                <a:gd name="f176" fmla="*/ 2973959 f119 1"/>
                <a:gd name="f177" fmla="*/ 729615 f118 1"/>
                <a:gd name="f178" fmla="*/ 3135884 f119 1"/>
                <a:gd name="f179" fmla="*/ 928116 f118 1"/>
                <a:gd name="f180" fmla="*/ f120 1 f2"/>
                <a:gd name="f181" fmla="*/ f123 1 3230699"/>
                <a:gd name="f182" fmla="*/ f124 1 4506467"/>
                <a:gd name="f183" fmla="*/ f125 1 3230699"/>
                <a:gd name="f184" fmla="*/ f126 1 4506467"/>
                <a:gd name="f185" fmla="*/ f127 1 3230699"/>
                <a:gd name="f186" fmla="*/ f128 1 4506467"/>
                <a:gd name="f187" fmla="*/ f129 1 3230699"/>
                <a:gd name="f188" fmla="*/ f130 1 4506467"/>
                <a:gd name="f189" fmla="*/ f131 1 3230699"/>
                <a:gd name="f190" fmla="*/ f132 1 4506467"/>
                <a:gd name="f191" fmla="*/ f133 1 3230699"/>
                <a:gd name="f192" fmla="*/ f134 1 4506467"/>
                <a:gd name="f193" fmla="*/ f135 1 3230699"/>
                <a:gd name="f194" fmla="*/ f136 1 4506467"/>
                <a:gd name="f195" fmla="*/ f137 1 3230699"/>
                <a:gd name="f196" fmla="*/ f138 1 4506467"/>
                <a:gd name="f197" fmla="*/ f139 1 3230699"/>
                <a:gd name="f198" fmla="*/ f140 1 4506467"/>
                <a:gd name="f199" fmla="*/ f141 1 3230699"/>
                <a:gd name="f200" fmla="*/ f142 1 4506467"/>
                <a:gd name="f201" fmla="*/ f143 1 3230699"/>
                <a:gd name="f202" fmla="*/ f144 1 4506467"/>
                <a:gd name="f203" fmla="*/ f145 1 3230699"/>
                <a:gd name="f204" fmla="*/ f146 1 4506467"/>
                <a:gd name="f205" fmla="*/ f147 1 4506467"/>
                <a:gd name="f206" fmla="*/ f148 1 3230699"/>
                <a:gd name="f207" fmla="*/ f149 1 4506467"/>
                <a:gd name="f208" fmla="*/ f150 1 3230699"/>
                <a:gd name="f209" fmla="*/ f151 1 4506467"/>
                <a:gd name="f210" fmla="*/ f152 1 3230699"/>
                <a:gd name="f211" fmla="*/ f153 1 4506467"/>
                <a:gd name="f212" fmla="*/ f154 1 3230699"/>
                <a:gd name="f213" fmla="*/ f155 1 4506467"/>
                <a:gd name="f214" fmla="*/ f156 1 3230699"/>
                <a:gd name="f215" fmla="*/ f157 1 4506467"/>
                <a:gd name="f216" fmla="*/ f158 1 3230699"/>
                <a:gd name="f217" fmla="*/ f159 1 4506467"/>
                <a:gd name="f218" fmla="*/ f160 1 3230699"/>
                <a:gd name="f219" fmla="*/ f161 1 4506467"/>
                <a:gd name="f220" fmla="*/ f162 1 3230699"/>
                <a:gd name="f221" fmla="*/ f163 1 4506467"/>
                <a:gd name="f222" fmla="*/ f164 1 3230699"/>
                <a:gd name="f223" fmla="*/ f165 1 4506467"/>
                <a:gd name="f224" fmla="*/ f166 1 3230699"/>
                <a:gd name="f225" fmla="*/ f167 1 4506467"/>
                <a:gd name="f226" fmla="*/ f168 1 3230699"/>
                <a:gd name="f227" fmla="*/ f169 1 4506467"/>
                <a:gd name="f228" fmla="*/ f170 1 3230699"/>
                <a:gd name="f229" fmla="*/ f171 1 4506467"/>
                <a:gd name="f230" fmla="*/ f172 1 3230699"/>
                <a:gd name="f231" fmla="*/ f173 1 4506467"/>
                <a:gd name="f232" fmla="*/ f174 1 3230699"/>
                <a:gd name="f233" fmla="*/ f175 1 4506467"/>
                <a:gd name="f234" fmla="*/ f176 1 3230699"/>
                <a:gd name="f235" fmla="*/ f177 1 4506467"/>
                <a:gd name="f236" fmla="*/ f178 1 3230699"/>
                <a:gd name="f237" fmla="*/ f179 1 4506467"/>
                <a:gd name="f238" fmla="*/ f5 1 f121"/>
                <a:gd name="f239" fmla="*/ f6 1 f121"/>
                <a:gd name="f240" fmla="*/ f5 1 f122"/>
                <a:gd name="f241" fmla="*/ f7 1 f122"/>
                <a:gd name="f242" fmla="+- f180 0 f1"/>
                <a:gd name="f243" fmla="*/ f181 1 f121"/>
                <a:gd name="f244" fmla="*/ f182 1 f122"/>
                <a:gd name="f245" fmla="*/ f183 1 f121"/>
                <a:gd name="f246" fmla="*/ f184 1 f122"/>
                <a:gd name="f247" fmla="*/ f185 1 f121"/>
                <a:gd name="f248" fmla="*/ f186 1 f122"/>
                <a:gd name="f249" fmla="*/ f187 1 f121"/>
                <a:gd name="f250" fmla="*/ f188 1 f122"/>
                <a:gd name="f251" fmla="*/ f189 1 f121"/>
                <a:gd name="f252" fmla="*/ f190 1 f122"/>
                <a:gd name="f253" fmla="*/ f191 1 f121"/>
                <a:gd name="f254" fmla="*/ f192 1 f122"/>
                <a:gd name="f255" fmla="*/ f193 1 f121"/>
                <a:gd name="f256" fmla="*/ f194 1 f122"/>
                <a:gd name="f257" fmla="*/ f195 1 f121"/>
                <a:gd name="f258" fmla="*/ f196 1 f122"/>
                <a:gd name="f259" fmla="*/ f197 1 f121"/>
                <a:gd name="f260" fmla="*/ f198 1 f122"/>
                <a:gd name="f261" fmla="*/ f199 1 f121"/>
                <a:gd name="f262" fmla="*/ f200 1 f122"/>
                <a:gd name="f263" fmla="*/ f201 1 f121"/>
                <a:gd name="f264" fmla="*/ f202 1 f122"/>
                <a:gd name="f265" fmla="*/ f203 1 f121"/>
                <a:gd name="f266" fmla="*/ f204 1 f122"/>
                <a:gd name="f267" fmla="*/ f205 1 f122"/>
                <a:gd name="f268" fmla="*/ f206 1 f121"/>
                <a:gd name="f269" fmla="*/ f207 1 f122"/>
                <a:gd name="f270" fmla="*/ f208 1 f121"/>
                <a:gd name="f271" fmla="*/ f209 1 f122"/>
                <a:gd name="f272" fmla="*/ f210 1 f121"/>
                <a:gd name="f273" fmla="*/ f211 1 f122"/>
                <a:gd name="f274" fmla="*/ f212 1 f121"/>
                <a:gd name="f275" fmla="*/ f213 1 f122"/>
                <a:gd name="f276" fmla="*/ f214 1 f121"/>
                <a:gd name="f277" fmla="*/ f215 1 f122"/>
                <a:gd name="f278" fmla="*/ f216 1 f121"/>
                <a:gd name="f279" fmla="*/ f217 1 f122"/>
                <a:gd name="f280" fmla="*/ f218 1 f121"/>
                <a:gd name="f281" fmla="*/ f219 1 f122"/>
                <a:gd name="f282" fmla="*/ f220 1 f121"/>
                <a:gd name="f283" fmla="*/ f221 1 f122"/>
                <a:gd name="f284" fmla="*/ f222 1 f121"/>
                <a:gd name="f285" fmla="*/ f223 1 f122"/>
                <a:gd name="f286" fmla="*/ f224 1 f121"/>
                <a:gd name="f287" fmla="*/ f225 1 f122"/>
                <a:gd name="f288" fmla="*/ f226 1 f121"/>
                <a:gd name="f289" fmla="*/ f227 1 f122"/>
                <a:gd name="f290" fmla="*/ f228 1 f121"/>
                <a:gd name="f291" fmla="*/ f229 1 f122"/>
                <a:gd name="f292" fmla="*/ f230 1 f121"/>
                <a:gd name="f293" fmla="*/ f231 1 f122"/>
                <a:gd name="f294" fmla="*/ f232 1 f121"/>
                <a:gd name="f295" fmla="*/ f233 1 f122"/>
                <a:gd name="f296" fmla="*/ f234 1 f121"/>
                <a:gd name="f297" fmla="*/ f235 1 f122"/>
                <a:gd name="f298" fmla="*/ f236 1 f121"/>
                <a:gd name="f299" fmla="*/ f237 1 f122"/>
                <a:gd name="f300" fmla="*/ f238 f116 1"/>
                <a:gd name="f301" fmla="*/ f239 f116 1"/>
                <a:gd name="f302" fmla="*/ f241 f117 1"/>
                <a:gd name="f303" fmla="*/ f240 f117 1"/>
                <a:gd name="f304" fmla="*/ f243 f116 1"/>
                <a:gd name="f305" fmla="*/ f244 f117 1"/>
                <a:gd name="f306" fmla="*/ f245 f116 1"/>
                <a:gd name="f307" fmla="*/ f246 f117 1"/>
                <a:gd name="f308" fmla="*/ f247 f116 1"/>
                <a:gd name="f309" fmla="*/ f248 f117 1"/>
                <a:gd name="f310" fmla="*/ f249 f116 1"/>
                <a:gd name="f311" fmla="*/ f250 f117 1"/>
                <a:gd name="f312" fmla="*/ f251 f116 1"/>
                <a:gd name="f313" fmla="*/ f252 f117 1"/>
                <a:gd name="f314" fmla="*/ f253 f116 1"/>
                <a:gd name="f315" fmla="*/ f254 f117 1"/>
                <a:gd name="f316" fmla="*/ f255 f116 1"/>
                <a:gd name="f317" fmla="*/ f256 f117 1"/>
                <a:gd name="f318" fmla="*/ f257 f116 1"/>
                <a:gd name="f319" fmla="*/ f258 f117 1"/>
                <a:gd name="f320" fmla="*/ f259 f116 1"/>
                <a:gd name="f321" fmla="*/ f260 f117 1"/>
                <a:gd name="f322" fmla="*/ f261 f116 1"/>
                <a:gd name="f323" fmla="*/ f262 f117 1"/>
                <a:gd name="f324" fmla="*/ f263 f116 1"/>
                <a:gd name="f325" fmla="*/ f264 f117 1"/>
                <a:gd name="f326" fmla="*/ f265 f116 1"/>
                <a:gd name="f327" fmla="*/ f266 f117 1"/>
                <a:gd name="f328" fmla="*/ f267 f117 1"/>
                <a:gd name="f329" fmla="*/ f268 f116 1"/>
                <a:gd name="f330" fmla="*/ f269 f117 1"/>
                <a:gd name="f331" fmla="*/ f270 f116 1"/>
                <a:gd name="f332" fmla="*/ f271 f117 1"/>
                <a:gd name="f333" fmla="*/ f272 f116 1"/>
                <a:gd name="f334" fmla="*/ f273 f117 1"/>
                <a:gd name="f335" fmla="*/ f274 f116 1"/>
                <a:gd name="f336" fmla="*/ f275 f117 1"/>
                <a:gd name="f337" fmla="*/ f276 f116 1"/>
                <a:gd name="f338" fmla="*/ f277 f117 1"/>
                <a:gd name="f339" fmla="*/ f278 f116 1"/>
                <a:gd name="f340" fmla="*/ f279 f117 1"/>
                <a:gd name="f341" fmla="*/ f280 f116 1"/>
                <a:gd name="f342" fmla="*/ f281 f117 1"/>
                <a:gd name="f343" fmla="*/ f282 f116 1"/>
                <a:gd name="f344" fmla="*/ f283 f117 1"/>
                <a:gd name="f345" fmla="*/ f284 f116 1"/>
                <a:gd name="f346" fmla="*/ f285 f117 1"/>
                <a:gd name="f347" fmla="*/ f286 f116 1"/>
                <a:gd name="f348" fmla="*/ f287 f117 1"/>
                <a:gd name="f349" fmla="*/ f288 f116 1"/>
                <a:gd name="f350" fmla="*/ f289 f117 1"/>
                <a:gd name="f351" fmla="*/ f290 f116 1"/>
                <a:gd name="f352" fmla="*/ f291 f117 1"/>
                <a:gd name="f353" fmla="*/ f292 f116 1"/>
                <a:gd name="f354" fmla="*/ f293 f117 1"/>
                <a:gd name="f355" fmla="*/ f294 f116 1"/>
                <a:gd name="f356" fmla="*/ f295 f117 1"/>
                <a:gd name="f357" fmla="*/ f296 f116 1"/>
                <a:gd name="f358" fmla="*/ f297 f117 1"/>
                <a:gd name="f359" fmla="*/ f298 f116 1"/>
                <a:gd name="f360" fmla="*/ f299 f1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2">
                  <a:pos x="f304" y="f305"/>
                </a:cxn>
                <a:cxn ang="f242">
                  <a:pos x="f306" y="f307"/>
                </a:cxn>
                <a:cxn ang="f242">
                  <a:pos x="f308" y="f309"/>
                </a:cxn>
                <a:cxn ang="f242">
                  <a:pos x="f310" y="f311"/>
                </a:cxn>
                <a:cxn ang="f242">
                  <a:pos x="f312" y="f313"/>
                </a:cxn>
                <a:cxn ang="f242">
                  <a:pos x="f314" y="f315"/>
                </a:cxn>
                <a:cxn ang="f242">
                  <a:pos x="f316" y="f317"/>
                </a:cxn>
                <a:cxn ang="f242">
                  <a:pos x="f318" y="f319"/>
                </a:cxn>
                <a:cxn ang="f242">
                  <a:pos x="f320" y="f321"/>
                </a:cxn>
                <a:cxn ang="f242">
                  <a:pos x="f322" y="f323"/>
                </a:cxn>
                <a:cxn ang="f242">
                  <a:pos x="f324" y="f325"/>
                </a:cxn>
                <a:cxn ang="f242">
                  <a:pos x="f326" y="f327"/>
                </a:cxn>
                <a:cxn ang="f242">
                  <a:pos x="f326" y="f328"/>
                </a:cxn>
                <a:cxn ang="f242">
                  <a:pos x="f329" y="f330"/>
                </a:cxn>
                <a:cxn ang="f242">
                  <a:pos x="f331" y="f332"/>
                </a:cxn>
                <a:cxn ang="f242">
                  <a:pos x="f333" y="f334"/>
                </a:cxn>
                <a:cxn ang="f242">
                  <a:pos x="f335" y="f336"/>
                </a:cxn>
                <a:cxn ang="f242">
                  <a:pos x="f337" y="f338"/>
                </a:cxn>
                <a:cxn ang="f242">
                  <a:pos x="f339" y="f340"/>
                </a:cxn>
                <a:cxn ang="f242">
                  <a:pos x="f341" y="f342"/>
                </a:cxn>
                <a:cxn ang="f242">
                  <a:pos x="f343" y="f344"/>
                </a:cxn>
                <a:cxn ang="f242">
                  <a:pos x="f345" y="f346"/>
                </a:cxn>
                <a:cxn ang="f242">
                  <a:pos x="f347" y="f348"/>
                </a:cxn>
                <a:cxn ang="f242">
                  <a:pos x="f349" y="f350"/>
                </a:cxn>
                <a:cxn ang="f242">
                  <a:pos x="f351" y="f352"/>
                </a:cxn>
                <a:cxn ang="f242">
                  <a:pos x="f353" y="f354"/>
                </a:cxn>
                <a:cxn ang="f242">
                  <a:pos x="f355" y="f356"/>
                </a:cxn>
                <a:cxn ang="f242">
                  <a:pos x="f357" y="f358"/>
                </a:cxn>
                <a:cxn ang="f242">
                  <a:pos x="f359" y="f360"/>
                </a:cxn>
                <a:cxn ang="f242">
                  <a:pos x="f304" y="f305"/>
                </a:cxn>
              </a:cxnLst>
              <a:rect l="f300" t="f303" r="f301" b="f302"/>
              <a:pathLst>
                <a:path w="3230699" h="450646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5" y="f46"/>
                  </a:cubicBezTo>
                  <a:lnTo>
                    <a:pt x="f5" y="f47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cubicBezTo>
                    <a:pt x="f72" y="f73"/>
                    <a:pt x="f74" y="f75"/>
                    <a:pt x="f76" y="f77"/>
                  </a:cubicBezTo>
                  <a:lnTo>
                    <a:pt x="f78" y="f79"/>
                  </a:ln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lnTo>
                    <a:pt x="f98" y="f5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4" name="Freeform: Shape 150">
              <a:extLst>
                <a:ext uri="{FF2B5EF4-FFF2-40B4-BE49-F238E27FC236}">
                  <a16:creationId xmlns:a16="http://schemas.microsoft.com/office/drawing/2014/main" id="{E21C362B-2CEF-4226-8D91-93966BE81E94}"/>
                </a:ext>
              </a:extLst>
            </p:cNvPr>
            <p:cNvSpPr/>
            <p:nvPr/>
          </p:nvSpPr>
          <p:spPr>
            <a:xfrm>
              <a:off x="87828" y="-2414"/>
              <a:ext cx="1808792" cy="296862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08793"/>
                <a:gd name="f7" fmla="val 2968625"/>
                <a:gd name="f8" fmla="val 1808794"/>
                <a:gd name="f9" fmla="val 2933700"/>
                <a:gd name="f10" fmla="val 1769678"/>
                <a:gd name="f11" fmla="val 1703257"/>
                <a:gd name="f12" fmla="val 2896489"/>
                <a:gd name="f13" fmla="val 728278"/>
                <a:gd name="f14" fmla="val 1859280"/>
                <a:gd name="f15" fmla="val 237677"/>
                <a:gd name="f16" fmla="val 1341755"/>
                <a:gd name="f17" fmla="val 64576"/>
                <a:gd name="f18" fmla="val 1159383"/>
                <a:gd name="f19" fmla="+- 0 0 21911"/>
                <a:gd name="f20" fmla="val 949325"/>
                <a:gd name="f21" fmla="val 4759"/>
                <a:gd name="f22" fmla="val 701929"/>
                <a:gd name="f23" fmla="val 24952"/>
                <a:gd name="f24" fmla="val 515493"/>
                <a:gd name="f25" fmla="val 100009"/>
                <a:gd name="f26" fmla="val 352679"/>
                <a:gd name="f27" fmla="val 246059"/>
                <a:gd name="f28" fmla="val 224917"/>
                <a:gd name="f29" fmla="val 324418"/>
                <a:gd name="f30" fmla="val 156591"/>
                <a:gd name="f31" fmla="val 400237"/>
                <a:gd name="f32" fmla="val 85217"/>
                <a:gd name="f33" fmla="val 477834"/>
                <a:gd name="f34" fmla="val 16383"/>
                <a:gd name="f35" fmla="val 495233"/>
                <a:gd name="f36" fmla="val 1270"/>
                <a:gd name="f37" fmla="val 496376"/>
                <a:gd name="f38" fmla="val 578164"/>
                <a:gd name="f39" fmla="val 577639"/>
                <a:gd name="f40" fmla="val 354"/>
                <a:gd name="f41" fmla="val 577169"/>
                <a:gd name="f42" fmla="val 782"/>
                <a:gd name="f43" fmla="val 576767"/>
                <a:gd name="f44" fmla="val 524274"/>
                <a:gd name="f45" fmla="val 48006"/>
                <a:gd name="f46" fmla="val 471738"/>
                <a:gd name="f47" fmla="val 94827"/>
                <a:gd name="f48" fmla="val 419160"/>
                <a:gd name="f49" fmla="val 141732"/>
                <a:gd name="f50" fmla="val 340801"/>
                <a:gd name="f51" fmla="val 211582"/>
                <a:gd name="f52" fmla="val 257235"/>
                <a:gd name="f53" fmla="val 279400"/>
                <a:gd name="f54" fmla="val 194751"/>
                <a:gd name="f55" fmla="val 361823"/>
                <a:gd name="f56" fmla="+- 0 0 15561"/>
                <a:gd name="f57" fmla="val 638683"/>
                <a:gd name="f58" fmla="val 12887"/>
                <a:gd name="f59" fmla="val 1023366"/>
                <a:gd name="f60" fmla="val 253806"/>
                <a:gd name="f61" fmla="val 1279144"/>
                <a:gd name="f62" fmla="val 667953"/>
                <a:gd name="f63" fmla="val 1718818"/>
                <a:gd name="f64" fmla="val 1690176"/>
                <a:gd name="f65" fmla="val 2805557"/>
                <a:gd name="f66" fmla="+- 0 0 -90"/>
                <a:gd name="f67" fmla="*/ f3 1 1808793"/>
                <a:gd name="f68" fmla="*/ f4 1 2968625"/>
                <a:gd name="f69" fmla="+- f7 0 f5"/>
                <a:gd name="f70" fmla="+- f6 0 f5"/>
                <a:gd name="f71" fmla="*/ f66 f0 1"/>
                <a:gd name="f72" fmla="*/ f70 1 1808793"/>
                <a:gd name="f73" fmla="*/ f69 1 2968625"/>
                <a:gd name="f74" fmla="*/ 1808794 f70 1"/>
                <a:gd name="f75" fmla="*/ 2933700 f69 1"/>
                <a:gd name="f76" fmla="*/ 1769678 f70 1"/>
                <a:gd name="f77" fmla="*/ 2968625 f69 1"/>
                <a:gd name="f78" fmla="*/ 237677 f70 1"/>
                <a:gd name="f79" fmla="*/ 1341755 f69 1"/>
                <a:gd name="f80" fmla="*/ 4759 f70 1"/>
                <a:gd name="f81" fmla="*/ 701929 f69 1"/>
                <a:gd name="f82" fmla="*/ 246059 f70 1"/>
                <a:gd name="f83" fmla="*/ 224917 f69 1"/>
                <a:gd name="f84" fmla="*/ 477834 f70 1"/>
                <a:gd name="f85" fmla="*/ 16383 f69 1"/>
                <a:gd name="f86" fmla="*/ 495233 f70 1"/>
                <a:gd name="f87" fmla="*/ 1270 f69 1"/>
                <a:gd name="f88" fmla="*/ 496376 f70 1"/>
                <a:gd name="f89" fmla="*/ 0 f69 1"/>
                <a:gd name="f90" fmla="*/ 578164 f70 1"/>
                <a:gd name="f91" fmla="*/ 576767 f70 1"/>
                <a:gd name="f92" fmla="*/ 419160 f70 1"/>
                <a:gd name="f93" fmla="*/ 141732 f69 1"/>
                <a:gd name="f94" fmla="*/ 194751 f70 1"/>
                <a:gd name="f95" fmla="*/ 361823 f69 1"/>
                <a:gd name="f96" fmla="*/ 253806 f70 1"/>
                <a:gd name="f97" fmla="*/ 1279144 f69 1"/>
                <a:gd name="f98" fmla="*/ f71 1 f2"/>
                <a:gd name="f99" fmla="*/ f74 1 1808793"/>
                <a:gd name="f100" fmla="*/ f75 1 2968625"/>
                <a:gd name="f101" fmla="*/ f76 1 1808793"/>
                <a:gd name="f102" fmla="*/ f77 1 2968625"/>
                <a:gd name="f103" fmla="*/ f78 1 1808793"/>
                <a:gd name="f104" fmla="*/ f79 1 2968625"/>
                <a:gd name="f105" fmla="*/ f80 1 1808793"/>
                <a:gd name="f106" fmla="*/ f81 1 2968625"/>
                <a:gd name="f107" fmla="*/ f82 1 1808793"/>
                <a:gd name="f108" fmla="*/ f83 1 2968625"/>
                <a:gd name="f109" fmla="*/ f84 1 1808793"/>
                <a:gd name="f110" fmla="*/ f85 1 2968625"/>
                <a:gd name="f111" fmla="*/ f86 1 1808793"/>
                <a:gd name="f112" fmla="*/ f87 1 2968625"/>
                <a:gd name="f113" fmla="*/ f88 1 1808793"/>
                <a:gd name="f114" fmla="*/ f89 1 2968625"/>
                <a:gd name="f115" fmla="*/ f90 1 1808793"/>
                <a:gd name="f116" fmla="*/ f91 1 1808793"/>
                <a:gd name="f117" fmla="*/ f92 1 1808793"/>
                <a:gd name="f118" fmla="*/ f93 1 2968625"/>
                <a:gd name="f119" fmla="*/ f94 1 1808793"/>
                <a:gd name="f120" fmla="*/ f95 1 2968625"/>
                <a:gd name="f121" fmla="*/ f96 1 1808793"/>
                <a:gd name="f122" fmla="*/ f97 1 2968625"/>
                <a:gd name="f123" fmla="*/ f5 1 f72"/>
                <a:gd name="f124" fmla="*/ f6 1 f72"/>
                <a:gd name="f125" fmla="*/ f5 1 f73"/>
                <a:gd name="f126" fmla="*/ f7 1 f73"/>
                <a:gd name="f127" fmla="+- f98 0 f1"/>
                <a:gd name="f128" fmla="*/ f99 1 f72"/>
                <a:gd name="f129" fmla="*/ f100 1 f73"/>
                <a:gd name="f130" fmla="*/ f101 1 f72"/>
                <a:gd name="f131" fmla="*/ f102 1 f73"/>
                <a:gd name="f132" fmla="*/ f103 1 f72"/>
                <a:gd name="f133" fmla="*/ f104 1 f73"/>
                <a:gd name="f134" fmla="*/ f105 1 f72"/>
                <a:gd name="f135" fmla="*/ f106 1 f73"/>
                <a:gd name="f136" fmla="*/ f107 1 f72"/>
                <a:gd name="f137" fmla="*/ f108 1 f73"/>
                <a:gd name="f138" fmla="*/ f109 1 f72"/>
                <a:gd name="f139" fmla="*/ f110 1 f73"/>
                <a:gd name="f140" fmla="*/ f111 1 f72"/>
                <a:gd name="f141" fmla="*/ f112 1 f73"/>
                <a:gd name="f142" fmla="*/ f113 1 f72"/>
                <a:gd name="f143" fmla="*/ f114 1 f73"/>
                <a:gd name="f144" fmla="*/ f115 1 f72"/>
                <a:gd name="f145" fmla="*/ f116 1 f72"/>
                <a:gd name="f146" fmla="*/ f117 1 f72"/>
                <a:gd name="f147" fmla="*/ f118 1 f73"/>
                <a:gd name="f148" fmla="*/ f119 1 f72"/>
                <a:gd name="f149" fmla="*/ f120 1 f73"/>
                <a:gd name="f150" fmla="*/ f121 1 f72"/>
                <a:gd name="f151" fmla="*/ f122 1 f73"/>
                <a:gd name="f152" fmla="*/ f123 f67 1"/>
                <a:gd name="f153" fmla="*/ f124 f67 1"/>
                <a:gd name="f154" fmla="*/ f126 f68 1"/>
                <a:gd name="f155" fmla="*/ f125 f68 1"/>
                <a:gd name="f156" fmla="*/ f128 f67 1"/>
                <a:gd name="f157" fmla="*/ f129 f68 1"/>
                <a:gd name="f158" fmla="*/ f130 f67 1"/>
                <a:gd name="f159" fmla="*/ f131 f68 1"/>
                <a:gd name="f160" fmla="*/ f132 f67 1"/>
                <a:gd name="f161" fmla="*/ f133 f68 1"/>
                <a:gd name="f162" fmla="*/ f134 f67 1"/>
                <a:gd name="f163" fmla="*/ f135 f68 1"/>
                <a:gd name="f164" fmla="*/ f136 f67 1"/>
                <a:gd name="f165" fmla="*/ f137 f68 1"/>
                <a:gd name="f166" fmla="*/ f138 f67 1"/>
                <a:gd name="f167" fmla="*/ f139 f68 1"/>
                <a:gd name="f168" fmla="*/ f140 f67 1"/>
                <a:gd name="f169" fmla="*/ f141 f68 1"/>
                <a:gd name="f170" fmla="*/ f142 f67 1"/>
                <a:gd name="f171" fmla="*/ f143 f68 1"/>
                <a:gd name="f172" fmla="*/ f144 f67 1"/>
                <a:gd name="f173" fmla="*/ f145 f67 1"/>
                <a:gd name="f174" fmla="*/ f146 f67 1"/>
                <a:gd name="f175" fmla="*/ f147 f68 1"/>
                <a:gd name="f176" fmla="*/ f148 f67 1"/>
                <a:gd name="f177" fmla="*/ f149 f68 1"/>
                <a:gd name="f178" fmla="*/ f150 f67 1"/>
                <a:gd name="f179" fmla="*/ f151 f6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7">
                  <a:pos x="f156" y="f157"/>
                </a:cxn>
                <a:cxn ang="f127">
                  <a:pos x="f158" y="f159"/>
                </a:cxn>
                <a:cxn ang="f127">
                  <a:pos x="f160" y="f161"/>
                </a:cxn>
                <a:cxn ang="f127">
                  <a:pos x="f162" y="f163"/>
                </a:cxn>
                <a:cxn ang="f127">
                  <a:pos x="f164" y="f165"/>
                </a:cxn>
                <a:cxn ang="f127">
                  <a:pos x="f166" y="f167"/>
                </a:cxn>
                <a:cxn ang="f127">
                  <a:pos x="f168" y="f169"/>
                </a:cxn>
                <a:cxn ang="f127">
                  <a:pos x="f170" y="f171"/>
                </a:cxn>
                <a:cxn ang="f127">
                  <a:pos x="f172" y="f171"/>
                </a:cxn>
                <a:cxn ang="f127">
                  <a:pos x="f173" y="f169"/>
                </a:cxn>
                <a:cxn ang="f127">
                  <a:pos x="f174" y="f175"/>
                </a:cxn>
                <a:cxn ang="f127">
                  <a:pos x="f176" y="f177"/>
                </a:cxn>
                <a:cxn ang="f127">
                  <a:pos x="f178" y="f179"/>
                </a:cxn>
                <a:cxn ang="f127">
                  <a:pos x="f156" y="f157"/>
                </a:cxn>
              </a:cxnLst>
              <a:rect l="f152" t="f155" r="f153" b="f154"/>
              <a:pathLst>
                <a:path w="1808793" h="2968625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36"/>
                  </a:lnTo>
                  <a:lnTo>
                    <a:pt x="f37" y="f5"/>
                  </a:lnTo>
                  <a:lnTo>
                    <a:pt x="f38" y="f5"/>
                  </a:lnTo>
                  <a:cubicBezTo>
                    <a:pt x="f39" y="f40"/>
                    <a:pt x="f41" y="f42"/>
                    <a:pt x="f43" y="f36"/>
                  </a:cubicBezTo>
                  <a:cubicBezTo>
                    <a:pt x="f44" y="f45"/>
                    <a:pt x="f46" y="f47"/>
                    <a:pt x="f48" y="f49"/>
                  </a:cubicBez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5" name="Freeform: Shape 151">
              <a:extLst>
                <a:ext uri="{FF2B5EF4-FFF2-40B4-BE49-F238E27FC236}">
                  <a16:creationId xmlns:a16="http://schemas.microsoft.com/office/drawing/2014/main" id="{D8054779-775B-4A28-8E31-25F6E9D8EFD1}"/>
                </a:ext>
              </a:extLst>
            </p:cNvPr>
            <p:cNvSpPr/>
            <p:nvPr/>
          </p:nvSpPr>
          <p:spPr>
            <a:xfrm>
              <a:off x="409440" y="-2798"/>
              <a:ext cx="1725555" cy="27595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25553"/>
                <a:gd name="f7" fmla="val 2759582"/>
                <a:gd name="f8" fmla="val 1725554"/>
                <a:gd name="f9" fmla="val 2721483"/>
                <a:gd name="f10" fmla="val 1683643"/>
                <a:gd name="f11" fmla="val 2759583"/>
                <a:gd name="f12" fmla="val 1674499"/>
                <a:gd name="f13" fmla="val 2748661"/>
                <a:gd name="f14" fmla="val 1061343"/>
                <a:gd name="f15" fmla="val 2096389"/>
                <a:gd name="f16" fmla="val 762385"/>
                <a:gd name="f17" fmla="val 1778508"/>
                <a:gd name="f18" fmla="val 549534"/>
                <a:gd name="f19" fmla="val 1552029"/>
                <a:gd name="f20" fmla="val 336723"/>
                <a:gd name="f21" fmla="val 1325715"/>
                <a:gd name="f22" fmla="val 123956"/>
                <a:gd name="f23" fmla="val 1099566"/>
                <a:gd name="f24" fmla="+- 0 0 64258"/>
                <a:gd name="f25" fmla="val 898906"/>
                <a:gd name="f26" fmla="+- 0 0 27174"/>
                <a:gd name="f27" fmla="val 590169"/>
                <a:gd name="f28" fmla="val 161294"/>
                <a:gd name="f29" fmla="val 434086"/>
                <a:gd name="f30" fmla="val 299089"/>
                <a:gd name="f31" fmla="val 319786"/>
                <a:gd name="f32" fmla="val 427994"/>
                <a:gd name="f33" fmla="val 196342"/>
                <a:gd name="f34" fmla="val 562360"/>
                <a:gd name="f35" fmla="val 77470"/>
                <a:gd name="f36" fmla="val 647831"/>
                <a:gd name="f37" fmla="val 1270"/>
                <a:gd name="f38" fmla="val 649228"/>
                <a:gd name="f39" fmla="val 729620"/>
                <a:gd name="f40" fmla="val 728095"/>
                <a:gd name="f41" fmla="val 552750"/>
                <a:gd name="f42" fmla="val 156972"/>
                <a:gd name="f43" fmla="val 377661"/>
                <a:gd name="f44" fmla="val 312759"/>
                <a:gd name="f45" fmla="val 202823"/>
                <a:gd name="f46" fmla="val 468630"/>
                <a:gd name="f47" fmla="val 10545"/>
                <a:gd name="f48" fmla="val 640080"/>
                <a:gd name="f49" fmla="val 2925"/>
                <a:gd name="f50" fmla="val 895096"/>
                <a:gd name="f51" fmla="val 179455"/>
                <a:gd name="f52" fmla="val 1082294"/>
                <a:gd name="f53" fmla="val 691900"/>
                <a:gd name="f54" fmla="val 1625981"/>
                <a:gd name="f55" fmla="val 693297"/>
                <a:gd name="f56" fmla="val 1627378"/>
                <a:gd name="f57" fmla="+- 0 0 -90"/>
                <a:gd name="f58" fmla="*/ f3 1 1725553"/>
                <a:gd name="f59" fmla="*/ f4 1 2759582"/>
                <a:gd name="f60" fmla="+- f7 0 f5"/>
                <a:gd name="f61" fmla="+- f6 0 f5"/>
                <a:gd name="f62" fmla="*/ f57 f0 1"/>
                <a:gd name="f63" fmla="*/ f61 1 1725553"/>
                <a:gd name="f64" fmla="*/ f60 1 2759582"/>
                <a:gd name="f65" fmla="*/ 1725554 f61 1"/>
                <a:gd name="f66" fmla="*/ 2721483 f60 1"/>
                <a:gd name="f67" fmla="*/ 1683643 f61 1"/>
                <a:gd name="f68" fmla="*/ 2759583 f60 1"/>
                <a:gd name="f69" fmla="*/ 762385 f61 1"/>
                <a:gd name="f70" fmla="*/ 1778508 f60 1"/>
                <a:gd name="f71" fmla="*/ 123956 f61 1"/>
                <a:gd name="f72" fmla="*/ 1099566 f60 1"/>
                <a:gd name="f73" fmla="*/ 161294 f61 1"/>
                <a:gd name="f74" fmla="*/ 434086 f60 1"/>
                <a:gd name="f75" fmla="*/ 562360 f61 1"/>
                <a:gd name="f76" fmla="*/ 77470 f60 1"/>
                <a:gd name="f77" fmla="*/ 647831 f61 1"/>
                <a:gd name="f78" fmla="*/ 1270 f60 1"/>
                <a:gd name="f79" fmla="*/ 649228 f61 1"/>
                <a:gd name="f80" fmla="*/ 0 f60 1"/>
                <a:gd name="f81" fmla="*/ 729620 f61 1"/>
                <a:gd name="f82" fmla="*/ 728095 f61 1"/>
                <a:gd name="f83" fmla="*/ 202823 f61 1"/>
                <a:gd name="f84" fmla="*/ 468630 f60 1"/>
                <a:gd name="f85" fmla="*/ 179455 f61 1"/>
                <a:gd name="f86" fmla="*/ 1082294 f60 1"/>
                <a:gd name="f87" fmla="*/ 691900 f61 1"/>
                <a:gd name="f88" fmla="*/ 1625981 f60 1"/>
                <a:gd name="f89" fmla="*/ 693297 f61 1"/>
                <a:gd name="f90" fmla="*/ 1627378 f60 1"/>
                <a:gd name="f91" fmla="*/ f62 1 f2"/>
                <a:gd name="f92" fmla="*/ f65 1 1725553"/>
                <a:gd name="f93" fmla="*/ f66 1 2759582"/>
                <a:gd name="f94" fmla="*/ f67 1 1725553"/>
                <a:gd name="f95" fmla="*/ f68 1 2759582"/>
                <a:gd name="f96" fmla="*/ f69 1 1725553"/>
                <a:gd name="f97" fmla="*/ f70 1 2759582"/>
                <a:gd name="f98" fmla="*/ f71 1 1725553"/>
                <a:gd name="f99" fmla="*/ f72 1 2759582"/>
                <a:gd name="f100" fmla="*/ f73 1 1725553"/>
                <a:gd name="f101" fmla="*/ f74 1 2759582"/>
                <a:gd name="f102" fmla="*/ f75 1 1725553"/>
                <a:gd name="f103" fmla="*/ f76 1 2759582"/>
                <a:gd name="f104" fmla="*/ f77 1 1725553"/>
                <a:gd name="f105" fmla="*/ f78 1 2759582"/>
                <a:gd name="f106" fmla="*/ f79 1 1725553"/>
                <a:gd name="f107" fmla="*/ f80 1 2759582"/>
                <a:gd name="f108" fmla="*/ f81 1 1725553"/>
                <a:gd name="f109" fmla="*/ f82 1 1725553"/>
                <a:gd name="f110" fmla="*/ f83 1 1725553"/>
                <a:gd name="f111" fmla="*/ f84 1 2759582"/>
                <a:gd name="f112" fmla="*/ f85 1 1725553"/>
                <a:gd name="f113" fmla="*/ f86 1 2759582"/>
                <a:gd name="f114" fmla="*/ f87 1 1725553"/>
                <a:gd name="f115" fmla="*/ f88 1 2759582"/>
                <a:gd name="f116" fmla="*/ f89 1 1725553"/>
                <a:gd name="f117" fmla="*/ f90 1 2759582"/>
                <a:gd name="f118" fmla="*/ f5 1 f63"/>
                <a:gd name="f119" fmla="*/ f6 1 f63"/>
                <a:gd name="f120" fmla="*/ f5 1 f64"/>
                <a:gd name="f121" fmla="*/ f7 1 f64"/>
                <a:gd name="f122" fmla="+- f91 0 f1"/>
                <a:gd name="f123" fmla="*/ f92 1 f63"/>
                <a:gd name="f124" fmla="*/ f93 1 f64"/>
                <a:gd name="f125" fmla="*/ f94 1 f63"/>
                <a:gd name="f126" fmla="*/ f95 1 f64"/>
                <a:gd name="f127" fmla="*/ f96 1 f63"/>
                <a:gd name="f128" fmla="*/ f97 1 f64"/>
                <a:gd name="f129" fmla="*/ f98 1 f63"/>
                <a:gd name="f130" fmla="*/ f99 1 f64"/>
                <a:gd name="f131" fmla="*/ f100 1 f63"/>
                <a:gd name="f132" fmla="*/ f101 1 f64"/>
                <a:gd name="f133" fmla="*/ f102 1 f63"/>
                <a:gd name="f134" fmla="*/ f103 1 f64"/>
                <a:gd name="f135" fmla="*/ f104 1 f63"/>
                <a:gd name="f136" fmla="*/ f105 1 f64"/>
                <a:gd name="f137" fmla="*/ f106 1 f63"/>
                <a:gd name="f138" fmla="*/ f107 1 f64"/>
                <a:gd name="f139" fmla="*/ f108 1 f63"/>
                <a:gd name="f140" fmla="*/ f109 1 f63"/>
                <a:gd name="f141" fmla="*/ f110 1 f63"/>
                <a:gd name="f142" fmla="*/ f111 1 f64"/>
                <a:gd name="f143" fmla="*/ f112 1 f63"/>
                <a:gd name="f144" fmla="*/ f113 1 f64"/>
                <a:gd name="f145" fmla="*/ f114 1 f63"/>
                <a:gd name="f146" fmla="*/ f115 1 f64"/>
                <a:gd name="f147" fmla="*/ f116 1 f63"/>
                <a:gd name="f148" fmla="*/ f117 1 f64"/>
                <a:gd name="f149" fmla="*/ f118 f58 1"/>
                <a:gd name="f150" fmla="*/ f119 f58 1"/>
                <a:gd name="f151" fmla="*/ f121 f59 1"/>
                <a:gd name="f152" fmla="*/ f120 f59 1"/>
                <a:gd name="f153" fmla="*/ f123 f58 1"/>
                <a:gd name="f154" fmla="*/ f124 f59 1"/>
                <a:gd name="f155" fmla="*/ f125 f58 1"/>
                <a:gd name="f156" fmla="*/ f126 f59 1"/>
                <a:gd name="f157" fmla="*/ f127 f58 1"/>
                <a:gd name="f158" fmla="*/ f128 f59 1"/>
                <a:gd name="f159" fmla="*/ f129 f58 1"/>
                <a:gd name="f160" fmla="*/ f130 f59 1"/>
                <a:gd name="f161" fmla="*/ f131 f58 1"/>
                <a:gd name="f162" fmla="*/ f132 f59 1"/>
                <a:gd name="f163" fmla="*/ f133 f58 1"/>
                <a:gd name="f164" fmla="*/ f134 f59 1"/>
                <a:gd name="f165" fmla="*/ f135 f58 1"/>
                <a:gd name="f166" fmla="*/ f136 f59 1"/>
                <a:gd name="f167" fmla="*/ f137 f58 1"/>
                <a:gd name="f168" fmla="*/ f138 f59 1"/>
                <a:gd name="f169" fmla="*/ f139 f58 1"/>
                <a:gd name="f170" fmla="*/ f140 f58 1"/>
                <a:gd name="f171" fmla="*/ f141 f58 1"/>
                <a:gd name="f172" fmla="*/ f142 f59 1"/>
                <a:gd name="f173" fmla="*/ f143 f58 1"/>
                <a:gd name="f174" fmla="*/ f144 f59 1"/>
                <a:gd name="f175" fmla="*/ f145 f58 1"/>
                <a:gd name="f176" fmla="*/ f146 f59 1"/>
                <a:gd name="f177" fmla="*/ f147 f58 1"/>
                <a:gd name="f178" fmla="*/ f148 f5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2">
                  <a:pos x="f153" y="f154"/>
                </a:cxn>
                <a:cxn ang="f122">
                  <a:pos x="f155" y="f156"/>
                </a:cxn>
                <a:cxn ang="f122">
                  <a:pos x="f157" y="f158"/>
                </a:cxn>
                <a:cxn ang="f122">
                  <a:pos x="f159" y="f160"/>
                </a:cxn>
                <a:cxn ang="f122">
                  <a:pos x="f161" y="f162"/>
                </a:cxn>
                <a:cxn ang="f122">
                  <a:pos x="f163" y="f164"/>
                </a:cxn>
                <a:cxn ang="f122">
                  <a:pos x="f165" y="f166"/>
                </a:cxn>
                <a:cxn ang="f122">
                  <a:pos x="f167" y="f168"/>
                </a:cxn>
                <a:cxn ang="f122">
                  <a:pos x="f169" y="f168"/>
                </a:cxn>
                <a:cxn ang="f122">
                  <a:pos x="f170" y="f166"/>
                </a:cxn>
                <a:cxn ang="f122">
                  <a:pos x="f171" y="f172"/>
                </a:cxn>
                <a:cxn ang="f122">
                  <a:pos x="f173" y="f174"/>
                </a:cxn>
                <a:cxn ang="f122">
                  <a:pos x="f175" y="f176"/>
                </a:cxn>
                <a:cxn ang="f122">
                  <a:pos x="f177" y="f178"/>
                </a:cxn>
              </a:cxnLst>
              <a:rect l="f149" t="f152" r="f150" b="f151"/>
              <a:pathLst>
                <a:path w="1725553" h="2759582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5"/>
                  </a:lnTo>
                  <a:lnTo>
                    <a:pt x="f39" y="f5"/>
                  </a:lnTo>
                  <a:lnTo>
                    <a:pt x="f40" y="f37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lnTo>
                    <a:pt x="f55" y="f5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6" name="Freeform: Shape 152">
              <a:extLst>
                <a:ext uri="{FF2B5EF4-FFF2-40B4-BE49-F238E27FC236}">
                  <a16:creationId xmlns:a16="http://schemas.microsoft.com/office/drawing/2014/main" id="{525539E9-AD2B-468F-867A-B5AE21E68BF5}"/>
                </a:ext>
              </a:extLst>
            </p:cNvPr>
            <p:cNvSpPr/>
            <p:nvPr/>
          </p:nvSpPr>
          <p:spPr>
            <a:xfrm>
              <a:off x="301889" y="-2414"/>
              <a:ext cx="1752712" cy="2833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52713"/>
                <a:gd name="f7" fmla="val 2833877"/>
                <a:gd name="f8" fmla="val 1706613"/>
                <a:gd name="f9" fmla="val 2833878"/>
                <a:gd name="f10" fmla="val 1712836"/>
                <a:gd name="f11" fmla="val 2827909"/>
                <a:gd name="f12" fmla="val 1700771"/>
                <a:gd name="f13" fmla="val 2814066"/>
                <a:gd name="f14" fmla="val 913879"/>
                <a:gd name="f15" fmla="val 1977644"/>
                <a:gd name="f16" fmla="val 529831"/>
                <a:gd name="f17" fmla="val 1569466"/>
                <a:gd name="f18" fmla="val 393941"/>
                <a:gd name="f19" fmla="val 1425067"/>
                <a:gd name="f20" fmla="val 253860"/>
                <a:gd name="f21" fmla="val 1283843"/>
                <a:gd name="f22" fmla="val 124955"/>
                <a:gd name="f23" fmla="val 1133729"/>
                <a:gd name="f24" fmla="+- 0 0 79515"/>
                <a:gd name="f25" fmla="val 895604"/>
                <a:gd name="f26" fmla="+- 0 0 14745"/>
                <a:gd name="f27" fmla="val 539877"/>
                <a:gd name="f28" fmla="val 187058"/>
                <a:gd name="f29" fmla="val 365887"/>
                <a:gd name="f30" fmla="val 326758"/>
                <a:gd name="f31" fmla="val 245660"/>
                <a:gd name="f32" fmla="val 464934"/>
                <a:gd name="f33" fmla="val 124121"/>
                <a:gd name="f34" fmla="val 601586"/>
                <a:gd name="f35" fmla="val 1270"/>
                <a:gd name="f36" fmla="val 602983"/>
                <a:gd name="f37" fmla="val 679183"/>
                <a:gd name="f38" fmla="val 677786"/>
                <a:gd name="f39" fmla="val 440931"/>
                <a:gd name="f40" fmla="val 211963"/>
                <a:gd name="f41" fmla="val 352031"/>
                <a:gd name="f42" fmla="val 291084"/>
                <a:gd name="f43" fmla="val 257289"/>
                <a:gd name="f44" fmla="val 366014"/>
                <a:gd name="f45" fmla="val 177533"/>
                <a:gd name="f46" fmla="val 453263"/>
                <a:gd name="f47" fmla="val 749"/>
                <a:gd name="f48" fmla="val 647192"/>
                <a:gd name="f49" fmla="val 17005"/>
                <a:gd name="f50" fmla="val 948563"/>
                <a:gd name="f51" fmla="val 202933"/>
                <a:gd name="f52" fmla="val 1145540"/>
                <a:gd name="f53" fmla="val 638712"/>
                <a:gd name="f54" fmla="val 1606296"/>
                <a:gd name="f55" fmla="val 1073683"/>
                <a:gd name="f56" fmla="val 2067725"/>
                <a:gd name="f57" fmla="val 1507858"/>
                <a:gd name="f58" fmla="val 2529840"/>
                <a:gd name="f59" fmla="val 1589392"/>
                <a:gd name="f60" fmla="val 2616200"/>
                <a:gd name="f61" fmla="val 1669783"/>
                <a:gd name="f62" fmla="val 2703576"/>
                <a:gd name="f63" fmla="val 1752714"/>
                <a:gd name="f64" fmla="val 2792857"/>
                <a:gd name="f65" fmla="+- 0 0 -90"/>
                <a:gd name="f66" fmla="*/ f3 1 1752713"/>
                <a:gd name="f67" fmla="*/ f4 1 2833877"/>
                <a:gd name="f68" fmla="+- f7 0 f5"/>
                <a:gd name="f69" fmla="+- f6 0 f5"/>
                <a:gd name="f70" fmla="*/ f65 f0 1"/>
                <a:gd name="f71" fmla="*/ f69 1 1752713"/>
                <a:gd name="f72" fmla="*/ f68 1 2833877"/>
                <a:gd name="f73" fmla="*/ 1706613 f69 1"/>
                <a:gd name="f74" fmla="*/ 2833878 f68 1"/>
                <a:gd name="f75" fmla="*/ 1712836 f69 1"/>
                <a:gd name="f76" fmla="*/ 2827909 f68 1"/>
                <a:gd name="f77" fmla="*/ 529831 f69 1"/>
                <a:gd name="f78" fmla="*/ 1569466 f68 1"/>
                <a:gd name="f79" fmla="*/ 124955 f69 1"/>
                <a:gd name="f80" fmla="*/ 1133729 f68 1"/>
                <a:gd name="f81" fmla="*/ 187058 f69 1"/>
                <a:gd name="f82" fmla="*/ 365887 f68 1"/>
                <a:gd name="f83" fmla="*/ 601586 f69 1"/>
                <a:gd name="f84" fmla="*/ 1270 f68 1"/>
                <a:gd name="f85" fmla="*/ 602983 f69 1"/>
                <a:gd name="f86" fmla="*/ 0 f68 1"/>
                <a:gd name="f87" fmla="*/ 679183 f69 1"/>
                <a:gd name="f88" fmla="*/ 677786 f69 1"/>
                <a:gd name="f89" fmla="*/ 440931 f69 1"/>
                <a:gd name="f90" fmla="*/ 211963 f68 1"/>
                <a:gd name="f91" fmla="*/ 177533 f69 1"/>
                <a:gd name="f92" fmla="*/ 453263 f68 1"/>
                <a:gd name="f93" fmla="*/ 202933 f69 1"/>
                <a:gd name="f94" fmla="*/ 1145540 f68 1"/>
                <a:gd name="f95" fmla="*/ 1507858 f69 1"/>
                <a:gd name="f96" fmla="*/ 2529840 f68 1"/>
                <a:gd name="f97" fmla="*/ 1752714 f69 1"/>
                <a:gd name="f98" fmla="*/ 2792857 f68 1"/>
                <a:gd name="f99" fmla="*/ f70 1 f2"/>
                <a:gd name="f100" fmla="*/ f73 1 1752713"/>
                <a:gd name="f101" fmla="*/ f74 1 2833877"/>
                <a:gd name="f102" fmla="*/ f75 1 1752713"/>
                <a:gd name="f103" fmla="*/ f76 1 2833877"/>
                <a:gd name="f104" fmla="*/ f77 1 1752713"/>
                <a:gd name="f105" fmla="*/ f78 1 2833877"/>
                <a:gd name="f106" fmla="*/ f79 1 1752713"/>
                <a:gd name="f107" fmla="*/ f80 1 2833877"/>
                <a:gd name="f108" fmla="*/ f81 1 1752713"/>
                <a:gd name="f109" fmla="*/ f82 1 2833877"/>
                <a:gd name="f110" fmla="*/ f83 1 1752713"/>
                <a:gd name="f111" fmla="*/ f84 1 2833877"/>
                <a:gd name="f112" fmla="*/ f85 1 1752713"/>
                <a:gd name="f113" fmla="*/ f86 1 2833877"/>
                <a:gd name="f114" fmla="*/ f87 1 1752713"/>
                <a:gd name="f115" fmla="*/ f88 1 1752713"/>
                <a:gd name="f116" fmla="*/ f89 1 1752713"/>
                <a:gd name="f117" fmla="*/ f90 1 2833877"/>
                <a:gd name="f118" fmla="*/ f91 1 1752713"/>
                <a:gd name="f119" fmla="*/ f92 1 2833877"/>
                <a:gd name="f120" fmla="*/ f93 1 1752713"/>
                <a:gd name="f121" fmla="*/ f94 1 2833877"/>
                <a:gd name="f122" fmla="*/ f95 1 1752713"/>
                <a:gd name="f123" fmla="*/ f96 1 2833877"/>
                <a:gd name="f124" fmla="*/ f97 1 1752713"/>
                <a:gd name="f125" fmla="*/ f98 1 2833877"/>
                <a:gd name="f126" fmla="*/ f5 1 f71"/>
                <a:gd name="f127" fmla="*/ f6 1 f71"/>
                <a:gd name="f128" fmla="*/ f5 1 f72"/>
                <a:gd name="f129" fmla="*/ f7 1 f72"/>
                <a:gd name="f130" fmla="+- f99 0 f1"/>
                <a:gd name="f131" fmla="*/ f100 1 f71"/>
                <a:gd name="f132" fmla="*/ f101 1 f72"/>
                <a:gd name="f133" fmla="*/ f102 1 f71"/>
                <a:gd name="f134" fmla="*/ f103 1 f72"/>
                <a:gd name="f135" fmla="*/ f104 1 f71"/>
                <a:gd name="f136" fmla="*/ f105 1 f72"/>
                <a:gd name="f137" fmla="*/ f106 1 f71"/>
                <a:gd name="f138" fmla="*/ f107 1 f72"/>
                <a:gd name="f139" fmla="*/ f108 1 f71"/>
                <a:gd name="f140" fmla="*/ f109 1 f72"/>
                <a:gd name="f141" fmla="*/ f110 1 f71"/>
                <a:gd name="f142" fmla="*/ f111 1 f72"/>
                <a:gd name="f143" fmla="*/ f112 1 f71"/>
                <a:gd name="f144" fmla="*/ f113 1 f72"/>
                <a:gd name="f145" fmla="*/ f114 1 f71"/>
                <a:gd name="f146" fmla="*/ f115 1 f71"/>
                <a:gd name="f147" fmla="*/ f116 1 f71"/>
                <a:gd name="f148" fmla="*/ f117 1 f72"/>
                <a:gd name="f149" fmla="*/ f118 1 f71"/>
                <a:gd name="f150" fmla="*/ f119 1 f72"/>
                <a:gd name="f151" fmla="*/ f120 1 f71"/>
                <a:gd name="f152" fmla="*/ f121 1 f72"/>
                <a:gd name="f153" fmla="*/ f122 1 f71"/>
                <a:gd name="f154" fmla="*/ f123 1 f72"/>
                <a:gd name="f155" fmla="*/ f124 1 f71"/>
                <a:gd name="f156" fmla="*/ f125 1 f72"/>
                <a:gd name="f157" fmla="*/ f126 f66 1"/>
                <a:gd name="f158" fmla="*/ f127 f66 1"/>
                <a:gd name="f159" fmla="*/ f129 f67 1"/>
                <a:gd name="f160" fmla="*/ f128 f67 1"/>
                <a:gd name="f161" fmla="*/ f131 f66 1"/>
                <a:gd name="f162" fmla="*/ f132 f67 1"/>
                <a:gd name="f163" fmla="*/ f133 f66 1"/>
                <a:gd name="f164" fmla="*/ f134 f67 1"/>
                <a:gd name="f165" fmla="*/ f135 f66 1"/>
                <a:gd name="f166" fmla="*/ f136 f67 1"/>
                <a:gd name="f167" fmla="*/ f137 f66 1"/>
                <a:gd name="f168" fmla="*/ f138 f67 1"/>
                <a:gd name="f169" fmla="*/ f139 f66 1"/>
                <a:gd name="f170" fmla="*/ f140 f67 1"/>
                <a:gd name="f171" fmla="*/ f141 f66 1"/>
                <a:gd name="f172" fmla="*/ f142 f67 1"/>
                <a:gd name="f173" fmla="*/ f143 f66 1"/>
                <a:gd name="f174" fmla="*/ f144 f67 1"/>
                <a:gd name="f175" fmla="*/ f145 f66 1"/>
                <a:gd name="f176" fmla="*/ f146 f66 1"/>
                <a:gd name="f177" fmla="*/ f147 f66 1"/>
                <a:gd name="f178" fmla="*/ f148 f67 1"/>
                <a:gd name="f179" fmla="*/ f149 f66 1"/>
                <a:gd name="f180" fmla="*/ f150 f67 1"/>
                <a:gd name="f181" fmla="*/ f151 f66 1"/>
                <a:gd name="f182" fmla="*/ f152 f67 1"/>
                <a:gd name="f183" fmla="*/ f153 f66 1"/>
                <a:gd name="f184" fmla="*/ f154 f67 1"/>
                <a:gd name="f185" fmla="*/ f155 f66 1"/>
                <a:gd name="f186" fmla="*/ f156 f6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0">
                  <a:pos x="f161" y="f162"/>
                </a:cxn>
                <a:cxn ang="f130">
                  <a:pos x="f163" y="f164"/>
                </a:cxn>
                <a:cxn ang="f130">
                  <a:pos x="f165" y="f166"/>
                </a:cxn>
                <a:cxn ang="f130">
                  <a:pos x="f167" y="f168"/>
                </a:cxn>
                <a:cxn ang="f130">
                  <a:pos x="f169" y="f170"/>
                </a:cxn>
                <a:cxn ang="f130">
                  <a:pos x="f171" y="f172"/>
                </a:cxn>
                <a:cxn ang="f130">
                  <a:pos x="f173" y="f174"/>
                </a:cxn>
                <a:cxn ang="f130">
                  <a:pos x="f175" y="f174"/>
                </a:cxn>
                <a:cxn ang="f130">
                  <a:pos x="f176" y="f172"/>
                </a:cxn>
                <a:cxn ang="f130">
                  <a:pos x="f177" y="f178"/>
                </a:cxn>
                <a:cxn ang="f130">
                  <a:pos x="f179" y="f180"/>
                </a:cxn>
                <a:cxn ang="f130">
                  <a:pos x="f181" y="f182"/>
                </a:cxn>
                <a:cxn ang="f130">
                  <a:pos x="f183" y="f184"/>
                </a:cxn>
                <a:cxn ang="f130">
                  <a:pos x="f185" y="f186"/>
                </a:cxn>
              </a:cxnLst>
              <a:rect l="f157" t="f160" r="f158" b="f159"/>
              <a:pathLst>
                <a:path w="1752713" h="2833877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5"/>
                  </a:lnTo>
                  <a:lnTo>
                    <a:pt x="f37" y="f5"/>
                  </a:lnTo>
                  <a:lnTo>
                    <a:pt x="f38" y="f35"/>
                  </a:lnTo>
                  <a:lnTo>
                    <a:pt x="f39" y="f40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7" name="Freeform: Shape 153">
              <a:extLst>
                <a:ext uri="{FF2B5EF4-FFF2-40B4-BE49-F238E27FC236}">
                  <a16:creationId xmlns:a16="http://schemas.microsoft.com/office/drawing/2014/main" id="{0BC0A388-BF8B-47FB-A94B-86657AFD6E0D}"/>
                </a:ext>
              </a:extLst>
            </p:cNvPr>
            <p:cNvSpPr/>
            <p:nvPr/>
          </p:nvSpPr>
          <p:spPr>
            <a:xfrm>
              <a:off x="195004" y="-2414"/>
              <a:ext cx="1779458" cy="28991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79461"/>
                <a:gd name="f7" fmla="val 2899155"/>
                <a:gd name="f8" fmla="val 1779462"/>
                <a:gd name="f9" fmla="val 2864231"/>
                <a:gd name="f10" fmla="val 1740346"/>
                <a:gd name="f11" fmla="val 2899156"/>
                <a:gd name="f12" fmla="val 1681926"/>
                <a:gd name="f13" fmla="val 2835656"/>
                <a:gd name="f14" fmla="val 744412"/>
                <a:gd name="f15" fmla="val 1839468"/>
                <a:gd name="f16" fmla="val 276544"/>
                <a:gd name="f17" fmla="val 1342644"/>
                <a:gd name="f18" fmla="val 225263"/>
                <a:gd name="f19" fmla="val 1290193"/>
                <a:gd name="f20" fmla="val 176768"/>
                <a:gd name="f21" fmla="val 1235079"/>
                <a:gd name="f22" fmla="val 131256"/>
                <a:gd name="f23" fmla="val 1177544"/>
                <a:gd name="f24" fmla="+- 0 0 68007"/>
                <a:gd name="f25" fmla="val 915797"/>
                <a:gd name="f26" fmla="+- 0 0 36638"/>
                <a:gd name="f27" fmla="val 526288"/>
                <a:gd name="f28" fmla="val 199836"/>
                <a:gd name="f29" fmla="val 311404"/>
                <a:gd name="f30" fmla="val 314305"/>
                <a:gd name="f31" fmla="val 207349"/>
                <a:gd name="f32" fmla="val 429367"/>
                <a:gd name="f33" fmla="val 103971"/>
                <a:gd name="f34" fmla="val 545022"/>
                <a:gd name="f35" fmla="val 1270"/>
                <a:gd name="f36" fmla="val 546546"/>
                <a:gd name="f37" fmla="val 629223"/>
                <a:gd name="f38" fmla="val 628698"/>
                <a:gd name="f39" fmla="val 354"/>
                <a:gd name="f40" fmla="val 628229"/>
                <a:gd name="f41" fmla="val 782"/>
                <a:gd name="f42" fmla="val 627826"/>
                <a:gd name="f43" fmla="val 405957"/>
                <a:gd name="f44" fmla="val 198374"/>
                <a:gd name="f45" fmla="val 330392"/>
                <a:gd name="f46" fmla="val 265557"/>
                <a:gd name="f47" fmla="val 248731"/>
                <a:gd name="f48" fmla="val 329057"/>
                <a:gd name="f49" fmla="val 185993"/>
                <a:gd name="f50" fmla="val 406400"/>
                <a:gd name="f51" fmla="+- 0 0 316"/>
                <a:gd name="f52" fmla="val 638810"/>
                <a:gd name="f53" fmla="val 8193"/>
                <a:gd name="f54" fmla="val 955167"/>
                <a:gd name="f55" fmla="val 203773"/>
                <a:gd name="f56" fmla="val 1181989"/>
                <a:gd name="f57" fmla="val 324169"/>
                <a:gd name="f58" fmla="val 1321689"/>
                <a:gd name="f59" fmla="val 454725"/>
                <a:gd name="f60" fmla="val 1452118"/>
                <a:gd name="f61" fmla="val 581217"/>
                <a:gd name="f62" fmla="val 1586484"/>
                <a:gd name="f63" fmla="val 910528"/>
                <a:gd name="f64" fmla="val 1935988"/>
                <a:gd name="f65" fmla="val 1700849"/>
                <a:gd name="f66" fmla="val 2778633"/>
                <a:gd name="f67" fmla="+- 0 0 -90"/>
                <a:gd name="f68" fmla="*/ f3 1 1779461"/>
                <a:gd name="f69" fmla="*/ f4 1 2899155"/>
                <a:gd name="f70" fmla="+- f7 0 f5"/>
                <a:gd name="f71" fmla="+- f6 0 f5"/>
                <a:gd name="f72" fmla="*/ f67 f0 1"/>
                <a:gd name="f73" fmla="*/ f71 1 1779461"/>
                <a:gd name="f74" fmla="*/ f70 1 2899155"/>
                <a:gd name="f75" fmla="*/ 1779462 f71 1"/>
                <a:gd name="f76" fmla="*/ 2864231 f70 1"/>
                <a:gd name="f77" fmla="*/ 1740346 f71 1"/>
                <a:gd name="f78" fmla="*/ 2899156 f70 1"/>
                <a:gd name="f79" fmla="*/ 276544 f71 1"/>
                <a:gd name="f80" fmla="*/ 1342644 f70 1"/>
                <a:gd name="f81" fmla="*/ 131256 f71 1"/>
                <a:gd name="f82" fmla="*/ 1177544 f70 1"/>
                <a:gd name="f83" fmla="*/ 199836 f71 1"/>
                <a:gd name="f84" fmla="*/ 311404 f70 1"/>
                <a:gd name="f85" fmla="*/ 545022 f71 1"/>
                <a:gd name="f86" fmla="*/ 1270 f70 1"/>
                <a:gd name="f87" fmla="*/ 546546 f71 1"/>
                <a:gd name="f88" fmla="*/ 0 f70 1"/>
                <a:gd name="f89" fmla="*/ 629223 f71 1"/>
                <a:gd name="f90" fmla="*/ 627826 f71 1"/>
                <a:gd name="f91" fmla="*/ 405957 f71 1"/>
                <a:gd name="f92" fmla="*/ 198374 f70 1"/>
                <a:gd name="f93" fmla="*/ 185993 f71 1"/>
                <a:gd name="f94" fmla="*/ 406400 f70 1"/>
                <a:gd name="f95" fmla="*/ 203773 f71 1"/>
                <a:gd name="f96" fmla="*/ 1181989 f70 1"/>
                <a:gd name="f97" fmla="*/ 581217 f71 1"/>
                <a:gd name="f98" fmla="*/ 1586484 f70 1"/>
                <a:gd name="f99" fmla="*/ f72 1 f2"/>
                <a:gd name="f100" fmla="*/ f75 1 1779461"/>
                <a:gd name="f101" fmla="*/ f76 1 2899155"/>
                <a:gd name="f102" fmla="*/ f77 1 1779461"/>
                <a:gd name="f103" fmla="*/ f78 1 2899155"/>
                <a:gd name="f104" fmla="*/ f79 1 1779461"/>
                <a:gd name="f105" fmla="*/ f80 1 2899155"/>
                <a:gd name="f106" fmla="*/ f81 1 1779461"/>
                <a:gd name="f107" fmla="*/ f82 1 2899155"/>
                <a:gd name="f108" fmla="*/ f83 1 1779461"/>
                <a:gd name="f109" fmla="*/ f84 1 2899155"/>
                <a:gd name="f110" fmla="*/ f85 1 1779461"/>
                <a:gd name="f111" fmla="*/ f86 1 2899155"/>
                <a:gd name="f112" fmla="*/ f87 1 1779461"/>
                <a:gd name="f113" fmla="*/ f88 1 2899155"/>
                <a:gd name="f114" fmla="*/ f89 1 1779461"/>
                <a:gd name="f115" fmla="*/ f90 1 1779461"/>
                <a:gd name="f116" fmla="*/ f91 1 1779461"/>
                <a:gd name="f117" fmla="*/ f92 1 2899155"/>
                <a:gd name="f118" fmla="*/ f93 1 1779461"/>
                <a:gd name="f119" fmla="*/ f94 1 2899155"/>
                <a:gd name="f120" fmla="*/ f95 1 1779461"/>
                <a:gd name="f121" fmla="*/ f96 1 2899155"/>
                <a:gd name="f122" fmla="*/ f97 1 1779461"/>
                <a:gd name="f123" fmla="*/ f98 1 2899155"/>
                <a:gd name="f124" fmla="*/ f5 1 f73"/>
                <a:gd name="f125" fmla="*/ f6 1 f73"/>
                <a:gd name="f126" fmla="*/ f5 1 f74"/>
                <a:gd name="f127" fmla="*/ f7 1 f74"/>
                <a:gd name="f128" fmla="+- f99 0 f1"/>
                <a:gd name="f129" fmla="*/ f100 1 f73"/>
                <a:gd name="f130" fmla="*/ f101 1 f74"/>
                <a:gd name="f131" fmla="*/ f102 1 f73"/>
                <a:gd name="f132" fmla="*/ f103 1 f74"/>
                <a:gd name="f133" fmla="*/ f104 1 f73"/>
                <a:gd name="f134" fmla="*/ f105 1 f74"/>
                <a:gd name="f135" fmla="*/ f106 1 f73"/>
                <a:gd name="f136" fmla="*/ f107 1 f74"/>
                <a:gd name="f137" fmla="*/ f108 1 f73"/>
                <a:gd name="f138" fmla="*/ f109 1 f74"/>
                <a:gd name="f139" fmla="*/ f110 1 f73"/>
                <a:gd name="f140" fmla="*/ f111 1 f74"/>
                <a:gd name="f141" fmla="*/ f112 1 f73"/>
                <a:gd name="f142" fmla="*/ f113 1 f74"/>
                <a:gd name="f143" fmla="*/ f114 1 f73"/>
                <a:gd name="f144" fmla="*/ f115 1 f73"/>
                <a:gd name="f145" fmla="*/ f116 1 f73"/>
                <a:gd name="f146" fmla="*/ f117 1 f74"/>
                <a:gd name="f147" fmla="*/ f118 1 f73"/>
                <a:gd name="f148" fmla="*/ f119 1 f74"/>
                <a:gd name="f149" fmla="*/ f120 1 f73"/>
                <a:gd name="f150" fmla="*/ f121 1 f74"/>
                <a:gd name="f151" fmla="*/ f122 1 f73"/>
                <a:gd name="f152" fmla="*/ f123 1 f74"/>
                <a:gd name="f153" fmla="*/ f124 f68 1"/>
                <a:gd name="f154" fmla="*/ f125 f68 1"/>
                <a:gd name="f155" fmla="*/ f127 f69 1"/>
                <a:gd name="f156" fmla="*/ f126 f69 1"/>
                <a:gd name="f157" fmla="*/ f129 f68 1"/>
                <a:gd name="f158" fmla="*/ f130 f69 1"/>
                <a:gd name="f159" fmla="*/ f131 f68 1"/>
                <a:gd name="f160" fmla="*/ f132 f69 1"/>
                <a:gd name="f161" fmla="*/ f133 f68 1"/>
                <a:gd name="f162" fmla="*/ f134 f69 1"/>
                <a:gd name="f163" fmla="*/ f135 f68 1"/>
                <a:gd name="f164" fmla="*/ f136 f69 1"/>
                <a:gd name="f165" fmla="*/ f137 f68 1"/>
                <a:gd name="f166" fmla="*/ f138 f69 1"/>
                <a:gd name="f167" fmla="*/ f139 f68 1"/>
                <a:gd name="f168" fmla="*/ f140 f69 1"/>
                <a:gd name="f169" fmla="*/ f141 f68 1"/>
                <a:gd name="f170" fmla="*/ f142 f69 1"/>
                <a:gd name="f171" fmla="*/ f143 f68 1"/>
                <a:gd name="f172" fmla="*/ f144 f68 1"/>
                <a:gd name="f173" fmla="*/ f145 f68 1"/>
                <a:gd name="f174" fmla="*/ f146 f69 1"/>
                <a:gd name="f175" fmla="*/ f147 f68 1"/>
                <a:gd name="f176" fmla="*/ f148 f69 1"/>
                <a:gd name="f177" fmla="*/ f149 f68 1"/>
                <a:gd name="f178" fmla="*/ f150 f69 1"/>
                <a:gd name="f179" fmla="*/ f151 f68 1"/>
                <a:gd name="f180" fmla="*/ f152 f6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7" y="f158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0"/>
                </a:cxn>
                <a:cxn ang="f128">
                  <a:pos x="f172" y="f168"/>
                </a:cxn>
                <a:cxn ang="f128">
                  <a:pos x="f173" y="f174"/>
                </a:cxn>
                <a:cxn ang="f128">
                  <a:pos x="f175" y="f176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57" y="f158"/>
                </a:cxn>
              </a:cxnLst>
              <a:rect l="f153" t="f156" r="f154" b="f155"/>
              <a:pathLst>
                <a:path w="1779461" h="289915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5"/>
                  </a:lnTo>
                  <a:lnTo>
                    <a:pt x="f37" y="f5"/>
                  </a:lnTo>
                  <a:cubicBezTo>
                    <a:pt x="f38" y="f39"/>
                    <a:pt x="f40" y="f41"/>
                    <a:pt x="f42" y="f35"/>
                  </a:cubicBezTo>
                  <a:lnTo>
                    <a:pt x="f43" y="f44"/>
                  </a:lnTo>
                  <a:cubicBezTo>
                    <a:pt x="f45" y="f46"/>
                    <a:pt x="f47" y="f48"/>
                    <a:pt x="f49" y="f50"/>
                  </a:cubicBezTo>
                  <a:cubicBezTo>
                    <a:pt x="f51" y="f52"/>
                    <a:pt x="f53" y="f54"/>
                    <a:pt x="f55" y="f56"/>
                  </a:cubicBezTo>
                  <a:cubicBezTo>
                    <a:pt x="f57" y="f58"/>
                    <a:pt x="f59" y="f60"/>
                    <a:pt x="f61" y="f62"/>
                  </a:cubicBezTo>
                  <a:cubicBezTo>
                    <a:pt x="f63" y="f64"/>
                    <a:pt x="f65" y="f66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8" name="Freeform: Shape 154">
              <a:extLst>
                <a:ext uri="{FF2B5EF4-FFF2-40B4-BE49-F238E27FC236}">
                  <a16:creationId xmlns:a16="http://schemas.microsoft.com/office/drawing/2014/main" id="{9A228542-B77E-45C5-8E10-98C7154A23F7}"/>
                </a:ext>
              </a:extLst>
            </p:cNvPr>
            <p:cNvSpPr/>
            <p:nvPr/>
          </p:nvSpPr>
          <p:spPr>
            <a:xfrm>
              <a:off x="2255010" y="3045326"/>
              <a:ext cx="71122" cy="68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120"/>
                <a:gd name="f7" fmla="val 68833"/>
                <a:gd name="f8" fmla="val 35560"/>
                <a:gd name="f9" fmla="val 31877"/>
                <a:gd name="f10" fmla="val 68834"/>
                <a:gd name="f11" fmla="val 33020"/>
                <a:gd name="f12" fmla="val 39497"/>
                <a:gd name="f13" fmla="+- 0 0 -90"/>
                <a:gd name="f14" fmla="*/ f3 1 71120"/>
                <a:gd name="f15" fmla="*/ f4 1 68833"/>
                <a:gd name="f16" fmla="+- f7 0 f5"/>
                <a:gd name="f17" fmla="+- f6 0 f5"/>
                <a:gd name="f18" fmla="*/ f13 f0 1"/>
                <a:gd name="f19" fmla="*/ f17 1 71120"/>
                <a:gd name="f20" fmla="*/ f16 1 68833"/>
                <a:gd name="f21" fmla="*/ 0 f17 1"/>
                <a:gd name="f22" fmla="*/ 35560 f16 1"/>
                <a:gd name="f23" fmla="*/ 31877 f17 1"/>
                <a:gd name="f24" fmla="*/ 68834 f16 1"/>
                <a:gd name="f25" fmla="*/ 71120 f17 1"/>
                <a:gd name="f26" fmla="*/ 33020 f16 1"/>
                <a:gd name="f27" fmla="*/ 39497 f17 1"/>
                <a:gd name="f28" fmla="*/ 0 f16 1"/>
                <a:gd name="f29" fmla="*/ f18 1 f2"/>
                <a:gd name="f30" fmla="*/ f21 1 71120"/>
                <a:gd name="f31" fmla="*/ f22 1 68833"/>
                <a:gd name="f32" fmla="*/ f23 1 71120"/>
                <a:gd name="f33" fmla="*/ f24 1 68833"/>
                <a:gd name="f34" fmla="*/ f25 1 71120"/>
                <a:gd name="f35" fmla="*/ f26 1 68833"/>
                <a:gd name="f36" fmla="*/ f27 1 71120"/>
                <a:gd name="f37" fmla="*/ f28 1 6883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120" h="68833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9" name="Freeform: Shape 155">
              <a:extLst>
                <a:ext uri="{FF2B5EF4-FFF2-40B4-BE49-F238E27FC236}">
                  <a16:creationId xmlns:a16="http://schemas.microsoft.com/office/drawing/2014/main" id="{1D45CED2-FD5A-4E0C-B7DA-9D4DC131A3E7}"/>
                </a:ext>
              </a:extLst>
            </p:cNvPr>
            <p:cNvSpPr/>
            <p:nvPr/>
          </p:nvSpPr>
          <p:spPr>
            <a:xfrm>
              <a:off x="2177927" y="3115177"/>
              <a:ext cx="70994" cy="692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992"/>
                <a:gd name="f7" fmla="val 69214"/>
                <a:gd name="f8" fmla="val 35306"/>
                <a:gd name="f9" fmla="val 32004"/>
                <a:gd name="f10" fmla="val 69215"/>
                <a:gd name="f11" fmla="val 70993"/>
                <a:gd name="f12" fmla="val 33655"/>
                <a:gd name="f13" fmla="val 60198"/>
                <a:gd name="f14" fmla="val 22098"/>
                <a:gd name="f15" fmla="val 49530"/>
                <a:gd name="f16" fmla="val 10922"/>
                <a:gd name="f17" fmla="val 39116"/>
                <a:gd name="f18" fmla="+- 0 0 -90"/>
                <a:gd name="f19" fmla="*/ f3 1 70992"/>
                <a:gd name="f20" fmla="*/ f4 1 69214"/>
                <a:gd name="f21" fmla="+- f7 0 f5"/>
                <a:gd name="f22" fmla="+- f6 0 f5"/>
                <a:gd name="f23" fmla="*/ f18 f0 1"/>
                <a:gd name="f24" fmla="*/ f22 1 70992"/>
                <a:gd name="f25" fmla="*/ f21 1 69214"/>
                <a:gd name="f26" fmla="*/ 0 f22 1"/>
                <a:gd name="f27" fmla="*/ 35306 f21 1"/>
                <a:gd name="f28" fmla="*/ 32004 f22 1"/>
                <a:gd name="f29" fmla="*/ 69215 f21 1"/>
                <a:gd name="f30" fmla="*/ 70993 f22 1"/>
                <a:gd name="f31" fmla="*/ 33655 f21 1"/>
                <a:gd name="f32" fmla="*/ 39116 f22 1"/>
                <a:gd name="f33" fmla="*/ 0 f21 1"/>
                <a:gd name="f34" fmla="*/ f23 1 f2"/>
                <a:gd name="f35" fmla="*/ f26 1 70992"/>
                <a:gd name="f36" fmla="*/ f27 1 69214"/>
                <a:gd name="f37" fmla="*/ f28 1 70992"/>
                <a:gd name="f38" fmla="*/ f29 1 69214"/>
                <a:gd name="f39" fmla="*/ f30 1 70992"/>
                <a:gd name="f40" fmla="*/ f31 1 69214"/>
                <a:gd name="f41" fmla="*/ f32 1 70992"/>
                <a:gd name="f42" fmla="*/ f33 1 6921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0992" h="6921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17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0" name="Freeform: Shape 156">
              <a:extLst>
                <a:ext uri="{FF2B5EF4-FFF2-40B4-BE49-F238E27FC236}">
                  <a16:creationId xmlns:a16="http://schemas.microsoft.com/office/drawing/2014/main" id="{FA98CFC9-4705-419D-88E7-162678788FC3}"/>
                </a:ext>
              </a:extLst>
            </p:cNvPr>
            <p:cNvSpPr/>
            <p:nvPr/>
          </p:nvSpPr>
          <p:spPr>
            <a:xfrm>
              <a:off x="2022095" y="3257550"/>
              <a:ext cx="69723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3"/>
                <a:gd name="f7" fmla="val 68198"/>
                <a:gd name="f8" fmla="val 33401"/>
                <a:gd name="f9" fmla="val 32893"/>
                <a:gd name="f10" fmla="val 68199"/>
                <a:gd name="f11" fmla="val 34544"/>
                <a:gd name="f12" fmla="val 36957"/>
                <a:gd name="f13" fmla="+- 0 0 -90"/>
                <a:gd name="f14" fmla="*/ f3 1 69723"/>
                <a:gd name="f15" fmla="*/ f4 1 68198"/>
                <a:gd name="f16" fmla="+- f7 0 f5"/>
                <a:gd name="f17" fmla="+- f6 0 f5"/>
                <a:gd name="f18" fmla="*/ f13 f0 1"/>
                <a:gd name="f19" fmla="*/ f17 1 69723"/>
                <a:gd name="f20" fmla="*/ f16 1 68198"/>
                <a:gd name="f21" fmla="*/ 0 f17 1"/>
                <a:gd name="f22" fmla="*/ 33401 f16 1"/>
                <a:gd name="f23" fmla="*/ 32893 f17 1"/>
                <a:gd name="f24" fmla="*/ 68199 f16 1"/>
                <a:gd name="f25" fmla="*/ 69723 f17 1"/>
                <a:gd name="f26" fmla="*/ 34544 f16 1"/>
                <a:gd name="f27" fmla="*/ 36957 f17 1"/>
                <a:gd name="f28" fmla="*/ 0 f16 1"/>
                <a:gd name="f29" fmla="*/ f18 1 f2"/>
                <a:gd name="f30" fmla="*/ f21 1 69723"/>
                <a:gd name="f31" fmla="*/ f22 1 68198"/>
                <a:gd name="f32" fmla="*/ f23 1 69723"/>
                <a:gd name="f33" fmla="*/ f24 1 68198"/>
                <a:gd name="f34" fmla="*/ f25 1 69723"/>
                <a:gd name="f35" fmla="*/ f26 1 68198"/>
                <a:gd name="f36" fmla="*/ f27 1 69723"/>
                <a:gd name="f37" fmla="*/ f28 1 6819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723" h="6819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1" name="Freeform: Shape 157">
              <a:extLst>
                <a:ext uri="{FF2B5EF4-FFF2-40B4-BE49-F238E27FC236}">
                  <a16:creationId xmlns:a16="http://schemas.microsoft.com/office/drawing/2014/main" id="{2397DFAE-D8FB-4522-A261-CC454295BE1C}"/>
                </a:ext>
              </a:extLst>
            </p:cNvPr>
            <p:cNvSpPr/>
            <p:nvPr/>
          </p:nvSpPr>
          <p:spPr>
            <a:xfrm>
              <a:off x="1958087" y="3037965"/>
              <a:ext cx="69210" cy="669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215"/>
                <a:gd name="f7" fmla="val 66929"/>
                <a:gd name="f8" fmla="val 35560"/>
                <a:gd name="f9" fmla="val 29591"/>
                <a:gd name="f10" fmla="val 31115"/>
                <a:gd name="f11" fmla="val 39751"/>
                <a:gd name="f12" fmla="val 26543"/>
                <a:gd name="f13" fmla="val 11684"/>
                <a:gd name="f14" fmla="val 13335"/>
                <a:gd name="f15" fmla="val 23622"/>
                <a:gd name="f16" fmla="+- 0 0 -90"/>
                <a:gd name="f17" fmla="*/ f3 1 69215"/>
                <a:gd name="f18" fmla="*/ f4 1 66929"/>
                <a:gd name="f19" fmla="+- f7 0 f5"/>
                <a:gd name="f20" fmla="+- f6 0 f5"/>
                <a:gd name="f21" fmla="*/ f16 f0 1"/>
                <a:gd name="f22" fmla="*/ f20 1 69215"/>
                <a:gd name="f23" fmla="*/ f19 1 66929"/>
                <a:gd name="f24" fmla="*/ 0 f20 1"/>
                <a:gd name="f25" fmla="*/ 35560 f19 1"/>
                <a:gd name="f26" fmla="*/ 29591 f20 1"/>
                <a:gd name="f27" fmla="*/ 66929 f19 1"/>
                <a:gd name="f28" fmla="*/ 69215 f20 1"/>
                <a:gd name="f29" fmla="*/ 31115 f19 1"/>
                <a:gd name="f30" fmla="*/ 39751 f20 1"/>
                <a:gd name="f31" fmla="*/ 0 f19 1"/>
                <a:gd name="f32" fmla="*/ f21 1 f2"/>
                <a:gd name="f33" fmla="*/ f24 1 69215"/>
                <a:gd name="f34" fmla="*/ f25 1 66929"/>
                <a:gd name="f35" fmla="*/ f26 1 69215"/>
                <a:gd name="f36" fmla="*/ f27 1 66929"/>
                <a:gd name="f37" fmla="*/ f28 1 69215"/>
                <a:gd name="f38" fmla="*/ f29 1 66929"/>
                <a:gd name="f39" fmla="*/ f30 1 69215"/>
                <a:gd name="f40" fmla="*/ f31 1 6692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9215" h="6692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2" name="Freeform: Shape 158">
              <a:extLst>
                <a:ext uri="{FF2B5EF4-FFF2-40B4-BE49-F238E27FC236}">
                  <a16:creationId xmlns:a16="http://schemas.microsoft.com/office/drawing/2014/main" id="{C104FD87-38B1-44B7-8A2F-2FDF846DFC08}"/>
                </a:ext>
              </a:extLst>
            </p:cNvPr>
            <p:cNvSpPr/>
            <p:nvPr/>
          </p:nvSpPr>
          <p:spPr>
            <a:xfrm>
              <a:off x="2177414" y="2963927"/>
              <a:ext cx="80512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8739"/>
                <a:gd name="f8" fmla="val 35433"/>
                <a:gd name="f9" fmla="val 41148"/>
                <a:gd name="f10" fmla="val 78740"/>
                <a:gd name="f11" fmla="val 80518"/>
                <a:gd name="f12" fmla="val 43180"/>
                <a:gd name="f13" fmla="val 39243"/>
                <a:gd name="f14" fmla="+- 0 0 -90"/>
                <a:gd name="f15" fmla="*/ f3 1 80517"/>
                <a:gd name="f16" fmla="*/ f4 1 78739"/>
                <a:gd name="f17" fmla="+- f7 0 f5"/>
                <a:gd name="f18" fmla="+- f6 0 f5"/>
                <a:gd name="f19" fmla="*/ f14 f0 1"/>
                <a:gd name="f20" fmla="*/ f18 1 80517"/>
                <a:gd name="f21" fmla="*/ f17 1 78739"/>
                <a:gd name="f22" fmla="*/ 0 f18 1"/>
                <a:gd name="f23" fmla="*/ 35433 f17 1"/>
                <a:gd name="f24" fmla="*/ 41148 f18 1"/>
                <a:gd name="f25" fmla="*/ 78740 f17 1"/>
                <a:gd name="f26" fmla="*/ 80518 f18 1"/>
                <a:gd name="f27" fmla="*/ 43180 f17 1"/>
                <a:gd name="f28" fmla="*/ 39243 f18 1"/>
                <a:gd name="f29" fmla="*/ 0 f17 1"/>
                <a:gd name="f30" fmla="*/ f19 1 f2"/>
                <a:gd name="f31" fmla="*/ f22 1 80517"/>
                <a:gd name="f32" fmla="*/ f23 1 78739"/>
                <a:gd name="f33" fmla="*/ f24 1 80517"/>
                <a:gd name="f34" fmla="*/ f25 1 78739"/>
                <a:gd name="f35" fmla="*/ f26 1 80517"/>
                <a:gd name="f36" fmla="*/ f27 1 78739"/>
                <a:gd name="f37" fmla="*/ f28 1 80517"/>
                <a:gd name="f38" fmla="*/ f29 1 7873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7873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3" name="Freeform: Shape 159">
              <a:extLst>
                <a:ext uri="{FF2B5EF4-FFF2-40B4-BE49-F238E27FC236}">
                  <a16:creationId xmlns:a16="http://schemas.microsoft.com/office/drawing/2014/main" id="{3D120310-847A-4551-A7D3-5ACCDF3A5A3E}"/>
                </a:ext>
              </a:extLst>
            </p:cNvPr>
            <p:cNvSpPr/>
            <p:nvPr/>
          </p:nvSpPr>
          <p:spPr>
            <a:xfrm>
              <a:off x="2332734" y="2972943"/>
              <a:ext cx="72895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898"/>
                <a:gd name="f7" fmla="val 70992"/>
                <a:gd name="f8" fmla="val 31115"/>
                <a:gd name="f9" fmla="val 70993"/>
                <a:gd name="f10" fmla="val 32893"/>
                <a:gd name="f11" fmla="val 42164"/>
                <a:gd name="f12" fmla="val 38100"/>
                <a:gd name="f13" fmla="+- 0 0 -90"/>
                <a:gd name="f14" fmla="*/ f3 1 72898"/>
                <a:gd name="f15" fmla="*/ f4 1 70992"/>
                <a:gd name="f16" fmla="+- f7 0 f5"/>
                <a:gd name="f17" fmla="+- f6 0 f5"/>
                <a:gd name="f18" fmla="*/ f13 f0 1"/>
                <a:gd name="f19" fmla="*/ f17 1 72898"/>
                <a:gd name="f20" fmla="*/ f16 1 70992"/>
                <a:gd name="f21" fmla="*/ 31115 f17 1"/>
                <a:gd name="f22" fmla="*/ 70993 f16 1"/>
                <a:gd name="f23" fmla="*/ 72898 f17 1"/>
                <a:gd name="f24" fmla="*/ 32893 f16 1"/>
                <a:gd name="f25" fmla="*/ 42164 f17 1"/>
                <a:gd name="f26" fmla="*/ 0 f16 1"/>
                <a:gd name="f27" fmla="*/ 0 f17 1"/>
                <a:gd name="f28" fmla="*/ 38100 f16 1"/>
                <a:gd name="f29" fmla="*/ f18 1 f2"/>
                <a:gd name="f30" fmla="*/ f21 1 72898"/>
                <a:gd name="f31" fmla="*/ f22 1 70992"/>
                <a:gd name="f32" fmla="*/ f23 1 72898"/>
                <a:gd name="f33" fmla="*/ f24 1 70992"/>
                <a:gd name="f34" fmla="*/ f25 1 72898"/>
                <a:gd name="f35" fmla="*/ f26 1 70992"/>
                <a:gd name="f36" fmla="*/ f27 1 72898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898" h="70992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4" name="Freeform: Shape 160">
              <a:extLst>
                <a:ext uri="{FF2B5EF4-FFF2-40B4-BE49-F238E27FC236}">
                  <a16:creationId xmlns:a16="http://schemas.microsoft.com/office/drawing/2014/main" id="{F6D012CD-3C97-4230-A270-E7F5357C1760}"/>
                </a:ext>
              </a:extLst>
            </p:cNvPr>
            <p:cNvSpPr/>
            <p:nvPr/>
          </p:nvSpPr>
          <p:spPr>
            <a:xfrm>
              <a:off x="2255267" y="2890775"/>
              <a:ext cx="83054" cy="815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057"/>
                <a:gd name="f7" fmla="val 81533"/>
                <a:gd name="f8" fmla="val 41021"/>
                <a:gd name="f9" fmla="val 81534"/>
                <a:gd name="f10" fmla="val 83058"/>
                <a:gd name="f11" fmla="val 43434"/>
                <a:gd name="f12" fmla="val 69469"/>
                <a:gd name="f13" fmla="val 28956"/>
                <a:gd name="f14" fmla="val 55753"/>
                <a:gd name="f15" fmla="val 14605"/>
                <a:gd name="f16" fmla="val 42164"/>
                <a:gd name="f17" fmla="val 38100"/>
                <a:gd name="f18" fmla="+- 0 0 -90"/>
                <a:gd name="f19" fmla="*/ f3 1 83057"/>
                <a:gd name="f20" fmla="*/ f4 1 81533"/>
                <a:gd name="f21" fmla="+- f7 0 f5"/>
                <a:gd name="f22" fmla="+- f6 0 f5"/>
                <a:gd name="f23" fmla="*/ f18 f0 1"/>
                <a:gd name="f24" fmla="*/ f22 1 83057"/>
                <a:gd name="f25" fmla="*/ f21 1 81533"/>
                <a:gd name="f26" fmla="*/ 41021 f22 1"/>
                <a:gd name="f27" fmla="*/ 81534 f21 1"/>
                <a:gd name="f28" fmla="*/ 83058 f22 1"/>
                <a:gd name="f29" fmla="*/ 43434 f21 1"/>
                <a:gd name="f30" fmla="*/ 42164 f22 1"/>
                <a:gd name="f31" fmla="*/ 0 f21 1"/>
                <a:gd name="f32" fmla="*/ 0 f22 1"/>
                <a:gd name="f33" fmla="*/ 38100 f21 1"/>
                <a:gd name="f34" fmla="*/ f23 1 f2"/>
                <a:gd name="f35" fmla="*/ f26 1 83057"/>
                <a:gd name="f36" fmla="*/ f27 1 81533"/>
                <a:gd name="f37" fmla="*/ f28 1 83057"/>
                <a:gd name="f38" fmla="*/ f29 1 81533"/>
                <a:gd name="f39" fmla="*/ f30 1 83057"/>
                <a:gd name="f40" fmla="*/ f31 1 81533"/>
                <a:gd name="f41" fmla="*/ f32 1 83057"/>
                <a:gd name="f42" fmla="*/ f33 1 81533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3057" h="81533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lnTo>
                    <a:pt x="f5" y="f17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5" name="Freeform: Shape 161">
              <a:extLst>
                <a:ext uri="{FF2B5EF4-FFF2-40B4-BE49-F238E27FC236}">
                  <a16:creationId xmlns:a16="http://schemas.microsoft.com/office/drawing/2014/main" id="{25EF1EFF-5E8D-4A8F-B638-8CA4A7636587}"/>
                </a:ext>
              </a:extLst>
            </p:cNvPr>
            <p:cNvSpPr/>
            <p:nvPr/>
          </p:nvSpPr>
          <p:spPr>
            <a:xfrm>
              <a:off x="2100705" y="3032881"/>
              <a:ext cx="80138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36"/>
                <a:gd name="f7" fmla="val 79248"/>
                <a:gd name="f8" fmla="val 35814"/>
                <a:gd name="f9" fmla="val 41021"/>
                <a:gd name="f10" fmla="val 80137"/>
                <a:gd name="f11" fmla="val 43942"/>
                <a:gd name="f12" fmla="val 38989"/>
                <a:gd name="f13" fmla="+- 0 0 -90"/>
                <a:gd name="f14" fmla="*/ f3 1 80136"/>
                <a:gd name="f15" fmla="*/ f4 1 79248"/>
                <a:gd name="f16" fmla="+- f7 0 f5"/>
                <a:gd name="f17" fmla="+- f6 0 f5"/>
                <a:gd name="f18" fmla="*/ f13 f0 1"/>
                <a:gd name="f19" fmla="*/ f17 1 80136"/>
                <a:gd name="f20" fmla="*/ f16 1 79248"/>
                <a:gd name="f21" fmla="*/ 0 f17 1"/>
                <a:gd name="f22" fmla="*/ 35814 f16 1"/>
                <a:gd name="f23" fmla="*/ 41021 f17 1"/>
                <a:gd name="f24" fmla="*/ 79248 f16 1"/>
                <a:gd name="f25" fmla="*/ 80137 f17 1"/>
                <a:gd name="f26" fmla="*/ 43942 f16 1"/>
                <a:gd name="f27" fmla="*/ 38989 f17 1"/>
                <a:gd name="f28" fmla="*/ 0 f16 1"/>
                <a:gd name="f29" fmla="*/ f18 1 f2"/>
                <a:gd name="f30" fmla="*/ f21 1 80136"/>
                <a:gd name="f31" fmla="*/ f22 1 79248"/>
                <a:gd name="f32" fmla="*/ f23 1 80136"/>
                <a:gd name="f33" fmla="*/ f24 1 79248"/>
                <a:gd name="f34" fmla="*/ f25 1 80136"/>
                <a:gd name="f35" fmla="*/ f26 1 79248"/>
                <a:gd name="f36" fmla="*/ f27 1 80136"/>
                <a:gd name="f37" fmla="*/ f28 1 7924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136" h="7924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6" name="Freeform: Shape 162">
              <a:extLst>
                <a:ext uri="{FF2B5EF4-FFF2-40B4-BE49-F238E27FC236}">
                  <a16:creationId xmlns:a16="http://schemas.microsoft.com/office/drawing/2014/main" id="{8FF9833C-1341-4F44-BDEF-2FD6DB21B88E}"/>
                </a:ext>
              </a:extLst>
            </p:cNvPr>
            <p:cNvSpPr/>
            <p:nvPr/>
          </p:nvSpPr>
          <p:spPr>
            <a:xfrm>
              <a:off x="2021080" y="3104516"/>
              <a:ext cx="81153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152"/>
                <a:gd name="f7" fmla="val 79629"/>
                <a:gd name="f8" fmla="val 36068"/>
                <a:gd name="f9" fmla="val 41021"/>
                <a:gd name="f10" fmla="val 81153"/>
                <a:gd name="f11" fmla="val 43434"/>
                <a:gd name="f12" fmla="val 39878"/>
                <a:gd name="f13" fmla="+- 0 0 -90"/>
                <a:gd name="f14" fmla="*/ f3 1 81152"/>
                <a:gd name="f15" fmla="*/ f4 1 79629"/>
                <a:gd name="f16" fmla="+- f7 0 f5"/>
                <a:gd name="f17" fmla="+- f6 0 f5"/>
                <a:gd name="f18" fmla="*/ f13 f0 1"/>
                <a:gd name="f19" fmla="*/ f17 1 81152"/>
                <a:gd name="f20" fmla="*/ f16 1 79629"/>
                <a:gd name="f21" fmla="*/ 0 f17 1"/>
                <a:gd name="f22" fmla="*/ 36068 f16 1"/>
                <a:gd name="f23" fmla="*/ 41021 f17 1"/>
                <a:gd name="f24" fmla="*/ 79629 f16 1"/>
                <a:gd name="f25" fmla="*/ 81153 f17 1"/>
                <a:gd name="f26" fmla="*/ 43434 f16 1"/>
                <a:gd name="f27" fmla="*/ 39878 f17 1"/>
                <a:gd name="f28" fmla="*/ 0 f16 1"/>
                <a:gd name="f29" fmla="*/ f18 1 f2"/>
                <a:gd name="f30" fmla="*/ f21 1 81152"/>
                <a:gd name="f31" fmla="*/ f22 1 79629"/>
                <a:gd name="f32" fmla="*/ f23 1 81152"/>
                <a:gd name="f33" fmla="*/ f24 1 79629"/>
                <a:gd name="f34" fmla="*/ f25 1 81152"/>
                <a:gd name="f35" fmla="*/ f26 1 79629"/>
                <a:gd name="f36" fmla="*/ f27 1 81152"/>
                <a:gd name="f37" fmla="*/ f28 1 7962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152" h="79629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7" name="Freeform: Shape 163">
              <a:extLst>
                <a:ext uri="{FF2B5EF4-FFF2-40B4-BE49-F238E27FC236}">
                  <a16:creationId xmlns:a16="http://schemas.microsoft.com/office/drawing/2014/main" id="{F515B9A6-0BB3-4D03-AE6B-9F74BA7DD130}"/>
                </a:ext>
              </a:extLst>
            </p:cNvPr>
            <p:cNvSpPr/>
            <p:nvPr/>
          </p:nvSpPr>
          <p:spPr>
            <a:xfrm>
              <a:off x="1881634" y="3109088"/>
              <a:ext cx="66422" cy="646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420"/>
                <a:gd name="f7" fmla="val 64642"/>
                <a:gd name="f8" fmla="val 32893"/>
                <a:gd name="f9" fmla="val 29972"/>
                <a:gd name="f10" fmla="val 64643"/>
                <a:gd name="f11" fmla="val 66421"/>
                <a:gd name="f12" fmla="val 31623"/>
                <a:gd name="f13" fmla="val 36068"/>
                <a:gd name="f14" fmla="+- 0 0 -90"/>
                <a:gd name="f15" fmla="*/ f3 1 66420"/>
                <a:gd name="f16" fmla="*/ f4 1 64642"/>
                <a:gd name="f17" fmla="+- f7 0 f5"/>
                <a:gd name="f18" fmla="+- f6 0 f5"/>
                <a:gd name="f19" fmla="*/ f14 f0 1"/>
                <a:gd name="f20" fmla="*/ f18 1 66420"/>
                <a:gd name="f21" fmla="*/ f17 1 64642"/>
                <a:gd name="f22" fmla="*/ 0 f18 1"/>
                <a:gd name="f23" fmla="*/ 32893 f17 1"/>
                <a:gd name="f24" fmla="*/ 29972 f18 1"/>
                <a:gd name="f25" fmla="*/ 64643 f17 1"/>
                <a:gd name="f26" fmla="*/ 66421 f18 1"/>
                <a:gd name="f27" fmla="*/ 31623 f17 1"/>
                <a:gd name="f28" fmla="*/ 36068 f18 1"/>
                <a:gd name="f29" fmla="*/ 0 f17 1"/>
                <a:gd name="f30" fmla="*/ f19 1 f2"/>
                <a:gd name="f31" fmla="*/ f22 1 66420"/>
                <a:gd name="f32" fmla="*/ f23 1 64642"/>
                <a:gd name="f33" fmla="*/ f24 1 66420"/>
                <a:gd name="f34" fmla="*/ f25 1 64642"/>
                <a:gd name="f35" fmla="*/ f26 1 66420"/>
                <a:gd name="f36" fmla="*/ f27 1 64642"/>
                <a:gd name="f37" fmla="*/ f28 1 66420"/>
                <a:gd name="f38" fmla="*/ f29 1 6464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6420" h="64642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8" name="Freeform: Shape 164">
              <a:extLst>
                <a:ext uri="{FF2B5EF4-FFF2-40B4-BE49-F238E27FC236}">
                  <a16:creationId xmlns:a16="http://schemas.microsoft.com/office/drawing/2014/main" id="{0642507A-D7FD-4F08-B8A1-4588769A88CB}"/>
                </a:ext>
              </a:extLst>
            </p:cNvPr>
            <p:cNvSpPr/>
            <p:nvPr/>
          </p:nvSpPr>
          <p:spPr>
            <a:xfrm>
              <a:off x="1945129" y="3176140"/>
              <a:ext cx="77852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0"/>
                <a:gd name="f7" fmla="val 76708"/>
                <a:gd name="f8" fmla="val 33147"/>
                <a:gd name="f9" fmla="val 41021"/>
                <a:gd name="f10" fmla="val 77851"/>
                <a:gd name="f11" fmla="val 43434"/>
                <a:gd name="f12" fmla="val 36068"/>
                <a:gd name="f13" fmla="+- 0 0 -90"/>
                <a:gd name="f14" fmla="*/ f3 1 77850"/>
                <a:gd name="f15" fmla="*/ f4 1 76708"/>
                <a:gd name="f16" fmla="+- f7 0 f5"/>
                <a:gd name="f17" fmla="+- f6 0 f5"/>
                <a:gd name="f18" fmla="*/ f13 f0 1"/>
                <a:gd name="f19" fmla="*/ f17 1 77850"/>
                <a:gd name="f20" fmla="*/ f16 1 76708"/>
                <a:gd name="f21" fmla="*/ 0 f17 1"/>
                <a:gd name="f22" fmla="*/ 33147 f16 1"/>
                <a:gd name="f23" fmla="*/ 41021 f17 1"/>
                <a:gd name="f24" fmla="*/ 76708 f16 1"/>
                <a:gd name="f25" fmla="*/ 77851 f17 1"/>
                <a:gd name="f26" fmla="*/ 43434 f16 1"/>
                <a:gd name="f27" fmla="*/ 36068 f17 1"/>
                <a:gd name="f28" fmla="*/ 0 f16 1"/>
                <a:gd name="f29" fmla="*/ f18 1 f2"/>
                <a:gd name="f30" fmla="*/ f21 1 77850"/>
                <a:gd name="f31" fmla="*/ f22 1 76708"/>
                <a:gd name="f32" fmla="*/ f23 1 77850"/>
                <a:gd name="f33" fmla="*/ f24 1 76708"/>
                <a:gd name="f34" fmla="*/ f25 1 77850"/>
                <a:gd name="f35" fmla="*/ f26 1 76708"/>
                <a:gd name="f36" fmla="*/ f27 1 77850"/>
                <a:gd name="f37" fmla="*/ f28 1 7670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850" h="7670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9" name="Freeform: Shape 165">
              <a:extLst>
                <a:ext uri="{FF2B5EF4-FFF2-40B4-BE49-F238E27FC236}">
                  <a16:creationId xmlns:a16="http://schemas.microsoft.com/office/drawing/2014/main" id="{56ABC27E-0BA2-4D50-B2FF-7E82952E4F3A}"/>
                </a:ext>
              </a:extLst>
            </p:cNvPr>
            <p:cNvSpPr/>
            <p:nvPr/>
          </p:nvSpPr>
          <p:spPr>
            <a:xfrm>
              <a:off x="0" y="-2414"/>
              <a:ext cx="5623816" cy="51166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623814"/>
                <a:gd name="f7" fmla="val 5116703"/>
                <a:gd name="f8" fmla="val 5622417"/>
                <a:gd name="f9" fmla="val 1270"/>
                <a:gd name="f10" fmla="val 2374900"/>
                <a:gd name="f11" fmla="val 2975356"/>
                <a:gd name="f12" fmla="val 2332736"/>
                <a:gd name="f13" fmla="val 3013456"/>
                <a:gd name="f14" fmla="val 2294636"/>
                <a:gd name="f15" fmla="val 3047873"/>
                <a:gd name="f16" fmla="val 2255139"/>
                <a:gd name="f17" fmla="val 3083433"/>
                <a:gd name="f18" fmla="val 2217039"/>
                <a:gd name="f19" fmla="val 3117723"/>
                <a:gd name="f20" fmla="val 2177923"/>
                <a:gd name="f21" fmla="val 3153029"/>
                <a:gd name="f22" fmla="val 2138299"/>
                <a:gd name="f23" fmla="val 3188589"/>
                <a:gd name="f24" fmla="val 2098040"/>
                <a:gd name="f25" fmla="val 3225038"/>
                <a:gd name="f26" fmla="val 2059051"/>
                <a:gd name="f27" fmla="val 3260090"/>
                <a:gd name="f28" fmla="val 2022094"/>
                <a:gd name="f29" fmla="val 3293491"/>
                <a:gd name="f30" fmla="val 1279779"/>
                <a:gd name="f31" fmla="val 3962400"/>
                <a:gd name="f32" fmla="val 1239647"/>
                <a:gd name="f33" fmla="val 3998595"/>
                <a:gd name="f34" fmla="val 1202563"/>
                <a:gd name="f35" fmla="val 4031996"/>
                <a:gd name="f36" fmla="val 1159002"/>
                <a:gd name="f37" fmla="val 4071366"/>
                <a:gd name="f38" fmla="val 1120902"/>
                <a:gd name="f39" fmla="val 4105148"/>
                <a:gd name="f40" fmla="val 1082548"/>
                <a:gd name="f41" fmla="val 4140200"/>
                <a:gd name="f42" fmla="val 1042670"/>
                <a:gd name="f43" fmla="val 4176141"/>
                <a:gd name="f44" fmla="val 1003300"/>
                <a:gd name="f45" fmla="val 4212336"/>
                <a:gd name="f46" fmla="val 965200"/>
                <a:gd name="f47" fmla="val 4247007"/>
                <a:gd name="f48" fmla="val 922782"/>
                <a:gd name="f49" fmla="val 4285107"/>
                <a:gd name="f50" fmla="val 5047361"/>
                <a:gd name="f51" fmla="val 887095"/>
                <a:gd name="f52" fmla="val 4247261"/>
                <a:gd name="f53" fmla="val 929513"/>
                <a:gd name="f54" fmla="val 4209161"/>
                <a:gd name="f55" fmla="val 967613"/>
                <a:gd name="f56" fmla="val 4174490"/>
                <a:gd name="f57" fmla="val 1007491"/>
                <a:gd name="f58" fmla="val 4138676"/>
                <a:gd name="f59" fmla="val 1047242"/>
                <a:gd name="f60" fmla="val 4102735"/>
                <a:gd name="f61" fmla="val 1086104"/>
                <a:gd name="f62" fmla="val 4067683"/>
                <a:gd name="f63" fmla="val 1123442"/>
                <a:gd name="f64" fmla="val 4033901"/>
                <a:gd name="f65" fmla="val 1167130"/>
                <a:gd name="f66" fmla="val 3994531"/>
                <a:gd name="f67" fmla="val 1204214"/>
                <a:gd name="f68" fmla="val 3961130"/>
                <a:gd name="f69" fmla="val 1216914"/>
                <a:gd name="f70" fmla="val 3948430"/>
                <a:gd name="f71" fmla="val 1231011"/>
                <a:gd name="f72" fmla="val 3936873"/>
                <a:gd name="f73" fmla="val 1244346"/>
                <a:gd name="f74" fmla="val 3924935"/>
                <a:gd name="f75" fmla="val 1508506"/>
                <a:gd name="f76" fmla="val 3686556"/>
                <a:gd name="f77" fmla="val 1761744"/>
                <a:gd name="f78" fmla="val 3457829"/>
                <a:gd name="f79" fmla="val 1985899"/>
                <a:gd name="f80" fmla="val 3255264"/>
                <a:gd name="f81" fmla="val 2022729"/>
                <a:gd name="f82" fmla="val 3221990"/>
                <a:gd name="f83" fmla="val 2061845"/>
                <a:gd name="f84" fmla="val 3186557"/>
                <a:gd name="f85" fmla="val 2101977"/>
                <a:gd name="f86" fmla="val 3150362"/>
                <a:gd name="f87" fmla="val 2141474"/>
                <a:gd name="f88" fmla="val 3114548"/>
                <a:gd name="f89" fmla="val 2180590"/>
                <a:gd name="f90" fmla="val 3079242"/>
                <a:gd name="f91" fmla="val 2218690"/>
                <a:gd name="f92" fmla="val 3045079"/>
                <a:gd name="f93" fmla="val 2258060"/>
                <a:gd name="f94" fmla="val 3009519"/>
                <a:gd name="f95" fmla="val 2296160"/>
                <a:gd name="f96" fmla="val 2974721"/>
                <a:gd name="f97" fmla="val 2338197"/>
                <a:gd name="f98" fmla="val 2936621"/>
                <a:gd name="f99" fmla="val 5543550"/>
                <a:gd name="f100" fmla="val 5544071"/>
                <a:gd name="f101" fmla="val 916"/>
                <a:gd name="f102" fmla="val 5544541"/>
                <a:gd name="f103" fmla="val 488"/>
                <a:gd name="f104" fmla="val 5544947"/>
                <a:gd name="f105" fmla="+- 0 0 -90"/>
                <a:gd name="f106" fmla="*/ f3 1 5623814"/>
                <a:gd name="f107" fmla="*/ f4 1 5116703"/>
                <a:gd name="f108" fmla="+- f7 0 f5"/>
                <a:gd name="f109" fmla="+- f6 0 f5"/>
                <a:gd name="f110" fmla="*/ f105 f0 1"/>
                <a:gd name="f111" fmla="*/ f109 1 5623814"/>
                <a:gd name="f112" fmla="*/ f108 1 5116703"/>
                <a:gd name="f113" fmla="*/ 5623814 f109 1"/>
                <a:gd name="f114" fmla="*/ 0 f108 1"/>
                <a:gd name="f115" fmla="*/ 5622417 f109 1"/>
                <a:gd name="f116" fmla="*/ 1270 f108 1"/>
                <a:gd name="f117" fmla="*/ 2374900 f109 1"/>
                <a:gd name="f118" fmla="*/ 2975356 f108 1"/>
                <a:gd name="f119" fmla="*/ 2332736 f109 1"/>
                <a:gd name="f120" fmla="*/ 3013456 f108 1"/>
                <a:gd name="f121" fmla="*/ 2294636 f109 1"/>
                <a:gd name="f122" fmla="*/ 3047873 f108 1"/>
                <a:gd name="f123" fmla="*/ 2255139 f109 1"/>
                <a:gd name="f124" fmla="*/ 3083433 f108 1"/>
                <a:gd name="f125" fmla="*/ 2217039 f109 1"/>
                <a:gd name="f126" fmla="*/ 3117723 f108 1"/>
                <a:gd name="f127" fmla="*/ 2177923 f109 1"/>
                <a:gd name="f128" fmla="*/ 3153029 f108 1"/>
                <a:gd name="f129" fmla="*/ 2138299 f109 1"/>
                <a:gd name="f130" fmla="*/ 3188589 f108 1"/>
                <a:gd name="f131" fmla="*/ 2098040 f109 1"/>
                <a:gd name="f132" fmla="*/ 3225038 f108 1"/>
                <a:gd name="f133" fmla="*/ 2059051 f109 1"/>
                <a:gd name="f134" fmla="*/ 3260090 f108 1"/>
                <a:gd name="f135" fmla="*/ 2022094 f109 1"/>
                <a:gd name="f136" fmla="*/ 3293491 f108 1"/>
                <a:gd name="f137" fmla="*/ 1279779 f109 1"/>
                <a:gd name="f138" fmla="*/ 3962400 f108 1"/>
                <a:gd name="f139" fmla="*/ 1239647 f109 1"/>
                <a:gd name="f140" fmla="*/ 3998595 f108 1"/>
                <a:gd name="f141" fmla="*/ 1202563 f109 1"/>
                <a:gd name="f142" fmla="*/ 4031996 f108 1"/>
                <a:gd name="f143" fmla="*/ 1159002 f109 1"/>
                <a:gd name="f144" fmla="*/ 4071366 f108 1"/>
                <a:gd name="f145" fmla="*/ 1120902 f109 1"/>
                <a:gd name="f146" fmla="*/ 4105148 f108 1"/>
                <a:gd name="f147" fmla="*/ 1082548 f109 1"/>
                <a:gd name="f148" fmla="*/ 4140200 f108 1"/>
                <a:gd name="f149" fmla="*/ 1042670 f109 1"/>
                <a:gd name="f150" fmla="*/ 4176141 f108 1"/>
                <a:gd name="f151" fmla="*/ 1003300 f109 1"/>
                <a:gd name="f152" fmla="*/ 4212336 f108 1"/>
                <a:gd name="f153" fmla="*/ 965200 f109 1"/>
                <a:gd name="f154" fmla="*/ 4247007 f108 1"/>
                <a:gd name="f155" fmla="*/ 922782 f109 1"/>
                <a:gd name="f156" fmla="*/ 4285107 f108 1"/>
                <a:gd name="f157" fmla="*/ 0 f109 1"/>
                <a:gd name="f158" fmla="*/ 5116703 f108 1"/>
                <a:gd name="f159" fmla="*/ 5047361 f108 1"/>
                <a:gd name="f160" fmla="*/ 887095 f109 1"/>
                <a:gd name="f161" fmla="*/ 4247261 f108 1"/>
                <a:gd name="f162" fmla="*/ 929513 f109 1"/>
                <a:gd name="f163" fmla="*/ 4209161 f108 1"/>
                <a:gd name="f164" fmla="*/ 967613 f109 1"/>
                <a:gd name="f165" fmla="*/ 4174490 f108 1"/>
                <a:gd name="f166" fmla="*/ 1007491 f109 1"/>
                <a:gd name="f167" fmla="*/ 4138676 f108 1"/>
                <a:gd name="f168" fmla="*/ 1047242 f109 1"/>
                <a:gd name="f169" fmla="*/ 4102735 f108 1"/>
                <a:gd name="f170" fmla="*/ 1086104 f109 1"/>
                <a:gd name="f171" fmla="*/ 4067683 f108 1"/>
                <a:gd name="f172" fmla="*/ 1123442 f109 1"/>
                <a:gd name="f173" fmla="*/ 4033901 f108 1"/>
                <a:gd name="f174" fmla="*/ 1167130 f109 1"/>
                <a:gd name="f175" fmla="*/ 3994531 f108 1"/>
                <a:gd name="f176" fmla="*/ 1204214 f109 1"/>
                <a:gd name="f177" fmla="*/ 3961130 f108 1"/>
                <a:gd name="f178" fmla="*/ 1244346 f109 1"/>
                <a:gd name="f179" fmla="*/ 3924935 f108 1"/>
                <a:gd name="f180" fmla="*/ 1985899 f109 1"/>
                <a:gd name="f181" fmla="*/ 3255264 f108 1"/>
                <a:gd name="f182" fmla="*/ 2022729 f109 1"/>
                <a:gd name="f183" fmla="*/ 3221990 f108 1"/>
                <a:gd name="f184" fmla="*/ 2061845 f109 1"/>
                <a:gd name="f185" fmla="*/ 3186557 f108 1"/>
                <a:gd name="f186" fmla="*/ 2101977 f109 1"/>
                <a:gd name="f187" fmla="*/ 3150362 f108 1"/>
                <a:gd name="f188" fmla="*/ 2141474 f109 1"/>
                <a:gd name="f189" fmla="*/ 3114548 f108 1"/>
                <a:gd name="f190" fmla="*/ 2180590 f109 1"/>
                <a:gd name="f191" fmla="*/ 3079242 f108 1"/>
                <a:gd name="f192" fmla="*/ 2218690 f109 1"/>
                <a:gd name="f193" fmla="*/ 3045079 f108 1"/>
                <a:gd name="f194" fmla="*/ 2258060 f109 1"/>
                <a:gd name="f195" fmla="*/ 3009519 f108 1"/>
                <a:gd name="f196" fmla="*/ 2296160 f109 1"/>
                <a:gd name="f197" fmla="*/ 2974721 f108 1"/>
                <a:gd name="f198" fmla="*/ 2338197 f109 1"/>
                <a:gd name="f199" fmla="*/ 2936621 f108 1"/>
                <a:gd name="f200" fmla="*/ 5543550 f109 1"/>
                <a:gd name="f201" fmla="*/ 5544947 f109 1"/>
                <a:gd name="f202" fmla="*/ f110 1 f2"/>
                <a:gd name="f203" fmla="*/ f113 1 5623814"/>
                <a:gd name="f204" fmla="*/ f114 1 5116703"/>
                <a:gd name="f205" fmla="*/ f115 1 5623814"/>
                <a:gd name="f206" fmla="*/ f116 1 5116703"/>
                <a:gd name="f207" fmla="*/ f117 1 5623814"/>
                <a:gd name="f208" fmla="*/ f118 1 5116703"/>
                <a:gd name="f209" fmla="*/ f119 1 5623814"/>
                <a:gd name="f210" fmla="*/ f120 1 5116703"/>
                <a:gd name="f211" fmla="*/ f121 1 5623814"/>
                <a:gd name="f212" fmla="*/ f122 1 5116703"/>
                <a:gd name="f213" fmla="*/ f123 1 5623814"/>
                <a:gd name="f214" fmla="*/ f124 1 5116703"/>
                <a:gd name="f215" fmla="*/ f125 1 5623814"/>
                <a:gd name="f216" fmla="*/ f126 1 5116703"/>
                <a:gd name="f217" fmla="*/ f127 1 5623814"/>
                <a:gd name="f218" fmla="*/ f128 1 5116703"/>
                <a:gd name="f219" fmla="*/ f129 1 5623814"/>
                <a:gd name="f220" fmla="*/ f130 1 5116703"/>
                <a:gd name="f221" fmla="*/ f131 1 5623814"/>
                <a:gd name="f222" fmla="*/ f132 1 5116703"/>
                <a:gd name="f223" fmla="*/ f133 1 5623814"/>
                <a:gd name="f224" fmla="*/ f134 1 5116703"/>
                <a:gd name="f225" fmla="*/ f135 1 5623814"/>
                <a:gd name="f226" fmla="*/ f136 1 5116703"/>
                <a:gd name="f227" fmla="*/ f137 1 5623814"/>
                <a:gd name="f228" fmla="*/ f138 1 5116703"/>
                <a:gd name="f229" fmla="*/ f139 1 5623814"/>
                <a:gd name="f230" fmla="*/ f140 1 5116703"/>
                <a:gd name="f231" fmla="*/ f141 1 5623814"/>
                <a:gd name="f232" fmla="*/ f142 1 5116703"/>
                <a:gd name="f233" fmla="*/ f143 1 5623814"/>
                <a:gd name="f234" fmla="*/ f144 1 5116703"/>
                <a:gd name="f235" fmla="*/ f145 1 5623814"/>
                <a:gd name="f236" fmla="*/ f146 1 5116703"/>
                <a:gd name="f237" fmla="*/ f147 1 5623814"/>
                <a:gd name="f238" fmla="*/ f148 1 5116703"/>
                <a:gd name="f239" fmla="*/ f149 1 5623814"/>
                <a:gd name="f240" fmla="*/ f150 1 5116703"/>
                <a:gd name="f241" fmla="*/ f151 1 5623814"/>
                <a:gd name="f242" fmla="*/ f152 1 5116703"/>
                <a:gd name="f243" fmla="*/ f153 1 5623814"/>
                <a:gd name="f244" fmla="*/ f154 1 5116703"/>
                <a:gd name="f245" fmla="*/ f155 1 5623814"/>
                <a:gd name="f246" fmla="*/ f156 1 5116703"/>
                <a:gd name="f247" fmla="*/ f157 1 5623814"/>
                <a:gd name="f248" fmla="*/ f158 1 5116703"/>
                <a:gd name="f249" fmla="*/ f159 1 5116703"/>
                <a:gd name="f250" fmla="*/ f160 1 5623814"/>
                <a:gd name="f251" fmla="*/ f161 1 5116703"/>
                <a:gd name="f252" fmla="*/ f162 1 5623814"/>
                <a:gd name="f253" fmla="*/ f163 1 5116703"/>
                <a:gd name="f254" fmla="*/ f164 1 5623814"/>
                <a:gd name="f255" fmla="*/ f165 1 5116703"/>
                <a:gd name="f256" fmla="*/ f166 1 5623814"/>
                <a:gd name="f257" fmla="*/ f167 1 5116703"/>
                <a:gd name="f258" fmla="*/ f168 1 5623814"/>
                <a:gd name="f259" fmla="*/ f169 1 5116703"/>
                <a:gd name="f260" fmla="*/ f170 1 5623814"/>
                <a:gd name="f261" fmla="*/ f171 1 5116703"/>
                <a:gd name="f262" fmla="*/ f172 1 5623814"/>
                <a:gd name="f263" fmla="*/ f173 1 5116703"/>
                <a:gd name="f264" fmla="*/ f174 1 5623814"/>
                <a:gd name="f265" fmla="*/ f175 1 5116703"/>
                <a:gd name="f266" fmla="*/ f176 1 5623814"/>
                <a:gd name="f267" fmla="*/ f177 1 5116703"/>
                <a:gd name="f268" fmla="*/ f178 1 5623814"/>
                <a:gd name="f269" fmla="*/ f179 1 5116703"/>
                <a:gd name="f270" fmla="*/ f180 1 5623814"/>
                <a:gd name="f271" fmla="*/ f181 1 5116703"/>
                <a:gd name="f272" fmla="*/ f182 1 5623814"/>
                <a:gd name="f273" fmla="*/ f183 1 5116703"/>
                <a:gd name="f274" fmla="*/ f184 1 5623814"/>
                <a:gd name="f275" fmla="*/ f185 1 5116703"/>
                <a:gd name="f276" fmla="*/ f186 1 5623814"/>
                <a:gd name="f277" fmla="*/ f187 1 5116703"/>
                <a:gd name="f278" fmla="*/ f188 1 5623814"/>
                <a:gd name="f279" fmla="*/ f189 1 5116703"/>
                <a:gd name="f280" fmla="*/ f190 1 5623814"/>
                <a:gd name="f281" fmla="*/ f191 1 5116703"/>
                <a:gd name="f282" fmla="*/ f192 1 5623814"/>
                <a:gd name="f283" fmla="*/ f193 1 5116703"/>
                <a:gd name="f284" fmla="*/ f194 1 5623814"/>
                <a:gd name="f285" fmla="*/ f195 1 5116703"/>
                <a:gd name="f286" fmla="*/ f196 1 5623814"/>
                <a:gd name="f287" fmla="*/ f197 1 5116703"/>
                <a:gd name="f288" fmla="*/ f198 1 5623814"/>
                <a:gd name="f289" fmla="*/ f199 1 5116703"/>
                <a:gd name="f290" fmla="*/ f200 1 5623814"/>
                <a:gd name="f291" fmla="*/ f201 1 5623814"/>
                <a:gd name="f292" fmla="*/ f5 1 f111"/>
                <a:gd name="f293" fmla="*/ f6 1 f111"/>
                <a:gd name="f294" fmla="*/ f5 1 f112"/>
                <a:gd name="f295" fmla="*/ f7 1 f112"/>
                <a:gd name="f296" fmla="+- f202 0 f1"/>
                <a:gd name="f297" fmla="*/ f203 1 f111"/>
                <a:gd name="f298" fmla="*/ f204 1 f112"/>
                <a:gd name="f299" fmla="*/ f205 1 f111"/>
                <a:gd name="f300" fmla="*/ f206 1 f112"/>
                <a:gd name="f301" fmla="*/ f207 1 f111"/>
                <a:gd name="f302" fmla="*/ f208 1 f112"/>
                <a:gd name="f303" fmla="*/ f209 1 f111"/>
                <a:gd name="f304" fmla="*/ f210 1 f112"/>
                <a:gd name="f305" fmla="*/ f211 1 f111"/>
                <a:gd name="f306" fmla="*/ f212 1 f112"/>
                <a:gd name="f307" fmla="*/ f213 1 f111"/>
                <a:gd name="f308" fmla="*/ f214 1 f112"/>
                <a:gd name="f309" fmla="*/ f215 1 f111"/>
                <a:gd name="f310" fmla="*/ f216 1 f112"/>
                <a:gd name="f311" fmla="*/ f217 1 f111"/>
                <a:gd name="f312" fmla="*/ f218 1 f112"/>
                <a:gd name="f313" fmla="*/ f219 1 f111"/>
                <a:gd name="f314" fmla="*/ f220 1 f112"/>
                <a:gd name="f315" fmla="*/ f221 1 f111"/>
                <a:gd name="f316" fmla="*/ f222 1 f112"/>
                <a:gd name="f317" fmla="*/ f223 1 f111"/>
                <a:gd name="f318" fmla="*/ f224 1 f112"/>
                <a:gd name="f319" fmla="*/ f225 1 f111"/>
                <a:gd name="f320" fmla="*/ f226 1 f112"/>
                <a:gd name="f321" fmla="*/ f227 1 f111"/>
                <a:gd name="f322" fmla="*/ f228 1 f112"/>
                <a:gd name="f323" fmla="*/ f229 1 f111"/>
                <a:gd name="f324" fmla="*/ f230 1 f112"/>
                <a:gd name="f325" fmla="*/ f231 1 f111"/>
                <a:gd name="f326" fmla="*/ f232 1 f112"/>
                <a:gd name="f327" fmla="*/ f233 1 f111"/>
                <a:gd name="f328" fmla="*/ f234 1 f112"/>
                <a:gd name="f329" fmla="*/ f235 1 f111"/>
                <a:gd name="f330" fmla="*/ f236 1 f112"/>
                <a:gd name="f331" fmla="*/ f237 1 f111"/>
                <a:gd name="f332" fmla="*/ f238 1 f112"/>
                <a:gd name="f333" fmla="*/ f239 1 f111"/>
                <a:gd name="f334" fmla="*/ f240 1 f112"/>
                <a:gd name="f335" fmla="*/ f241 1 f111"/>
                <a:gd name="f336" fmla="*/ f242 1 f112"/>
                <a:gd name="f337" fmla="*/ f243 1 f111"/>
                <a:gd name="f338" fmla="*/ f244 1 f112"/>
                <a:gd name="f339" fmla="*/ f245 1 f111"/>
                <a:gd name="f340" fmla="*/ f246 1 f112"/>
                <a:gd name="f341" fmla="*/ f247 1 f111"/>
                <a:gd name="f342" fmla="*/ f248 1 f112"/>
                <a:gd name="f343" fmla="*/ f249 1 f112"/>
                <a:gd name="f344" fmla="*/ f250 1 f111"/>
                <a:gd name="f345" fmla="*/ f251 1 f112"/>
                <a:gd name="f346" fmla="*/ f252 1 f111"/>
                <a:gd name="f347" fmla="*/ f253 1 f112"/>
                <a:gd name="f348" fmla="*/ f254 1 f111"/>
                <a:gd name="f349" fmla="*/ f255 1 f112"/>
                <a:gd name="f350" fmla="*/ f256 1 f111"/>
                <a:gd name="f351" fmla="*/ f257 1 f112"/>
                <a:gd name="f352" fmla="*/ f258 1 f111"/>
                <a:gd name="f353" fmla="*/ f259 1 f112"/>
                <a:gd name="f354" fmla="*/ f260 1 f111"/>
                <a:gd name="f355" fmla="*/ f261 1 f112"/>
                <a:gd name="f356" fmla="*/ f262 1 f111"/>
                <a:gd name="f357" fmla="*/ f263 1 f112"/>
                <a:gd name="f358" fmla="*/ f264 1 f111"/>
                <a:gd name="f359" fmla="*/ f265 1 f112"/>
                <a:gd name="f360" fmla="*/ f266 1 f111"/>
                <a:gd name="f361" fmla="*/ f267 1 f112"/>
                <a:gd name="f362" fmla="*/ f268 1 f111"/>
                <a:gd name="f363" fmla="*/ f269 1 f112"/>
                <a:gd name="f364" fmla="*/ f270 1 f111"/>
                <a:gd name="f365" fmla="*/ f271 1 f112"/>
                <a:gd name="f366" fmla="*/ f272 1 f111"/>
                <a:gd name="f367" fmla="*/ f273 1 f112"/>
                <a:gd name="f368" fmla="*/ f274 1 f111"/>
                <a:gd name="f369" fmla="*/ f275 1 f112"/>
                <a:gd name="f370" fmla="*/ f276 1 f111"/>
                <a:gd name="f371" fmla="*/ f277 1 f112"/>
                <a:gd name="f372" fmla="*/ f278 1 f111"/>
                <a:gd name="f373" fmla="*/ f279 1 f112"/>
                <a:gd name="f374" fmla="*/ f280 1 f111"/>
                <a:gd name="f375" fmla="*/ f281 1 f112"/>
                <a:gd name="f376" fmla="*/ f282 1 f111"/>
                <a:gd name="f377" fmla="*/ f283 1 f112"/>
                <a:gd name="f378" fmla="*/ f284 1 f111"/>
                <a:gd name="f379" fmla="*/ f285 1 f112"/>
                <a:gd name="f380" fmla="*/ f286 1 f111"/>
                <a:gd name="f381" fmla="*/ f287 1 f112"/>
                <a:gd name="f382" fmla="*/ f288 1 f111"/>
                <a:gd name="f383" fmla="*/ f289 1 f112"/>
                <a:gd name="f384" fmla="*/ f290 1 f111"/>
                <a:gd name="f385" fmla="*/ f291 1 f111"/>
                <a:gd name="f386" fmla="*/ f292 f106 1"/>
                <a:gd name="f387" fmla="*/ f293 f106 1"/>
                <a:gd name="f388" fmla="*/ f295 f107 1"/>
                <a:gd name="f389" fmla="*/ f294 f107 1"/>
                <a:gd name="f390" fmla="*/ f297 f106 1"/>
                <a:gd name="f391" fmla="*/ f298 f107 1"/>
                <a:gd name="f392" fmla="*/ f299 f106 1"/>
                <a:gd name="f393" fmla="*/ f300 f107 1"/>
                <a:gd name="f394" fmla="*/ f301 f106 1"/>
                <a:gd name="f395" fmla="*/ f302 f107 1"/>
                <a:gd name="f396" fmla="*/ f303 f106 1"/>
                <a:gd name="f397" fmla="*/ f304 f107 1"/>
                <a:gd name="f398" fmla="*/ f305 f106 1"/>
                <a:gd name="f399" fmla="*/ f306 f107 1"/>
                <a:gd name="f400" fmla="*/ f307 f106 1"/>
                <a:gd name="f401" fmla="*/ f308 f107 1"/>
                <a:gd name="f402" fmla="*/ f309 f106 1"/>
                <a:gd name="f403" fmla="*/ f310 f107 1"/>
                <a:gd name="f404" fmla="*/ f311 f106 1"/>
                <a:gd name="f405" fmla="*/ f312 f107 1"/>
                <a:gd name="f406" fmla="*/ f313 f106 1"/>
                <a:gd name="f407" fmla="*/ f314 f107 1"/>
                <a:gd name="f408" fmla="*/ f315 f106 1"/>
                <a:gd name="f409" fmla="*/ f316 f107 1"/>
                <a:gd name="f410" fmla="*/ f317 f106 1"/>
                <a:gd name="f411" fmla="*/ f318 f107 1"/>
                <a:gd name="f412" fmla="*/ f319 f106 1"/>
                <a:gd name="f413" fmla="*/ f320 f107 1"/>
                <a:gd name="f414" fmla="*/ f321 f106 1"/>
                <a:gd name="f415" fmla="*/ f322 f107 1"/>
                <a:gd name="f416" fmla="*/ f323 f106 1"/>
                <a:gd name="f417" fmla="*/ f324 f107 1"/>
                <a:gd name="f418" fmla="*/ f325 f106 1"/>
                <a:gd name="f419" fmla="*/ f326 f107 1"/>
                <a:gd name="f420" fmla="*/ f327 f106 1"/>
                <a:gd name="f421" fmla="*/ f328 f107 1"/>
                <a:gd name="f422" fmla="*/ f329 f106 1"/>
                <a:gd name="f423" fmla="*/ f330 f107 1"/>
                <a:gd name="f424" fmla="*/ f331 f106 1"/>
                <a:gd name="f425" fmla="*/ f332 f107 1"/>
                <a:gd name="f426" fmla="*/ f333 f106 1"/>
                <a:gd name="f427" fmla="*/ f334 f107 1"/>
                <a:gd name="f428" fmla="*/ f335 f106 1"/>
                <a:gd name="f429" fmla="*/ f336 f107 1"/>
                <a:gd name="f430" fmla="*/ f337 f106 1"/>
                <a:gd name="f431" fmla="*/ f338 f107 1"/>
                <a:gd name="f432" fmla="*/ f339 f106 1"/>
                <a:gd name="f433" fmla="*/ f340 f107 1"/>
                <a:gd name="f434" fmla="*/ f341 f106 1"/>
                <a:gd name="f435" fmla="*/ f342 f107 1"/>
                <a:gd name="f436" fmla="*/ f343 f107 1"/>
                <a:gd name="f437" fmla="*/ f344 f106 1"/>
                <a:gd name="f438" fmla="*/ f345 f107 1"/>
                <a:gd name="f439" fmla="*/ f346 f106 1"/>
                <a:gd name="f440" fmla="*/ f347 f107 1"/>
                <a:gd name="f441" fmla="*/ f348 f106 1"/>
                <a:gd name="f442" fmla="*/ f349 f107 1"/>
                <a:gd name="f443" fmla="*/ f350 f106 1"/>
                <a:gd name="f444" fmla="*/ f351 f107 1"/>
                <a:gd name="f445" fmla="*/ f352 f106 1"/>
                <a:gd name="f446" fmla="*/ f353 f107 1"/>
                <a:gd name="f447" fmla="*/ f354 f106 1"/>
                <a:gd name="f448" fmla="*/ f355 f107 1"/>
                <a:gd name="f449" fmla="*/ f356 f106 1"/>
                <a:gd name="f450" fmla="*/ f357 f107 1"/>
                <a:gd name="f451" fmla="*/ f358 f106 1"/>
                <a:gd name="f452" fmla="*/ f359 f107 1"/>
                <a:gd name="f453" fmla="*/ f360 f106 1"/>
                <a:gd name="f454" fmla="*/ f361 f107 1"/>
                <a:gd name="f455" fmla="*/ f362 f106 1"/>
                <a:gd name="f456" fmla="*/ f363 f107 1"/>
                <a:gd name="f457" fmla="*/ f364 f106 1"/>
                <a:gd name="f458" fmla="*/ f365 f107 1"/>
                <a:gd name="f459" fmla="*/ f366 f106 1"/>
                <a:gd name="f460" fmla="*/ f367 f107 1"/>
                <a:gd name="f461" fmla="*/ f368 f106 1"/>
                <a:gd name="f462" fmla="*/ f369 f107 1"/>
                <a:gd name="f463" fmla="*/ f370 f106 1"/>
                <a:gd name="f464" fmla="*/ f371 f107 1"/>
                <a:gd name="f465" fmla="*/ f372 f106 1"/>
                <a:gd name="f466" fmla="*/ f373 f107 1"/>
                <a:gd name="f467" fmla="*/ f374 f106 1"/>
                <a:gd name="f468" fmla="*/ f375 f107 1"/>
                <a:gd name="f469" fmla="*/ f376 f106 1"/>
                <a:gd name="f470" fmla="*/ f377 f107 1"/>
                <a:gd name="f471" fmla="*/ f378 f106 1"/>
                <a:gd name="f472" fmla="*/ f379 f107 1"/>
                <a:gd name="f473" fmla="*/ f380 f106 1"/>
                <a:gd name="f474" fmla="*/ f381 f107 1"/>
                <a:gd name="f475" fmla="*/ f382 f106 1"/>
                <a:gd name="f476" fmla="*/ f383 f107 1"/>
                <a:gd name="f477" fmla="*/ f384 f106 1"/>
                <a:gd name="f478" fmla="*/ f385 f10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6">
                  <a:pos x="f390" y="f391"/>
                </a:cxn>
                <a:cxn ang="f296">
                  <a:pos x="f392" y="f393"/>
                </a:cxn>
                <a:cxn ang="f296">
                  <a:pos x="f394" y="f395"/>
                </a:cxn>
                <a:cxn ang="f296">
                  <a:pos x="f396" y="f397"/>
                </a:cxn>
                <a:cxn ang="f296">
                  <a:pos x="f398" y="f399"/>
                </a:cxn>
                <a:cxn ang="f296">
                  <a:pos x="f400" y="f401"/>
                </a:cxn>
                <a:cxn ang="f296">
                  <a:pos x="f402" y="f403"/>
                </a:cxn>
                <a:cxn ang="f296">
                  <a:pos x="f404" y="f405"/>
                </a:cxn>
                <a:cxn ang="f296">
                  <a:pos x="f406" y="f407"/>
                </a:cxn>
                <a:cxn ang="f296">
                  <a:pos x="f408" y="f409"/>
                </a:cxn>
                <a:cxn ang="f296">
                  <a:pos x="f410" y="f411"/>
                </a:cxn>
                <a:cxn ang="f296">
                  <a:pos x="f412" y="f413"/>
                </a:cxn>
                <a:cxn ang="f296">
                  <a:pos x="f414" y="f415"/>
                </a:cxn>
                <a:cxn ang="f296">
                  <a:pos x="f416" y="f417"/>
                </a:cxn>
                <a:cxn ang="f296">
                  <a:pos x="f418" y="f419"/>
                </a:cxn>
                <a:cxn ang="f296">
                  <a:pos x="f420" y="f421"/>
                </a:cxn>
                <a:cxn ang="f296">
                  <a:pos x="f422" y="f423"/>
                </a:cxn>
                <a:cxn ang="f296">
                  <a:pos x="f424" y="f425"/>
                </a:cxn>
                <a:cxn ang="f296">
                  <a:pos x="f426" y="f427"/>
                </a:cxn>
                <a:cxn ang="f296">
                  <a:pos x="f428" y="f429"/>
                </a:cxn>
                <a:cxn ang="f296">
                  <a:pos x="f430" y="f431"/>
                </a:cxn>
                <a:cxn ang="f296">
                  <a:pos x="f432" y="f433"/>
                </a:cxn>
                <a:cxn ang="f296">
                  <a:pos x="f434" y="f435"/>
                </a:cxn>
                <a:cxn ang="f296">
                  <a:pos x="f434" y="f436"/>
                </a:cxn>
                <a:cxn ang="f296">
                  <a:pos x="f437" y="f438"/>
                </a:cxn>
                <a:cxn ang="f296">
                  <a:pos x="f439" y="f440"/>
                </a:cxn>
                <a:cxn ang="f296">
                  <a:pos x="f441" y="f442"/>
                </a:cxn>
                <a:cxn ang="f296">
                  <a:pos x="f443" y="f444"/>
                </a:cxn>
                <a:cxn ang="f296">
                  <a:pos x="f445" y="f446"/>
                </a:cxn>
                <a:cxn ang="f296">
                  <a:pos x="f447" y="f448"/>
                </a:cxn>
                <a:cxn ang="f296">
                  <a:pos x="f449" y="f450"/>
                </a:cxn>
                <a:cxn ang="f296">
                  <a:pos x="f451" y="f452"/>
                </a:cxn>
                <a:cxn ang="f296">
                  <a:pos x="f453" y="f454"/>
                </a:cxn>
                <a:cxn ang="f296">
                  <a:pos x="f455" y="f456"/>
                </a:cxn>
                <a:cxn ang="f296">
                  <a:pos x="f457" y="f458"/>
                </a:cxn>
                <a:cxn ang="f296">
                  <a:pos x="f459" y="f460"/>
                </a:cxn>
                <a:cxn ang="f296">
                  <a:pos x="f461" y="f462"/>
                </a:cxn>
                <a:cxn ang="f296">
                  <a:pos x="f463" y="f464"/>
                </a:cxn>
                <a:cxn ang="f296">
                  <a:pos x="f465" y="f466"/>
                </a:cxn>
                <a:cxn ang="f296">
                  <a:pos x="f467" y="f468"/>
                </a:cxn>
                <a:cxn ang="f296">
                  <a:pos x="f469" y="f470"/>
                </a:cxn>
                <a:cxn ang="f296">
                  <a:pos x="f471" y="f472"/>
                </a:cxn>
                <a:cxn ang="f296">
                  <a:pos x="f473" y="f474"/>
                </a:cxn>
                <a:cxn ang="f296">
                  <a:pos x="f475" y="f476"/>
                </a:cxn>
                <a:cxn ang="f296">
                  <a:pos x="f477" y="f393"/>
                </a:cxn>
                <a:cxn ang="f296">
                  <a:pos x="f478" y="f391"/>
                </a:cxn>
              </a:cxnLst>
              <a:rect l="f386" t="f389" r="f387" b="f388"/>
              <a:pathLst>
                <a:path w="5623814" h="5116703">
                  <a:moveTo>
                    <a:pt x="f6" y="f5"/>
                  </a:moveTo>
                  <a:lnTo>
                    <a:pt x="f8" y="f9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" y="f7"/>
                  </a:lnTo>
                  <a:lnTo>
                    <a:pt x="f5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cubicBezTo>
                    <a:pt x="f69" y="f70"/>
                    <a:pt x="f71" y="f72"/>
                    <a:pt x="f73" y="f74"/>
                  </a:cubicBezTo>
                  <a:cubicBezTo>
                    <a:pt x="f75" y="f76"/>
                    <a:pt x="f77" y="f78"/>
                    <a:pt x="f79" y="f80"/>
                  </a:cubicBez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9"/>
                  </a:lnTo>
                  <a:cubicBezTo>
                    <a:pt x="f100" y="f101"/>
                    <a:pt x="f102" y="f103"/>
                    <a:pt x="f104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0" name="Freeform: Shape 166">
              <a:extLst>
                <a:ext uri="{FF2B5EF4-FFF2-40B4-BE49-F238E27FC236}">
                  <a16:creationId xmlns:a16="http://schemas.microsoft.com/office/drawing/2014/main" id="{6BE68864-B4B1-4DBA-AD99-48F98E34A48F}"/>
                </a:ext>
              </a:extLst>
            </p:cNvPr>
            <p:cNvSpPr/>
            <p:nvPr/>
          </p:nvSpPr>
          <p:spPr>
            <a:xfrm>
              <a:off x="0" y="-2414"/>
              <a:ext cx="5442079" cy="49705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442077"/>
                <a:gd name="f7" fmla="val 4970526"/>
                <a:gd name="f8" fmla="val 5441556"/>
                <a:gd name="f9" fmla="val 354"/>
                <a:gd name="f10" fmla="val 5441087"/>
                <a:gd name="f11" fmla="val 782"/>
                <a:gd name="f12" fmla="val 5440680"/>
                <a:gd name="f13" fmla="val 1270"/>
                <a:gd name="f14" fmla="val 5005070"/>
                <a:gd name="f15" fmla="val 401955"/>
                <a:gd name="f16" fmla="val 2308479"/>
                <a:gd name="f17" fmla="val 2882900"/>
                <a:gd name="f18" fmla="val 2297430"/>
                <a:gd name="f19" fmla="val 2893314"/>
                <a:gd name="f20" fmla="val 2255266"/>
                <a:gd name="f21" fmla="val 2931414"/>
                <a:gd name="f22" fmla="val 2217166"/>
                <a:gd name="f23" fmla="val 2966339"/>
                <a:gd name="f24" fmla="val 2177923"/>
                <a:gd name="f25" fmla="val 3001772"/>
                <a:gd name="f26" fmla="val 2139823"/>
                <a:gd name="f27" fmla="val 3035808"/>
                <a:gd name="f28" fmla="val 2100834"/>
                <a:gd name="f29" fmla="val 3071114"/>
                <a:gd name="f30" fmla="val 2061083"/>
                <a:gd name="f31" fmla="val 3106928"/>
                <a:gd name="f32" fmla="val 2021205"/>
                <a:gd name="f33" fmla="val 3142996"/>
                <a:gd name="f34" fmla="val 1981835"/>
                <a:gd name="f35" fmla="val 3178556"/>
                <a:gd name="f36" fmla="val 1945259"/>
                <a:gd name="f37" fmla="val 3211703"/>
                <a:gd name="f38" fmla="val 1720342"/>
                <a:gd name="f39" fmla="val 3414903"/>
                <a:gd name="f40" fmla="val 1467231"/>
                <a:gd name="f41" fmla="val 3643503"/>
                <a:gd name="f42" fmla="val 1204214"/>
                <a:gd name="f43" fmla="val 3881628"/>
                <a:gd name="f44" fmla="val 1164209"/>
                <a:gd name="f45" fmla="val 3917696"/>
                <a:gd name="f46" fmla="val 1127252"/>
                <a:gd name="f47" fmla="val 3951224"/>
                <a:gd name="f48" fmla="val 1083437"/>
                <a:gd name="f49" fmla="val 3990848"/>
                <a:gd name="f50" fmla="val 1046353"/>
                <a:gd name="f51" fmla="val 4024376"/>
                <a:gd name="f52" fmla="val 1007491"/>
                <a:gd name="f53" fmla="val 4059555"/>
                <a:gd name="f54" fmla="val 967740"/>
                <a:gd name="f55" fmla="val 4095369"/>
                <a:gd name="f56" fmla="val 928116"/>
                <a:gd name="f57" fmla="val 4131310"/>
                <a:gd name="f58" fmla="val 890016"/>
                <a:gd name="f59" fmla="val 4165854"/>
                <a:gd name="f60" fmla="val 847725"/>
                <a:gd name="f61" fmla="val 4203954"/>
                <a:gd name="f62" fmla="val 4904740"/>
                <a:gd name="f63" fmla="val 814197"/>
                <a:gd name="f64" fmla="val 4168140"/>
                <a:gd name="f65" fmla="val 856615"/>
                <a:gd name="f66" fmla="val 4130040"/>
                <a:gd name="f67" fmla="val 894715"/>
                <a:gd name="f68" fmla="val 934339"/>
                <a:gd name="f69" fmla="val 973963"/>
                <a:gd name="f70" fmla="val 4023741"/>
                <a:gd name="f71" fmla="val 1012825"/>
                <a:gd name="f72" fmla="val 3988689"/>
                <a:gd name="f73" fmla="val 1049655"/>
                <a:gd name="f74" fmla="val 3955288"/>
                <a:gd name="f75" fmla="val 1093597"/>
                <a:gd name="f76" fmla="val 3915537"/>
                <a:gd name="f77" fmla="val 1130300"/>
                <a:gd name="f78" fmla="val 3882009"/>
                <a:gd name="f79" fmla="val 1170305"/>
                <a:gd name="f80" fmla="val 3845941"/>
                <a:gd name="f81" fmla="val 1911096"/>
                <a:gd name="f82" fmla="val 3176143"/>
                <a:gd name="f83" fmla="val 1947545"/>
                <a:gd name="f84" fmla="val 3143123"/>
                <a:gd name="f85" fmla="val 1987169"/>
                <a:gd name="f86" fmla="val 3107309"/>
                <a:gd name="f87" fmla="val 2026793"/>
                <a:gd name="f88" fmla="val 3071495"/>
                <a:gd name="f89" fmla="val 2066544"/>
                <a:gd name="f90" fmla="val 3035554"/>
                <a:gd name="f91" fmla="val 2105533"/>
                <a:gd name="f92" fmla="val 3000248"/>
                <a:gd name="f93" fmla="val 2143633"/>
                <a:gd name="f94" fmla="val 2156333"/>
                <a:gd name="f95" fmla="val 2954401"/>
                <a:gd name="f96" fmla="val 2169795"/>
                <a:gd name="f97" fmla="val 2942590"/>
                <a:gd name="f98" fmla="val 2182749"/>
                <a:gd name="f99" fmla="val 2931033"/>
                <a:gd name="f100" fmla="val 2221738"/>
                <a:gd name="f101" fmla="val 2895727"/>
                <a:gd name="f102" fmla="val 2263775"/>
                <a:gd name="f103" fmla="val 2857627"/>
                <a:gd name="f104" fmla="val 2274443"/>
                <a:gd name="f105" fmla="val 2848102"/>
                <a:gd name="f106" fmla="val 4833620"/>
                <a:gd name="f107" fmla="val 493014"/>
                <a:gd name="f108" fmla="val 5368290"/>
                <a:gd name="f109" fmla="val 5369560"/>
                <a:gd name="f110" fmla="+- 0 0 -90"/>
                <a:gd name="f111" fmla="*/ f3 1 5442077"/>
                <a:gd name="f112" fmla="*/ f4 1 4970526"/>
                <a:gd name="f113" fmla="+- f7 0 f5"/>
                <a:gd name="f114" fmla="+- f6 0 f5"/>
                <a:gd name="f115" fmla="*/ f110 f0 1"/>
                <a:gd name="f116" fmla="*/ f114 1 5442077"/>
                <a:gd name="f117" fmla="*/ f113 1 4970526"/>
                <a:gd name="f118" fmla="*/ 5442077 f114 1"/>
                <a:gd name="f119" fmla="*/ 0 f113 1"/>
                <a:gd name="f120" fmla="*/ 5440680 f114 1"/>
                <a:gd name="f121" fmla="*/ 1270 f113 1"/>
                <a:gd name="f122" fmla="*/ 2297430 f114 1"/>
                <a:gd name="f123" fmla="*/ 2893314 f113 1"/>
                <a:gd name="f124" fmla="*/ 2255266 f114 1"/>
                <a:gd name="f125" fmla="*/ 2931414 f113 1"/>
                <a:gd name="f126" fmla="*/ 2217166 f114 1"/>
                <a:gd name="f127" fmla="*/ 2966339 f113 1"/>
                <a:gd name="f128" fmla="*/ 2177923 f114 1"/>
                <a:gd name="f129" fmla="*/ 3001772 f113 1"/>
                <a:gd name="f130" fmla="*/ 2139823 f114 1"/>
                <a:gd name="f131" fmla="*/ 3035808 f113 1"/>
                <a:gd name="f132" fmla="*/ 2100834 f114 1"/>
                <a:gd name="f133" fmla="*/ 3071114 f113 1"/>
                <a:gd name="f134" fmla="*/ 2061083 f114 1"/>
                <a:gd name="f135" fmla="*/ 3106928 f113 1"/>
                <a:gd name="f136" fmla="*/ 2021205 f114 1"/>
                <a:gd name="f137" fmla="*/ 3142996 f113 1"/>
                <a:gd name="f138" fmla="*/ 1981835 f114 1"/>
                <a:gd name="f139" fmla="*/ 3178556 f113 1"/>
                <a:gd name="f140" fmla="*/ 1945259 f114 1"/>
                <a:gd name="f141" fmla="*/ 3211703 f113 1"/>
                <a:gd name="f142" fmla="*/ 1204214 f114 1"/>
                <a:gd name="f143" fmla="*/ 3881628 f113 1"/>
                <a:gd name="f144" fmla="*/ 1164209 f114 1"/>
                <a:gd name="f145" fmla="*/ 3917696 f113 1"/>
                <a:gd name="f146" fmla="*/ 1127252 f114 1"/>
                <a:gd name="f147" fmla="*/ 3951224 f113 1"/>
                <a:gd name="f148" fmla="*/ 1083437 f114 1"/>
                <a:gd name="f149" fmla="*/ 3990848 f113 1"/>
                <a:gd name="f150" fmla="*/ 1046353 f114 1"/>
                <a:gd name="f151" fmla="*/ 4024376 f113 1"/>
                <a:gd name="f152" fmla="*/ 1007491 f114 1"/>
                <a:gd name="f153" fmla="*/ 4059555 f113 1"/>
                <a:gd name="f154" fmla="*/ 967740 f114 1"/>
                <a:gd name="f155" fmla="*/ 4095369 f113 1"/>
                <a:gd name="f156" fmla="*/ 928116 f114 1"/>
                <a:gd name="f157" fmla="*/ 4131310 f113 1"/>
                <a:gd name="f158" fmla="*/ 890016 f114 1"/>
                <a:gd name="f159" fmla="*/ 4165854 f113 1"/>
                <a:gd name="f160" fmla="*/ 847725 f114 1"/>
                <a:gd name="f161" fmla="*/ 4203954 f113 1"/>
                <a:gd name="f162" fmla="*/ 0 f114 1"/>
                <a:gd name="f163" fmla="*/ 4970526 f113 1"/>
                <a:gd name="f164" fmla="*/ 4904740 f113 1"/>
                <a:gd name="f165" fmla="*/ 814197 f114 1"/>
                <a:gd name="f166" fmla="*/ 4168140 f113 1"/>
                <a:gd name="f167" fmla="*/ 856615 f114 1"/>
                <a:gd name="f168" fmla="*/ 4130040 f113 1"/>
                <a:gd name="f169" fmla="*/ 894715 f114 1"/>
                <a:gd name="f170" fmla="*/ 934339 f114 1"/>
                <a:gd name="f171" fmla="*/ 973963 f114 1"/>
                <a:gd name="f172" fmla="*/ 4023741 f113 1"/>
                <a:gd name="f173" fmla="*/ 1012825 f114 1"/>
                <a:gd name="f174" fmla="*/ 3988689 f113 1"/>
                <a:gd name="f175" fmla="*/ 1049655 f114 1"/>
                <a:gd name="f176" fmla="*/ 3955288 f113 1"/>
                <a:gd name="f177" fmla="*/ 1093597 f114 1"/>
                <a:gd name="f178" fmla="*/ 3915537 f113 1"/>
                <a:gd name="f179" fmla="*/ 1130300 f114 1"/>
                <a:gd name="f180" fmla="*/ 3882009 f113 1"/>
                <a:gd name="f181" fmla="*/ 1170305 f114 1"/>
                <a:gd name="f182" fmla="*/ 3845941 f113 1"/>
                <a:gd name="f183" fmla="*/ 1911096 f114 1"/>
                <a:gd name="f184" fmla="*/ 3176143 f113 1"/>
                <a:gd name="f185" fmla="*/ 1947545 f114 1"/>
                <a:gd name="f186" fmla="*/ 3143123 f113 1"/>
                <a:gd name="f187" fmla="*/ 1987169 f114 1"/>
                <a:gd name="f188" fmla="*/ 3107309 f113 1"/>
                <a:gd name="f189" fmla="*/ 2026793 f114 1"/>
                <a:gd name="f190" fmla="*/ 3071495 f113 1"/>
                <a:gd name="f191" fmla="*/ 2066544 f114 1"/>
                <a:gd name="f192" fmla="*/ 3035554 f113 1"/>
                <a:gd name="f193" fmla="*/ 2105533 f114 1"/>
                <a:gd name="f194" fmla="*/ 3000248 f113 1"/>
                <a:gd name="f195" fmla="*/ 2143633 f114 1"/>
                <a:gd name="f196" fmla="*/ 2182749 f114 1"/>
                <a:gd name="f197" fmla="*/ 2931033 f113 1"/>
                <a:gd name="f198" fmla="*/ 2221738 f114 1"/>
                <a:gd name="f199" fmla="*/ 2895727 f113 1"/>
                <a:gd name="f200" fmla="*/ 2263775 f114 1"/>
                <a:gd name="f201" fmla="*/ 2857627 f113 1"/>
                <a:gd name="f202" fmla="*/ 5368290 f114 1"/>
                <a:gd name="f203" fmla="*/ 5369560 f114 1"/>
                <a:gd name="f204" fmla="*/ f115 1 f2"/>
                <a:gd name="f205" fmla="*/ f118 1 5442077"/>
                <a:gd name="f206" fmla="*/ f119 1 4970526"/>
                <a:gd name="f207" fmla="*/ f120 1 5442077"/>
                <a:gd name="f208" fmla="*/ f121 1 4970526"/>
                <a:gd name="f209" fmla="*/ f122 1 5442077"/>
                <a:gd name="f210" fmla="*/ f123 1 4970526"/>
                <a:gd name="f211" fmla="*/ f124 1 5442077"/>
                <a:gd name="f212" fmla="*/ f125 1 4970526"/>
                <a:gd name="f213" fmla="*/ f126 1 5442077"/>
                <a:gd name="f214" fmla="*/ f127 1 4970526"/>
                <a:gd name="f215" fmla="*/ f128 1 5442077"/>
                <a:gd name="f216" fmla="*/ f129 1 4970526"/>
                <a:gd name="f217" fmla="*/ f130 1 5442077"/>
                <a:gd name="f218" fmla="*/ f131 1 4970526"/>
                <a:gd name="f219" fmla="*/ f132 1 5442077"/>
                <a:gd name="f220" fmla="*/ f133 1 4970526"/>
                <a:gd name="f221" fmla="*/ f134 1 5442077"/>
                <a:gd name="f222" fmla="*/ f135 1 4970526"/>
                <a:gd name="f223" fmla="*/ f136 1 5442077"/>
                <a:gd name="f224" fmla="*/ f137 1 4970526"/>
                <a:gd name="f225" fmla="*/ f138 1 5442077"/>
                <a:gd name="f226" fmla="*/ f139 1 4970526"/>
                <a:gd name="f227" fmla="*/ f140 1 5442077"/>
                <a:gd name="f228" fmla="*/ f141 1 4970526"/>
                <a:gd name="f229" fmla="*/ f142 1 5442077"/>
                <a:gd name="f230" fmla="*/ f143 1 4970526"/>
                <a:gd name="f231" fmla="*/ f144 1 5442077"/>
                <a:gd name="f232" fmla="*/ f145 1 4970526"/>
                <a:gd name="f233" fmla="*/ f146 1 5442077"/>
                <a:gd name="f234" fmla="*/ f147 1 4970526"/>
                <a:gd name="f235" fmla="*/ f148 1 5442077"/>
                <a:gd name="f236" fmla="*/ f149 1 4970526"/>
                <a:gd name="f237" fmla="*/ f150 1 5442077"/>
                <a:gd name="f238" fmla="*/ f151 1 4970526"/>
                <a:gd name="f239" fmla="*/ f152 1 5442077"/>
                <a:gd name="f240" fmla="*/ f153 1 4970526"/>
                <a:gd name="f241" fmla="*/ f154 1 5442077"/>
                <a:gd name="f242" fmla="*/ f155 1 4970526"/>
                <a:gd name="f243" fmla="*/ f156 1 5442077"/>
                <a:gd name="f244" fmla="*/ f157 1 4970526"/>
                <a:gd name="f245" fmla="*/ f158 1 5442077"/>
                <a:gd name="f246" fmla="*/ f159 1 4970526"/>
                <a:gd name="f247" fmla="*/ f160 1 5442077"/>
                <a:gd name="f248" fmla="*/ f161 1 4970526"/>
                <a:gd name="f249" fmla="*/ f162 1 5442077"/>
                <a:gd name="f250" fmla="*/ f163 1 4970526"/>
                <a:gd name="f251" fmla="*/ f164 1 4970526"/>
                <a:gd name="f252" fmla="*/ f165 1 5442077"/>
                <a:gd name="f253" fmla="*/ f166 1 4970526"/>
                <a:gd name="f254" fmla="*/ f167 1 5442077"/>
                <a:gd name="f255" fmla="*/ f168 1 4970526"/>
                <a:gd name="f256" fmla="*/ f169 1 5442077"/>
                <a:gd name="f257" fmla="*/ f170 1 5442077"/>
                <a:gd name="f258" fmla="*/ f171 1 5442077"/>
                <a:gd name="f259" fmla="*/ f172 1 4970526"/>
                <a:gd name="f260" fmla="*/ f173 1 5442077"/>
                <a:gd name="f261" fmla="*/ f174 1 4970526"/>
                <a:gd name="f262" fmla="*/ f175 1 5442077"/>
                <a:gd name="f263" fmla="*/ f176 1 4970526"/>
                <a:gd name="f264" fmla="*/ f177 1 5442077"/>
                <a:gd name="f265" fmla="*/ f178 1 4970526"/>
                <a:gd name="f266" fmla="*/ f179 1 5442077"/>
                <a:gd name="f267" fmla="*/ f180 1 4970526"/>
                <a:gd name="f268" fmla="*/ f181 1 5442077"/>
                <a:gd name="f269" fmla="*/ f182 1 4970526"/>
                <a:gd name="f270" fmla="*/ f183 1 5442077"/>
                <a:gd name="f271" fmla="*/ f184 1 4970526"/>
                <a:gd name="f272" fmla="*/ f185 1 5442077"/>
                <a:gd name="f273" fmla="*/ f186 1 4970526"/>
                <a:gd name="f274" fmla="*/ f187 1 5442077"/>
                <a:gd name="f275" fmla="*/ f188 1 4970526"/>
                <a:gd name="f276" fmla="*/ f189 1 5442077"/>
                <a:gd name="f277" fmla="*/ f190 1 4970526"/>
                <a:gd name="f278" fmla="*/ f191 1 5442077"/>
                <a:gd name="f279" fmla="*/ f192 1 4970526"/>
                <a:gd name="f280" fmla="*/ f193 1 5442077"/>
                <a:gd name="f281" fmla="*/ f194 1 4970526"/>
                <a:gd name="f282" fmla="*/ f195 1 5442077"/>
                <a:gd name="f283" fmla="*/ f196 1 5442077"/>
                <a:gd name="f284" fmla="*/ f197 1 4970526"/>
                <a:gd name="f285" fmla="*/ f198 1 5442077"/>
                <a:gd name="f286" fmla="*/ f199 1 4970526"/>
                <a:gd name="f287" fmla="*/ f200 1 5442077"/>
                <a:gd name="f288" fmla="*/ f201 1 4970526"/>
                <a:gd name="f289" fmla="*/ f202 1 5442077"/>
                <a:gd name="f290" fmla="*/ f203 1 5442077"/>
                <a:gd name="f291" fmla="*/ f5 1 f116"/>
                <a:gd name="f292" fmla="*/ f6 1 f116"/>
                <a:gd name="f293" fmla="*/ f5 1 f117"/>
                <a:gd name="f294" fmla="*/ f7 1 f117"/>
                <a:gd name="f295" fmla="+- f204 0 f1"/>
                <a:gd name="f296" fmla="*/ f205 1 f116"/>
                <a:gd name="f297" fmla="*/ f206 1 f117"/>
                <a:gd name="f298" fmla="*/ f207 1 f116"/>
                <a:gd name="f299" fmla="*/ f208 1 f117"/>
                <a:gd name="f300" fmla="*/ f209 1 f116"/>
                <a:gd name="f301" fmla="*/ f210 1 f117"/>
                <a:gd name="f302" fmla="*/ f211 1 f116"/>
                <a:gd name="f303" fmla="*/ f212 1 f117"/>
                <a:gd name="f304" fmla="*/ f213 1 f116"/>
                <a:gd name="f305" fmla="*/ f214 1 f117"/>
                <a:gd name="f306" fmla="*/ f215 1 f116"/>
                <a:gd name="f307" fmla="*/ f216 1 f117"/>
                <a:gd name="f308" fmla="*/ f217 1 f116"/>
                <a:gd name="f309" fmla="*/ f218 1 f117"/>
                <a:gd name="f310" fmla="*/ f219 1 f116"/>
                <a:gd name="f311" fmla="*/ f220 1 f117"/>
                <a:gd name="f312" fmla="*/ f221 1 f116"/>
                <a:gd name="f313" fmla="*/ f222 1 f117"/>
                <a:gd name="f314" fmla="*/ f223 1 f116"/>
                <a:gd name="f315" fmla="*/ f224 1 f117"/>
                <a:gd name="f316" fmla="*/ f225 1 f116"/>
                <a:gd name="f317" fmla="*/ f226 1 f117"/>
                <a:gd name="f318" fmla="*/ f227 1 f116"/>
                <a:gd name="f319" fmla="*/ f228 1 f117"/>
                <a:gd name="f320" fmla="*/ f229 1 f116"/>
                <a:gd name="f321" fmla="*/ f230 1 f117"/>
                <a:gd name="f322" fmla="*/ f231 1 f116"/>
                <a:gd name="f323" fmla="*/ f232 1 f117"/>
                <a:gd name="f324" fmla="*/ f233 1 f116"/>
                <a:gd name="f325" fmla="*/ f234 1 f117"/>
                <a:gd name="f326" fmla="*/ f235 1 f116"/>
                <a:gd name="f327" fmla="*/ f236 1 f117"/>
                <a:gd name="f328" fmla="*/ f237 1 f116"/>
                <a:gd name="f329" fmla="*/ f238 1 f117"/>
                <a:gd name="f330" fmla="*/ f239 1 f116"/>
                <a:gd name="f331" fmla="*/ f240 1 f117"/>
                <a:gd name="f332" fmla="*/ f241 1 f116"/>
                <a:gd name="f333" fmla="*/ f242 1 f117"/>
                <a:gd name="f334" fmla="*/ f243 1 f116"/>
                <a:gd name="f335" fmla="*/ f244 1 f117"/>
                <a:gd name="f336" fmla="*/ f245 1 f116"/>
                <a:gd name="f337" fmla="*/ f246 1 f117"/>
                <a:gd name="f338" fmla="*/ f247 1 f116"/>
                <a:gd name="f339" fmla="*/ f248 1 f117"/>
                <a:gd name="f340" fmla="*/ f249 1 f116"/>
                <a:gd name="f341" fmla="*/ f250 1 f117"/>
                <a:gd name="f342" fmla="*/ f251 1 f117"/>
                <a:gd name="f343" fmla="*/ f252 1 f116"/>
                <a:gd name="f344" fmla="*/ f253 1 f117"/>
                <a:gd name="f345" fmla="*/ f254 1 f116"/>
                <a:gd name="f346" fmla="*/ f255 1 f117"/>
                <a:gd name="f347" fmla="*/ f256 1 f116"/>
                <a:gd name="f348" fmla="*/ f257 1 f116"/>
                <a:gd name="f349" fmla="*/ f258 1 f116"/>
                <a:gd name="f350" fmla="*/ f259 1 f117"/>
                <a:gd name="f351" fmla="*/ f260 1 f116"/>
                <a:gd name="f352" fmla="*/ f261 1 f117"/>
                <a:gd name="f353" fmla="*/ f262 1 f116"/>
                <a:gd name="f354" fmla="*/ f263 1 f117"/>
                <a:gd name="f355" fmla="*/ f264 1 f116"/>
                <a:gd name="f356" fmla="*/ f265 1 f117"/>
                <a:gd name="f357" fmla="*/ f266 1 f116"/>
                <a:gd name="f358" fmla="*/ f267 1 f117"/>
                <a:gd name="f359" fmla="*/ f268 1 f116"/>
                <a:gd name="f360" fmla="*/ f269 1 f117"/>
                <a:gd name="f361" fmla="*/ f270 1 f116"/>
                <a:gd name="f362" fmla="*/ f271 1 f117"/>
                <a:gd name="f363" fmla="*/ f272 1 f116"/>
                <a:gd name="f364" fmla="*/ f273 1 f117"/>
                <a:gd name="f365" fmla="*/ f274 1 f116"/>
                <a:gd name="f366" fmla="*/ f275 1 f117"/>
                <a:gd name="f367" fmla="*/ f276 1 f116"/>
                <a:gd name="f368" fmla="*/ f277 1 f117"/>
                <a:gd name="f369" fmla="*/ f278 1 f116"/>
                <a:gd name="f370" fmla="*/ f279 1 f117"/>
                <a:gd name="f371" fmla="*/ f280 1 f116"/>
                <a:gd name="f372" fmla="*/ f281 1 f117"/>
                <a:gd name="f373" fmla="*/ f282 1 f116"/>
                <a:gd name="f374" fmla="*/ f283 1 f116"/>
                <a:gd name="f375" fmla="*/ f284 1 f117"/>
                <a:gd name="f376" fmla="*/ f285 1 f116"/>
                <a:gd name="f377" fmla="*/ f286 1 f117"/>
                <a:gd name="f378" fmla="*/ f287 1 f116"/>
                <a:gd name="f379" fmla="*/ f288 1 f117"/>
                <a:gd name="f380" fmla="*/ f289 1 f116"/>
                <a:gd name="f381" fmla="*/ f290 1 f116"/>
                <a:gd name="f382" fmla="*/ f291 f111 1"/>
                <a:gd name="f383" fmla="*/ f292 f111 1"/>
                <a:gd name="f384" fmla="*/ f294 f112 1"/>
                <a:gd name="f385" fmla="*/ f293 f112 1"/>
                <a:gd name="f386" fmla="*/ f296 f111 1"/>
                <a:gd name="f387" fmla="*/ f297 f112 1"/>
                <a:gd name="f388" fmla="*/ f298 f111 1"/>
                <a:gd name="f389" fmla="*/ f299 f112 1"/>
                <a:gd name="f390" fmla="*/ f300 f111 1"/>
                <a:gd name="f391" fmla="*/ f301 f112 1"/>
                <a:gd name="f392" fmla="*/ f302 f111 1"/>
                <a:gd name="f393" fmla="*/ f303 f112 1"/>
                <a:gd name="f394" fmla="*/ f304 f111 1"/>
                <a:gd name="f395" fmla="*/ f305 f112 1"/>
                <a:gd name="f396" fmla="*/ f306 f111 1"/>
                <a:gd name="f397" fmla="*/ f307 f112 1"/>
                <a:gd name="f398" fmla="*/ f308 f111 1"/>
                <a:gd name="f399" fmla="*/ f309 f112 1"/>
                <a:gd name="f400" fmla="*/ f310 f111 1"/>
                <a:gd name="f401" fmla="*/ f311 f112 1"/>
                <a:gd name="f402" fmla="*/ f312 f111 1"/>
                <a:gd name="f403" fmla="*/ f313 f112 1"/>
                <a:gd name="f404" fmla="*/ f314 f111 1"/>
                <a:gd name="f405" fmla="*/ f315 f112 1"/>
                <a:gd name="f406" fmla="*/ f316 f111 1"/>
                <a:gd name="f407" fmla="*/ f317 f112 1"/>
                <a:gd name="f408" fmla="*/ f318 f111 1"/>
                <a:gd name="f409" fmla="*/ f319 f112 1"/>
                <a:gd name="f410" fmla="*/ f320 f111 1"/>
                <a:gd name="f411" fmla="*/ f321 f112 1"/>
                <a:gd name="f412" fmla="*/ f322 f111 1"/>
                <a:gd name="f413" fmla="*/ f323 f112 1"/>
                <a:gd name="f414" fmla="*/ f324 f111 1"/>
                <a:gd name="f415" fmla="*/ f325 f112 1"/>
                <a:gd name="f416" fmla="*/ f326 f111 1"/>
                <a:gd name="f417" fmla="*/ f327 f112 1"/>
                <a:gd name="f418" fmla="*/ f328 f111 1"/>
                <a:gd name="f419" fmla="*/ f329 f112 1"/>
                <a:gd name="f420" fmla="*/ f330 f111 1"/>
                <a:gd name="f421" fmla="*/ f331 f112 1"/>
                <a:gd name="f422" fmla="*/ f332 f111 1"/>
                <a:gd name="f423" fmla="*/ f333 f112 1"/>
                <a:gd name="f424" fmla="*/ f334 f111 1"/>
                <a:gd name="f425" fmla="*/ f335 f112 1"/>
                <a:gd name="f426" fmla="*/ f336 f111 1"/>
                <a:gd name="f427" fmla="*/ f337 f112 1"/>
                <a:gd name="f428" fmla="*/ f338 f111 1"/>
                <a:gd name="f429" fmla="*/ f339 f112 1"/>
                <a:gd name="f430" fmla="*/ f340 f111 1"/>
                <a:gd name="f431" fmla="*/ f341 f112 1"/>
                <a:gd name="f432" fmla="*/ f342 f112 1"/>
                <a:gd name="f433" fmla="*/ f343 f111 1"/>
                <a:gd name="f434" fmla="*/ f344 f112 1"/>
                <a:gd name="f435" fmla="*/ f345 f111 1"/>
                <a:gd name="f436" fmla="*/ f346 f112 1"/>
                <a:gd name="f437" fmla="*/ f347 f111 1"/>
                <a:gd name="f438" fmla="*/ f348 f111 1"/>
                <a:gd name="f439" fmla="*/ f349 f111 1"/>
                <a:gd name="f440" fmla="*/ f350 f112 1"/>
                <a:gd name="f441" fmla="*/ f351 f111 1"/>
                <a:gd name="f442" fmla="*/ f352 f112 1"/>
                <a:gd name="f443" fmla="*/ f353 f111 1"/>
                <a:gd name="f444" fmla="*/ f354 f112 1"/>
                <a:gd name="f445" fmla="*/ f355 f111 1"/>
                <a:gd name="f446" fmla="*/ f356 f112 1"/>
                <a:gd name="f447" fmla="*/ f357 f111 1"/>
                <a:gd name="f448" fmla="*/ f358 f112 1"/>
                <a:gd name="f449" fmla="*/ f359 f111 1"/>
                <a:gd name="f450" fmla="*/ f360 f112 1"/>
                <a:gd name="f451" fmla="*/ f361 f111 1"/>
                <a:gd name="f452" fmla="*/ f362 f112 1"/>
                <a:gd name="f453" fmla="*/ f363 f111 1"/>
                <a:gd name="f454" fmla="*/ f364 f112 1"/>
                <a:gd name="f455" fmla="*/ f365 f111 1"/>
                <a:gd name="f456" fmla="*/ f366 f112 1"/>
                <a:gd name="f457" fmla="*/ f367 f111 1"/>
                <a:gd name="f458" fmla="*/ f368 f112 1"/>
                <a:gd name="f459" fmla="*/ f369 f111 1"/>
                <a:gd name="f460" fmla="*/ f370 f112 1"/>
                <a:gd name="f461" fmla="*/ f371 f111 1"/>
                <a:gd name="f462" fmla="*/ f372 f112 1"/>
                <a:gd name="f463" fmla="*/ f373 f111 1"/>
                <a:gd name="f464" fmla="*/ f374 f111 1"/>
                <a:gd name="f465" fmla="*/ f375 f112 1"/>
                <a:gd name="f466" fmla="*/ f376 f111 1"/>
                <a:gd name="f467" fmla="*/ f377 f112 1"/>
                <a:gd name="f468" fmla="*/ f378 f111 1"/>
                <a:gd name="f469" fmla="*/ f379 f112 1"/>
                <a:gd name="f470" fmla="*/ f380 f111 1"/>
                <a:gd name="f471" fmla="*/ f381 f1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5">
                  <a:pos x="f386" y="f387"/>
                </a:cxn>
                <a:cxn ang="f295">
                  <a:pos x="f388" y="f389"/>
                </a:cxn>
                <a:cxn ang="f295">
                  <a:pos x="f390" y="f391"/>
                </a:cxn>
                <a:cxn ang="f295">
                  <a:pos x="f392" y="f393"/>
                </a:cxn>
                <a:cxn ang="f295">
                  <a:pos x="f394" y="f395"/>
                </a:cxn>
                <a:cxn ang="f295">
                  <a:pos x="f396" y="f397"/>
                </a:cxn>
                <a:cxn ang="f295">
                  <a:pos x="f398" y="f399"/>
                </a:cxn>
                <a:cxn ang="f295">
                  <a:pos x="f400" y="f401"/>
                </a:cxn>
                <a:cxn ang="f295">
                  <a:pos x="f402" y="f403"/>
                </a:cxn>
                <a:cxn ang="f295">
                  <a:pos x="f404" y="f405"/>
                </a:cxn>
                <a:cxn ang="f295">
                  <a:pos x="f406" y="f407"/>
                </a:cxn>
                <a:cxn ang="f295">
                  <a:pos x="f408" y="f409"/>
                </a:cxn>
                <a:cxn ang="f295">
                  <a:pos x="f410" y="f411"/>
                </a:cxn>
                <a:cxn ang="f295">
                  <a:pos x="f412" y="f413"/>
                </a:cxn>
                <a:cxn ang="f295">
                  <a:pos x="f414" y="f415"/>
                </a:cxn>
                <a:cxn ang="f295">
                  <a:pos x="f416" y="f417"/>
                </a:cxn>
                <a:cxn ang="f295">
                  <a:pos x="f418" y="f419"/>
                </a:cxn>
                <a:cxn ang="f295">
                  <a:pos x="f420" y="f421"/>
                </a:cxn>
                <a:cxn ang="f295">
                  <a:pos x="f422" y="f423"/>
                </a:cxn>
                <a:cxn ang="f295">
                  <a:pos x="f424" y="f425"/>
                </a:cxn>
                <a:cxn ang="f295">
                  <a:pos x="f426" y="f427"/>
                </a:cxn>
                <a:cxn ang="f295">
                  <a:pos x="f428" y="f429"/>
                </a:cxn>
                <a:cxn ang="f295">
                  <a:pos x="f430" y="f431"/>
                </a:cxn>
                <a:cxn ang="f295">
                  <a:pos x="f430" y="f432"/>
                </a:cxn>
                <a:cxn ang="f295">
                  <a:pos x="f433" y="f434"/>
                </a:cxn>
                <a:cxn ang="f295">
                  <a:pos x="f435" y="f436"/>
                </a:cxn>
                <a:cxn ang="f295">
                  <a:pos x="f437" y="f423"/>
                </a:cxn>
                <a:cxn ang="f295">
                  <a:pos x="f438" y="f421"/>
                </a:cxn>
                <a:cxn ang="f295">
                  <a:pos x="f439" y="f440"/>
                </a:cxn>
                <a:cxn ang="f295">
                  <a:pos x="f441" y="f442"/>
                </a:cxn>
                <a:cxn ang="f295">
                  <a:pos x="f443" y="f444"/>
                </a:cxn>
                <a:cxn ang="f295">
                  <a:pos x="f445" y="f446"/>
                </a:cxn>
                <a:cxn ang="f295">
                  <a:pos x="f447" y="f448"/>
                </a:cxn>
                <a:cxn ang="f295">
                  <a:pos x="f449" y="f450"/>
                </a:cxn>
                <a:cxn ang="f295">
                  <a:pos x="f451" y="f452"/>
                </a:cxn>
                <a:cxn ang="f295">
                  <a:pos x="f453" y="f454"/>
                </a:cxn>
                <a:cxn ang="f295">
                  <a:pos x="f455" y="f456"/>
                </a:cxn>
                <a:cxn ang="f295">
                  <a:pos x="f457" y="f458"/>
                </a:cxn>
                <a:cxn ang="f295">
                  <a:pos x="f459" y="f460"/>
                </a:cxn>
                <a:cxn ang="f295">
                  <a:pos x="f461" y="f462"/>
                </a:cxn>
                <a:cxn ang="f295">
                  <a:pos x="f463" y="f395"/>
                </a:cxn>
                <a:cxn ang="f295">
                  <a:pos x="f464" y="f465"/>
                </a:cxn>
                <a:cxn ang="f295">
                  <a:pos x="f466" y="f467"/>
                </a:cxn>
                <a:cxn ang="f295">
                  <a:pos x="f468" y="f469"/>
                </a:cxn>
                <a:cxn ang="f295">
                  <a:pos x="f470" y="f389"/>
                </a:cxn>
                <a:cxn ang="f295">
                  <a:pos x="f471" y="f387"/>
                </a:cxn>
              </a:cxnLst>
              <a:rect l="f382" t="f385" r="f383" b="f384"/>
              <a:pathLst>
                <a:path w="5442077" h="4970526">
                  <a:moveTo>
                    <a:pt x="f6" y="f5"/>
                  </a:moveTo>
                  <a:cubicBezTo>
                    <a:pt x="f8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cubicBezTo>
                    <a:pt x="f38" y="f39"/>
                    <a:pt x="f40" y="f41"/>
                    <a:pt x="f42" y="f43"/>
                  </a:cubicBez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5" y="f7"/>
                  </a:lnTo>
                  <a:lnTo>
                    <a:pt x="f5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55"/>
                  </a:lnTo>
                  <a:lnTo>
                    <a:pt x="f68" y="f53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2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13"/>
                  </a:cubicBezTo>
                  <a:lnTo>
                    <a:pt x="f109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1" name="Freeform: Shape 167">
              <a:extLst>
                <a:ext uri="{FF2B5EF4-FFF2-40B4-BE49-F238E27FC236}">
                  <a16:creationId xmlns:a16="http://schemas.microsoft.com/office/drawing/2014/main" id="{97FA8307-0FD6-4865-A82B-710CD833FD5B}"/>
                </a:ext>
              </a:extLst>
            </p:cNvPr>
            <p:cNvSpPr/>
            <p:nvPr/>
          </p:nvSpPr>
          <p:spPr>
            <a:xfrm>
              <a:off x="0" y="-2414"/>
              <a:ext cx="5251454" cy="48301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51450"/>
                <a:gd name="f7" fmla="val 4830190"/>
                <a:gd name="f8" fmla="val 5250053"/>
                <a:gd name="f9" fmla="val 1270"/>
                <a:gd name="f10" fmla="val 4680331"/>
                <a:gd name="f11" fmla="val 535178"/>
                <a:gd name="f12" fmla="val 2245741"/>
                <a:gd name="f13" fmla="val 2818257"/>
                <a:gd name="f14" fmla="val 2235200"/>
                <a:gd name="f15" fmla="val 2827528"/>
                <a:gd name="f16" fmla="val 2192909"/>
                <a:gd name="f17" fmla="val 2865628"/>
                <a:gd name="f18" fmla="val 2153539"/>
                <a:gd name="f19" fmla="val 2900934"/>
                <a:gd name="f20" fmla="val 2114296"/>
                <a:gd name="f21" fmla="val 2936113"/>
                <a:gd name="f22" fmla="val 2101596"/>
                <a:gd name="f23" fmla="val 2947162"/>
                <a:gd name="f24" fmla="val 2088896"/>
                <a:gd name="f25" fmla="val 2958338"/>
                <a:gd name="f26" fmla="val 2076196"/>
                <a:gd name="f27" fmla="val 2969768"/>
                <a:gd name="f28" fmla="val 2037080"/>
                <a:gd name="f29" fmla="val 3004693"/>
                <a:gd name="f30" fmla="val 1997075"/>
                <a:gd name="f31" fmla="val 3040634"/>
                <a:gd name="f32" fmla="val 1984375"/>
                <a:gd name="f33" fmla="val 3052318"/>
                <a:gd name="f34" fmla="val 1970659"/>
                <a:gd name="f35" fmla="val 3064256"/>
                <a:gd name="f36" fmla="val 1957324"/>
                <a:gd name="f37" fmla="val 3076194"/>
                <a:gd name="f38" fmla="val 1917700"/>
                <a:gd name="f39" fmla="val 3111500"/>
                <a:gd name="f40" fmla="val 1881124"/>
                <a:gd name="f41" fmla="val 3144139"/>
                <a:gd name="f42" fmla="val 1137920"/>
                <a:gd name="f43" fmla="val 3810762"/>
                <a:gd name="f44" fmla="val 1097915"/>
                <a:gd name="f45" fmla="val 3846576"/>
                <a:gd name="f46" fmla="val 1060577"/>
                <a:gd name="f47" fmla="val 3879977"/>
                <a:gd name="f48" fmla="val 1016000"/>
                <a:gd name="f49" fmla="val 3919601"/>
                <a:gd name="f50" fmla="val 979170"/>
                <a:gd name="f51" fmla="val 3952621"/>
                <a:gd name="f52" fmla="val 940562"/>
                <a:gd name="f53" fmla="val 3987800"/>
                <a:gd name="f54" fmla="val 900811"/>
                <a:gd name="f55" fmla="val 4023487"/>
                <a:gd name="f56" fmla="val 861060"/>
                <a:gd name="f57" fmla="val 4059047"/>
                <a:gd name="f58" fmla="val 822960"/>
                <a:gd name="f59" fmla="val 4093464"/>
                <a:gd name="f60" fmla="val 780415"/>
                <a:gd name="f61" fmla="val 4131564"/>
                <a:gd name="f62" fmla="val 4830191"/>
                <a:gd name="f63" fmla="val 4759833"/>
                <a:gd name="f64" fmla="val 745617"/>
                <a:gd name="f65" fmla="val 4093972"/>
                <a:gd name="f66" fmla="val 788289"/>
                <a:gd name="f67" fmla="val 4055872"/>
                <a:gd name="f68" fmla="val 826389"/>
                <a:gd name="f69" fmla="val 4021582"/>
                <a:gd name="f70" fmla="val 866267"/>
                <a:gd name="f71" fmla="val 3986022"/>
                <a:gd name="f72" fmla="val 905891"/>
                <a:gd name="f73" fmla="val 3950589"/>
                <a:gd name="f74" fmla="val 945007"/>
                <a:gd name="f75" fmla="val 3915664"/>
                <a:gd name="f76" fmla="val 981710"/>
                <a:gd name="f77" fmla="val 3882898"/>
                <a:gd name="f78" fmla="val 1026160"/>
                <a:gd name="f79" fmla="val 3843147"/>
                <a:gd name="f80" fmla="val 1063752"/>
                <a:gd name="f81" fmla="val 3810000"/>
                <a:gd name="f82" fmla="val 1103757"/>
                <a:gd name="f83" fmla="val 3774186"/>
                <a:gd name="f84" fmla="val 1848231"/>
                <a:gd name="f85" fmla="val 3108960"/>
                <a:gd name="f86" fmla="val 1884680"/>
                <a:gd name="f87" fmla="val 3076448"/>
                <a:gd name="f88" fmla="val 1924939"/>
                <a:gd name="f89" fmla="val 3040507"/>
                <a:gd name="f90" fmla="val 1964436"/>
                <a:gd name="f91" fmla="val 3005201"/>
                <a:gd name="f92" fmla="val 2004568"/>
                <a:gd name="f93" fmla="val 2969260"/>
                <a:gd name="f94" fmla="val 2043684"/>
                <a:gd name="f95" fmla="val 2934335"/>
                <a:gd name="f96" fmla="val 2081784"/>
                <a:gd name="f97" fmla="val 2900807"/>
                <a:gd name="f98" fmla="val 2120900"/>
                <a:gd name="f99" fmla="val 2865882"/>
                <a:gd name="f100" fmla="val 2160651"/>
                <a:gd name="f101" fmla="val 2830322"/>
                <a:gd name="f102" fmla="val 2202942"/>
                <a:gd name="f103" fmla="val 2792222"/>
                <a:gd name="f104" fmla="val 2212340"/>
                <a:gd name="f105" fmla="val 2783586"/>
                <a:gd name="f106" fmla="val 4549013"/>
                <a:gd name="f107" fmla="val 592328"/>
                <a:gd name="f108" fmla="val 5179441"/>
                <a:gd name="f109" fmla="val 5179962"/>
                <a:gd name="f110" fmla="val 916"/>
                <a:gd name="f111" fmla="val 5180432"/>
                <a:gd name="f112" fmla="val 488"/>
                <a:gd name="f113" fmla="val 5180838"/>
                <a:gd name="f114" fmla="+- 0 0 -90"/>
                <a:gd name="f115" fmla="*/ f3 1 5251450"/>
                <a:gd name="f116" fmla="*/ f4 1 4830190"/>
                <a:gd name="f117" fmla="+- f7 0 f5"/>
                <a:gd name="f118" fmla="+- f6 0 f5"/>
                <a:gd name="f119" fmla="*/ f114 f0 1"/>
                <a:gd name="f120" fmla="*/ f118 1 5251450"/>
                <a:gd name="f121" fmla="*/ f117 1 4830190"/>
                <a:gd name="f122" fmla="*/ 5251450 f118 1"/>
                <a:gd name="f123" fmla="*/ 0 f117 1"/>
                <a:gd name="f124" fmla="*/ 5250053 f118 1"/>
                <a:gd name="f125" fmla="*/ 1270 f117 1"/>
                <a:gd name="f126" fmla="*/ 2235200 f118 1"/>
                <a:gd name="f127" fmla="*/ 2827528 f117 1"/>
                <a:gd name="f128" fmla="*/ 2192909 f118 1"/>
                <a:gd name="f129" fmla="*/ 2865628 f117 1"/>
                <a:gd name="f130" fmla="*/ 2153539 f118 1"/>
                <a:gd name="f131" fmla="*/ 2900934 f117 1"/>
                <a:gd name="f132" fmla="*/ 2114296 f118 1"/>
                <a:gd name="f133" fmla="*/ 2936113 f117 1"/>
                <a:gd name="f134" fmla="*/ 2076196 f118 1"/>
                <a:gd name="f135" fmla="*/ 2969768 f117 1"/>
                <a:gd name="f136" fmla="*/ 2037080 f118 1"/>
                <a:gd name="f137" fmla="*/ 3004693 f117 1"/>
                <a:gd name="f138" fmla="*/ 1997075 f118 1"/>
                <a:gd name="f139" fmla="*/ 3040634 f117 1"/>
                <a:gd name="f140" fmla="*/ 1957324 f118 1"/>
                <a:gd name="f141" fmla="*/ 3076194 f117 1"/>
                <a:gd name="f142" fmla="*/ 1917700 f118 1"/>
                <a:gd name="f143" fmla="*/ 3111500 f117 1"/>
                <a:gd name="f144" fmla="*/ 1881124 f118 1"/>
                <a:gd name="f145" fmla="*/ 3144139 f117 1"/>
                <a:gd name="f146" fmla="*/ 1137920 f118 1"/>
                <a:gd name="f147" fmla="*/ 3810762 f117 1"/>
                <a:gd name="f148" fmla="*/ 1097915 f118 1"/>
                <a:gd name="f149" fmla="*/ 3846576 f117 1"/>
                <a:gd name="f150" fmla="*/ 1060577 f118 1"/>
                <a:gd name="f151" fmla="*/ 3879977 f117 1"/>
                <a:gd name="f152" fmla="*/ 1016000 f118 1"/>
                <a:gd name="f153" fmla="*/ 3919601 f117 1"/>
                <a:gd name="f154" fmla="*/ 979170 f118 1"/>
                <a:gd name="f155" fmla="*/ 3952621 f117 1"/>
                <a:gd name="f156" fmla="*/ 940562 f118 1"/>
                <a:gd name="f157" fmla="*/ 3987800 f117 1"/>
                <a:gd name="f158" fmla="*/ 900811 f118 1"/>
                <a:gd name="f159" fmla="*/ 4023487 f117 1"/>
                <a:gd name="f160" fmla="*/ 861060 f118 1"/>
                <a:gd name="f161" fmla="*/ 4059047 f117 1"/>
                <a:gd name="f162" fmla="*/ 822960 f118 1"/>
                <a:gd name="f163" fmla="*/ 4093464 f117 1"/>
                <a:gd name="f164" fmla="*/ 780415 f118 1"/>
                <a:gd name="f165" fmla="*/ 4131564 f117 1"/>
                <a:gd name="f166" fmla="*/ 0 f118 1"/>
                <a:gd name="f167" fmla="*/ 4830191 f117 1"/>
                <a:gd name="f168" fmla="*/ 4759833 f117 1"/>
                <a:gd name="f169" fmla="*/ 745617 f118 1"/>
                <a:gd name="f170" fmla="*/ 4093972 f117 1"/>
                <a:gd name="f171" fmla="*/ 788289 f118 1"/>
                <a:gd name="f172" fmla="*/ 4055872 f117 1"/>
                <a:gd name="f173" fmla="*/ 826389 f118 1"/>
                <a:gd name="f174" fmla="*/ 4021582 f117 1"/>
                <a:gd name="f175" fmla="*/ 866267 f118 1"/>
                <a:gd name="f176" fmla="*/ 3986022 f117 1"/>
                <a:gd name="f177" fmla="*/ 905891 f118 1"/>
                <a:gd name="f178" fmla="*/ 3950589 f117 1"/>
                <a:gd name="f179" fmla="*/ 945007 f118 1"/>
                <a:gd name="f180" fmla="*/ 3915664 f117 1"/>
                <a:gd name="f181" fmla="*/ 981710 f118 1"/>
                <a:gd name="f182" fmla="*/ 3882898 f117 1"/>
                <a:gd name="f183" fmla="*/ 1026160 f118 1"/>
                <a:gd name="f184" fmla="*/ 3843147 f117 1"/>
                <a:gd name="f185" fmla="*/ 1063752 f118 1"/>
                <a:gd name="f186" fmla="*/ 3810000 f117 1"/>
                <a:gd name="f187" fmla="*/ 1103757 f118 1"/>
                <a:gd name="f188" fmla="*/ 3774186 f117 1"/>
                <a:gd name="f189" fmla="*/ 1848231 f118 1"/>
                <a:gd name="f190" fmla="*/ 3108960 f117 1"/>
                <a:gd name="f191" fmla="*/ 1884680 f118 1"/>
                <a:gd name="f192" fmla="*/ 3076448 f117 1"/>
                <a:gd name="f193" fmla="*/ 1924939 f118 1"/>
                <a:gd name="f194" fmla="*/ 3040507 f117 1"/>
                <a:gd name="f195" fmla="*/ 1964436 f118 1"/>
                <a:gd name="f196" fmla="*/ 3005201 f117 1"/>
                <a:gd name="f197" fmla="*/ 2004568 f118 1"/>
                <a:gd name="f198" fmla="*/ 2969260 f117 1"/>
                <a:gd name="f199" fmla="*/ 2043684 f118 1"/>
                <a:gd name="f200" fmla="*/ 2934335 f117 1"/>
                <a:gd name="f201" fmla="*/ 2081784 f118 1"/>
                <a:gd name="f202" fmla="*/ 2900807 f117 1"/>
                <a:gd name="f203" fmla="*/ 2120900 f118 1"/>
                <a:gd name="f204" fmla="*/ 2865882 f117 1"/>
                <a:gd name="f205" fmla="*/ 2160651 f118 1"/>
                <a:gd name="f206" fmla="*/ 2830322 f117 1"/>
                <a:gd name="f207" fmla="*/ 2202942 f118 1"/>
                <a:gd name="f208" fmla="*/ 2792222 f117 1"/>
                <a:gd name="f209" fmla="*/ 5179441 f118 1"/>
                <a:gd name="f210" fmla="*/ 5180838 f118 1"/>
                <a:gd name="f211" fmla="*/ f119 1 f2"/>
                <a:gd name="f212" fmla="*/ f122 1 5251450"/>
                <a:gd name="f213" fmla="*/ f123 1 4830190"/>
                <a:gd name="f214" fmla="*/ f124 1 5251450"/>
                <a:gd name="f215" fmla="*/ f125 1 4830190"/>
                <a:gd name="f216" fmla="*/ f126 1 5251450"/>
                <a:gd name="f217" fmla="*/ f127 1 4830190"/>
                <a:gd name="f218" fmla="*/ f128 1 5251450"/>
                <a:gd name="f219" fmla="*/ f129 1 4830190"/>
                <a:gd name="f220" fmla="*/ f130 1 5251450"/>
                <a:gd name="f221" fmla="*/ f131 1 4830190"/>
                <a:gd name="f222" fmla="*/ f132 1 5251450"/>
                <a:gd name="f223" fmla="*/ f133 1 4830190"/>
                <a:gd name="f224" fmla="*/ f134 1 5251450"/>
                <a:gd name="f225" fmla="*/ f135 1 4830190"/>
                <a:gd name="f226" fmla="*/ f136 1 5251450"/>
                <a:gd name="f227" fmla="*/ f137 1 4830190"/>
                <a:gd name="f228" fmla="*/ f138 1 5251450"/>
                <a:gd name="f229" fmla="*/ f139 1 4830190"/>
                <a:gd name="f230" fmla="*/ f140 1 5251450"/>
                <a:gd name="f231" fmla="*/ f141 1 4830190"/>
                <a:gd name="f232" fmla="*/ f142 1 5251450"/>
                <a:gd name="f233" fmla="*/ f143 1 4830190"/>
                <a:gd name="f234" fmla="*/ f144 1 5251450"/>
                <a:gd name="f235" fmla="*/ f145 1 4830190"/>
                <a:gd name="f236" fmla="*/ f146 1 5251450"/>
                <a:gd name="f237" fmla="*/ f147 1 4830190"/>
                <a:gd name="f238" fmla="*/ f148 1 5251450"/>
                <a:gd name="f239" fmla="*/ f149 1 4830190"/>
                <a:gd name="f240" fmla="*/ f150 1 5251450"/>
                <a:gd name="f241" fmla="*/ f151 1 4830190"/>
                <a:gd name="f242" fmla="*/ f152 1 5251450"/>
                <a:gd name="f243" fmla="*/ f153 1 4830190"/>
                <a:gd name="f244" fmla="*/ f154 1 5251450"/>
                <a:gd name="f245" fmla="*/ f155 1 4830190"/>
                <a:gd name="f246" fmla="*/ f156 1 5251450"/>
                <a:gd name="f247" fmla="*/ f157 1 4830190"/>
                <a:gd name="f248" fmla="*/ f158 1 5251450"/>
                <a:gd name="f249" fmla="*/ f159 1 4830190"/>
                <a:gd name="f250" fmla="*/ f160 1 5251450"/>
                <a:gd name="f251" fmla="*/ f161 1 4830190"/>
                <a:gd name="f252" fmla="*/ f162 1 5251450"/>
                <a:gd name="f253" fmla="*/ f163 1 4830190"/>
                <a:gd name="f254" fmla="*/ f164 1 5251450"/>
                <a:gd name="f255" fmla="*/ f165 1 4830190"/>
                <a:gd name="f256" fmla="*/ f166 1 5251450"/>
                <a:gd name="f257" fmla="*/ f167 1 4830190"/>
                <a:gd name="f258" fmla="*/ f168 1 4830190"/>
                <a:gd name="f259" fmla="*/ f169 1 5251450"/>
                <a:gd name="f260" fmla="*/ f170 1 4830190"/>
                <a:gd name="f261" fmla="*/ f171 1 5251450"/>
                <a:gd name="f262" fmla="*/ f172 1 4830190"/>
                <a:gd name="f263" fmla="*/ f173 1 5251450"/>
                <a:gd name="f264" fmla="*/ f174 1 4830190"/>
                <a:gd name="f265" fmla="*/ f175 1 5251450"/>
                <a:gd name="f266" fmla="*/ f176 1 4830190"/>
                <a:gd name="f267" fmla="*/ f177 1 5251450"/>
                <a:gd name="f268" fmla="*/ f178 1 4830190"/>
                <a:gd name="f269" fmla="*/ f179 1 5251450"/>
                <a:gd name="f270" fmla="*/ f180 1 4830190"/>
                <a:gd name="f271" fmla="*/ f181 1 5251450"/>
                <a:gd name="f272" fmla="*/ f182 1 4830190"/>
                <a:gd name="f273" fmla="*/ f183 1 5251450"/>
                <a:gd name="f274" fmla="*/ f184 1 4830190"/>
                <a:gd name="f275" fmla="*/ f185 1 5251450"/>
                <a:gd name="f276" fmla="*/ f186 1 4830190"/>
                <a:gd name="f277" fmla="*/ f187 1 5251450"/>
                <a:gd name="f278" fmla="*/ f188 1 4830190"/>
                <a:gd name="f279" fmla="*/ f189 1 5251450"/>
                <a:gd name="f280" fmla="*/ f190 1 4830190"/>
                <a:gd name="f281" fmla="*/ f191 1 5251450"/>
                <a:gd name="f282" fmla="*/ f192 1 4830190"/>
                <a:gd name="f283" fmla="*/ f193 1 5251450"/>
                <a:gd name="f284" fmla="*/ f194 1 4830190"/>
                <a:gd name="f285" fmla="*/ f195 1 5251450"/>
                <a:gd name="f286" fmla="*/ f196 1 4830190"/>
                <a:gd name="f287" fmla="*/ f197 1 5251450"/>
                <a:gd name="f288" fmla="*/ f198 1 4830190"/>
                <a:gd name="f289" fmla="*/ f199 1 5251450"/>
                <a:gd name="f290" fmla="*/ f200 1 4830190"/>
                <a:gd name="f291" fmla="*/ f201 1 5251450"/>
                <a:gd name="f292" fmla="*/ f202 1 4830190"/>
                <a:gd name="f293" fmla="*/ f203 1 5251450"/>
                <a:gd name="f294" fmla="*/ f204 1 4830190"/>
                <a:gd name="f295" fmla="*/ f205 1 5251450"/>
                <a:gd name="f296" fmla="*/ f206 1 4830190"/>
                <a:gd name="f297" fmla="*/ f207 1 5251450"/>
                <a:gd name="f298" fmla="*/ f208 1 4830190"/>
                <a:gd name="f299" fmla="*/ f209 1 5251450"/>
                <a:gd name="f300" fmla="*/ f210 1 5251450"/>
                <a:gd name="f301" fmla="*/ f5 1 f120"/>
                <a:gd name="f302" fmla="*/ f6 1 f120"/>
                <a:gd name="f303" fmla="*/ f5 1 f121"/>
                <a:gd name="f304" fmla="*/ f7 1 f121"/>
                <a:gd name="f305" fmla="+- f211 0 f1"/>
                <a:gd name="f306" fmla="*/ f212 1 f120"/>
                <a:gd name="f307" fmla="*/ f213 1 f121"/>
                <a:gd name="f308" fmla="*/ f214 1 f120"/>
                <a:gd name="f309" fmla="*/ f215 1 f121"/>
                <a:gd name="f310" fmla="*/ f216 1 f120"/>
                <a:gd name="f311" fmla="*/ f217 1 f121"/>
                <a:gd name="f312" fmla="*/ f218 1 f120"/>
                <a:gd name="f313" fmla="*/ f219 1 f121"/>
                <a:gd name="f314" fmla="*/ f220 1 f120"/>
                <a:gd name="f315" fmla="*/ f221 1 f121"/>
                <a:gd name="f316" fmla="*/ f222 1 f120"/>
                <a:gd name="f317" fmla="*/ f223 1 f121"/>
                <a:gd name="f318" fmla="*/ f224 1 f120"/>
                <a:gd name="f319" fmla="*/ f225 1 f121"/>
                <a:gd name="f320" fmla="*/ f226 1 f120"/>
                <a:gd name="f321" fmla="*/ f227 1 f121"/>
                <a:gd name="f322" fmla="*/ f228 1 f120"/>
                <a:gd name="f323" fmla="*/ f229 1 f121"/>
                <a:gd name="f324" fmla="*/ f230 1 f120"/>
                <a:gd name="f325" fmla="*/ f231 1 f121"/>
                <a:gd name="f326" fmla="*/ f232 1 f120"/>
                <a:gd name="f327" fmla="*/ f233 1 f121"/>
                <a:gd name="f328" fmla="*/ f234 1 f120"/>
                <a:gd name="f329" fmla="*/ f235 1 f121"/>
                <a:gd name="f330" fmla="*/ f236 1 f120"/>
                <a:gd name="f331" fmla="*/ f237 1 f121"/>
                <a:gd name="f332" fmla="*/ f238 1 f120"/>
                <a:gd name="f333" fmla="*/ f239 1 f121"/>
                <a:gd name="f334" fmla="*/ f240 1 f120"/>
                <a:gd name="f335" fmla="*/ f241 1 f121"/>
                <a:gd name="f336" fmla="*/ f242 1 f120"/>
                <a:gd name="f337" fmla="*/ f243 1 f121"/>
                <a:gd name="f338" fmla="*/ f244 1 f120"/>
                <a:gd name="f339" fmla="*/ f245 1 f121"/>
                <a:gd name="f340" fmla="*/ f246 1 f120"/>
                <a:gd name="f341" fmla="*/ f247 1 f121"/>
                <a:gd name="f342" fmla="*/ f248 1 f120"/>
                <a:gd name="f343" fmla="*/ f249 1 f121"/>
                <a:gd name="f344" fmla="*/ f250 1 f120"/>
                <a:gd name="f345" fmla="*/ f251 1 f121"/>
                <a:gd name="f346" fmla="*/ f252 1 f120"/>
                <a:gd name="f347" fmla="*/ f253 1 f121"/>
                <a:gd name="f348" fmla="*/ f254 1 f120"/>
                <a:gd name="f349" fmla="*/ f255 1 f121"/>
                <a:gd name="f350" fmla="*/ f256 1 f120"/>
                <a:gd name="f351" fmla="*/ f257 1 f121"/>
                <a:gd name="f352" fmla="*/ f258 1 f121"/>
                <a:gd name="f353" fmla="*/ f259 1 f120"/>
                <a:gd name="f354" fmla="*/ f260 1 f121"/>
                <a:gd name="f355" fmla="*/ f261 1 f120"/>
                <a:gd name="f356" fmla="*/ f262 1 f121"/>
                <a:gd name="f357" fmla="*/ f263 1 f120"/>
                <a:gd name="f358" fmla="*/ f264 1 f121"/>
                <a:gd name="f359" fmla="*/ f265 1 f120"/>
                <a:gd name="f360" fmla="*/ f266 1 f121"/>
                <a:gd name="f361" fmla="*/ f267 1 f120"/>
                <a:gd name="f362" fmla="*/ f268 1 f121"/>
                <a:gd name="f363" fmla="*/ f269 1 f120"/>
                <a:gd name="f364" fmla="*/ f270 1 f121"/>
                <a:gd name="f365" fmla="*/ f271 1 f120"/>
                <a:gd name="f366" fmla="*/ f272 1 f121"/>
                <a:gd name="f367" fmla="*/ f273 1 f120"/>
                <a:gd name="f368" fmla="*/ f274 1 f121"/>
                <a:gd name="f369" fmla="*/ f275 1 f120"/>
                <a:gd name="f370" fmla="*/ f276 1 f121"/>
                <a:gd name="f371" fmla="*/ f277 1 f120"/>
                <a:gd name="f372" fmla="*/ f278 1 f121"/>
                <a:gd name="f373" fmla="*/ f279 1 f120"/>
                <a:gd name="f374" fmla="*/ f280 1 f121"/>
                <a:gd name="f375" fmla="*/ f281 1 f120"/>
                <a:gd name="f376" fmla="*/ f282 1 f121"/>
                <a:gd name="f377" fmla="*/ f283 1 f120"/>
                <a:gd name="f378" fmla="*/ f284 1 f121"/>
                <a:gd name="f379" fmla="*/ f285 1 f120"/>
                <a:gd name="f380" fmla="*/ f286 1 f121"/>
                <a:gd name="f381" fmla="*/ f287 1 f120"/>
                <a:gd name="f382" fmla="*/ f288 1 f121"/>
                <a:gd name="f383" fmla="*/ f289 1 f120"/>
                <a:gd name="f384" fmla="*/ f290 1 f121"/>
                <a:gd name="f385" fmla="*/ f291 1 f120"/>
                <a:gd name="f386" fmla="*/ f292 1 f121"/>
                <a:gd name="f387" fmla="*/ f293 1 f120"/>
                <a:gd name="f388" fmla="*/ f294 1 f121"/>
                <a:gd name="f389" fmla="*/ f295 1 f120"/>
                <a:gd name="f390" fmla="*/ f296 1 f121"/>
                <a:gd name="f391" fmla="*/ f297 1 f120"/>
                <a:gd name="f392" fmla="*/ f298 1 f121"/>
                <a:gd name="f393" fmla="*/ f299 1 f120"/>
                <a:gd name="f394" fmla="*/ f300 1 f120"/>
                <a:gd name="f395" fmla="*/ f301 f115 1"/>
                <a:gd name="f396" fmla="*/ f302 f115 1"/>
                <a:gd name="f397" fmla="*/ f304 f116 1"/>
                <a:gd name="f398" fmla="*/ f303 f116 1"/>
                <a:gd name="f399" fmla="*/ f306 f115 1"/>
                <a:gd name="f400" fmla="*/ f307 f116 1"/>
                <a:gd name="f401" fmla="*/ f308 f115 1"/>
                <a:gd name="f402" fmla="*/ f309 f116 1"/>
                <a:gd name="f403" fmla="*/ f310 f115 1"/>
                <a:gd name="f404" fmla="*/ f311 f116 1"/>
                <a:gd name="f405" fmla="*/ f312 f115 1"/>
                <a:gd name="f406" fmla="*/ f313 f116 1"/>
                <a:gd name="f407" fmla="*/ f314 f115 1"/>
                <a:gd name="f408" fmla="*/ f315 f116 1"/>
                <a:gd name="f409" fmla="*/ f316 f115 1"/>
                <a:gd name="f410" fmla="*/ f317 f116 1"/>
                <a:gd name="f411" fmla="*/ f318 f115 1"/>
                <a:gd name="f412" fmla="*/ f319 f116 1"/>
                <a:gd name="f413" fmla="*/ f320 f115 1"/>
                <a:gd name="f414" fmla="*/ f321 f116 1"/>
                <a:gd name="f415" fmla="*/ f322 f115 1"/>
                <a:gd name="f416" fmla="*/ f323 f116 1"/>
                <a:gd name="f417" fmla="*/ f324 f115 1"/>
                <a:gd name="f418" fmla="*/ f325 f116 1"/>
                <a:gd name="f419" fmla="*/ f326 f115 1"/>
                <a:gd name="f420" fmla="*/ f327 f116 1"/>
                <a:gd name="f421" fmla="*/ f328 f115 1"/>
                <a:gd name="f422" fmla="*/ f329 f116 1"/>
                <a:gd name="f423" fmla="*/ f330 f115 1"/>
                <a:gd name="f424" fmla="*/ f331 f116 1"/>
                <a:gd name="f425" fmla="*/ f332 f115 1"/>
                <a:gd name="f426" fmla="*/ f333 f116 1"/>
                <a:gd name="f427" fmla="*/ f334 f115 1"/>
                <a:gd name="f428" fmla="*/ f335 f116 1"/>
                <a:gd name="f429" fmla="*/ f336 f115 1"/>
                <a:gd name="f430" fmla="*/ f337 f116 1"/>
                <a:gd name="f431" fmla="*/ f338 f115 1"/>
                <a:gd name="f432" fmla="*/ f339 f116 1"/>
                <a:gd name="f433" fmla="*/ f340 f115 1"/>
                <a:gd name="f434" fmla="*/ f341 f116 1"/>
                <a:gd name="f435" fmla="*/ f342 f115 1"/>
                <a:gd name="f436" fmla="*/ f343 f116 1"/>
                <a:gd name="f437" fmla="*/ f344 f115 1"/>
                <a:gd name="f438" fmla="*/ f345 f116 1"/>
                <a:gd name="f439" fmla="*/ f346 f115 1"/>
                <a:gd name="f440" fmla="*/ f347 f116 1"/>
                <a:gd name="f441" fmla="*/ f348 f115 1"/>
                <a:gd name="f442" fmla="*/ f349 f116 1"/>
                <a:gd name="f443" fmla="*/ f350 f115 1"/>
                <a:gd name="f444" fmla="*/ f351 f116 1"/>
                <a:gd name="f445" fmla="*/ f352 f116 1"/>
                <a:gd name="f446" fmla="*/ f353 f115 1"/>
                <a:gd name="f447" fmla="*/ f354 f116 1"/>
                <a:gd name="f448" fmla="*/ f355 f115 1"/>
                <a:gd name="f449" fmla="*/ f356 f116 1"/>
                <a:gd name="f450" fmla="*/ f357 f115 1"/>
                <a:gd name="f451" fmla="*/ f358 f116 1"/>
                <a:gd name="f452" fmla="*/ f359 f115 1"/>
                <a:gd name="f453" fmla="*/ f360 f116 1"/>
                <a:gd name="f454" fmla="*/ f361 f115 1"/>
                <a:gd name="f455" fmla="*/ f362 f116 1"/>
                <a:gd name="f456" fmla="*/ f363 f115 1"/>
                <a:gd name="f457" fmla="*/ f364 f116 1"/>
                <a:gd name="f458" fmla="*/ f365 f115 1"/>
                <a:gd name="f459" fmla="*/ f366 f116 1"/>
                <a:gd name="f460" fmla="*/ f367 f115 1"/>
                <a:gd name="f461" fmla="*/ f368 f116 1"/>
                <a:gd name="f462" fmla="*/ f369 f115 1"/>
                <a:gd name="f463" fmla="*/ f370 f116 1"/>
                <a:gd name="f464" fmla="*/ f371 f115 1"/>
                <a:gd name="f465" fmla="*/ f372 f116 1"/>
                <a:gd name="f466" fmla="*/ f373 f115 1"/>
                <a:gd name="f467" fmla="*/ f374 f116 1"/>
                <a:gd name="f468" fmla="*/ f375 f115 1"/>
                <a:gd name="f469" fmla="*/ f376 f116 1"/>
                <a:gd name="f470" fmla="*/ f377 f115 1"/>
                <a:gd name="f471" fmla="*/ f378 f116 1"/>
                <a:gd name="f472" fmla="*/ f379 f115 1"/>
                <a:gd name="f473" fmla="*/ f380 f116 1"/>
                <a:gd name="f474" fmla="*/ f381 f115 1"/>
                <a:gd name="f475" fmla="*/ f382 f116 1"/>
                <a:gd name="f476" fmla="*/ f383 f115 1"/>
                <a:gd name="f477" fmla="*/ f384 f116 1"/>
                <a:gd name="f478" fmla="*/ f385 f115 1"/>
                <a:gd name="f479" fmla="*/ f386 f116 1"/>
                <a:gd name="f480" fmla="*/ f387 f115 1"/>
                <a:gd name="f481" fmla="*/ f388 f116 1"/>
                <a:gd name="f482" fmla="*/ f389 f115 1"/>
                <a:gd name="f483" fmla="*/ f390 f116 1"/>
                <a:gd name="f484" fmla="*/ f391 f115 1"/>
                <a:gd name="f485" fmla="*/ f392 f116 1"/>
                <a:gd name="f486" fmla="*/ f393 f115 1"/>
                <a:gd name="f487" fmla="*/ f394 f1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5">
                  <a:pos x="f399" y="f400"/>
                </a:cxn>
                <a:cxn ang="f305">
                  <a:pos x="f401" y="f402"/>
                </a:cxn>
                <a:cxn ang="f305">
                  <a:pos x="f403" y="f404"/>
                </a:cxn>
                <a:cxn ang="f305">
                  <a:pos x="f405" y="f406"/>
                </a:cxn>
                <a:cxn ang="f305">
                  <a:pos x="f407" y="f408"/>
                </a:cxn>
                <a:cxn ang="f305">
                  <a:pos x="f409" y="f410"/>
                </a:cxn>
                <a:cxn ang="f305">
                  <a:pos x="f411" y="f412"/>
                </a:cxn>
                <a:cxn ang="f305">
                  <a:pos x="f413" y="f414"/>
                </a:cxn>
                <a:cxn ang="f305">
                  <a:pos x="f415" y="f416"/>
                </a:cxn>
                <a:cxn ang="f305">
                  <a:pos x="f417" y="f418"/>
                </a:cxn>
                <a:cxn ang="f305">
                  <a:pos x="f419" y="f420"/>
                </a:cxn>
                <a:cxn ang="f305">
                  <a:pos x="f421" y="f422"/>
                </a:cxn>
                <a:cxn ang="f305">
                  <a:pos x="f423" y="f424"/>
                </a:cxn>
                <a:cxn ang="f305">
                  <a:pos x="f425" y="f426"/>
                </a:cxn>
                <a:cxn ang="f305">
                  <a:pos x="f427" y="f428"/>
                </a:cxn>
                <a:cxn ang="f305">
                  <a:pos x="f429" y="f430"/>
                </a:cxn>
                <a:cxn ang="f305">
                  <a:pos x="f431" y="f432"/>
                </a:cxn>
                <a:cxn ang="f305">
                  <a:pos x="f433" y="f434"/>
                </a:cxn>
                <a:cxn ang="f305">
                  <a:pos x="f435" y="f436"/>
                </a:cxn>
                <a:cxn ang="f305">
                  <a:pos x="f437" y="f438"/>
                </a:cxn>
                <a:cxn ang="f305">
                  <a:pos x="f439" y="f440"/>
                </a:cxn>
                <a:cxn ang="f305">
                  <a:pos x="f441" y="f442"/>
                </a:cxn>
                <a:cxn ang="f305">
                  <a:pos x="f443" y="f444"/>
                </a:cxn>
                <a:cxn ang="f305">
                  <a:pos x="f443" y="f445"/>
                </a:cxn>
                <a:cxn ang="f305">
                  <a:pos x="f446" y="f447"/>
                </a:cxn>
                <a:cxn ang="f305">
                  <a:pos x="f448" y="f449"/>
                </a:cxn>
                <a:cxn ang="f305">
                  <a:pos x="f450" y="f451"/>
                </a:cxn>
                <a:cxn ang="f305">
                  <a:pos x="f452" y="f453"/>
                </a:cxn>
                <a:cxn ang="f305">
                  <a:pos x="f454" y="f455"/>
                </a:cxn>
                <a:cxn ang="f305">
                  <a:pos x="f456" y="f457"/>
                </a:cxn>
                <a:cxn ang="f305">
                  <a:pos x="f458" y="f459"/>
                </a:cxn>
                <a:cxn ang="f305">
                  <a:pos x="f460" y="f461"/>
                </a:cxn>
                <a:cxn ang="f305">
                  <a:pos x="f462" y="f463"/>
                </a:cxn>
                <a:cxn ang="f305">
                  <a:pos x="f464" y="f465"/>
                </a:cxn>
                <a:cxn ang="f305">
                  <a:pos x="f466" y="f467"/>
                </a:cxn>
                <a:cxn ang="f305">
                  <a:pos x="f468" y="f469"/>
                </a:cxn>
                <a:cxn ang="f305">
                  <a:pos x="f470" y="f471"/>
                </a:cxn>
                <a:cxn ang="f305">
                  <a:pos x="f472" y="f473"/>
                </a:cxn>
                <a:cxn ang="f305">
                  <a:pos x="f474" y="f475"/>
                </a:cxn>
                <a:cxn ang="f305">
                  <a:pos x="f476" y="f477"/>
                </a:cxn>
                <a:cxn ang="f305">
                  <a:pos x="f478" y="f479"/>
                </a:cxn>
                <a:cxn ang="f305">
                  <a:pos x="f480" y="f481"/>
                </a:cxn>
                <a:cxn ang="f305">
                  <a:pos x="f482" y="f483"/>
                </a:cxn>
                <a:cxn ang="f305">
                  <a:pos x="f484" y="f485"/>
                </a:cxn>
                <a:cxn ang="f305">
                  <a:pos x="f486" y="f402"/>
                </a:cxn>
                <a:cxn ang="f305">
                  <a:pos x="f487" y="f400"/>
                </a:cxn>
              </a:cxnLst>
              <a:rect l="f395" t="f398" r="f396" b="f397"/>
              <a:pathLst>
                <a:path w="5251450" h="4830190">
                  <a:moveTo>
                    <a:pt x="f6" y="f5"/>
                  </a:moveTo>
                  <a:lnTo>
                    <a:pt x="f8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lnTo>
                    <a:pt x="f30" y="f31"/>
                  </a:lnTo>
                  <a:cubicBezTo>
                    <a:pt x="f32" y="f33"/>
                    <a:pt x="f34" y="f35"/>
                    <a:pt x="f36" y="f37"/>
                  </a:cubicBez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5" y="f62"/>
                  </a:lnTo>
                  <a:lnTo>
                    <a:pt x="f5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9"/>
                  </a:cubicBezTo>
                  <a:cubicBezTo>
                    <a:pt x="f109" y="f110"/>
                    <a:pt x="f111" y="f112"/>
                    <a:pt x="f113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2" name="Freeform: Shape 168">
              <a:extLst>
                <a:ext uri="{FF2B5EF4-FFF2-40B4-BE49-F238E27FC236}">
                  <a16:creationId xmlns:a16="http://schemas.microsoft.com/office/drawing/2014/main" id="{3C913BCB-F149-47C4-A27D-6CF2B4B5EFF2}"/>
                </a:ext>
              </a:extLst>
            </p:cNvPr>
            <p:cNvSpPr/>
            <p:nvPr/>
          </p:nvSpPr>
          <p:spPr>
            <a:xfrm>
              <a:off x="0" y="-2414"/>
              <a:ext cx="5083551" cy="46929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83555"/>
                <a:gd name="f7" fmla="val 4692903"/>
                <a:gd name="f8" fmla="val 5083556"/>
                <a:gd name="f9" fmla="val 5082286"/>
                <a:gd name="f10" fmla="val 1270"/>
                <a:gd name="f11" fmla="val 4529582"/>
                <a:gd name="f12" fmla="val 524129"/>
                <a:gd name="f13" fmla="val 2179828"/>
                <a:gd name="f14" fmla="val 2749042"/>
                <a:gd name="f15" fmla="val 2169668"/>
                <a:gd name="f16" fmla="val 2757932"/>
                <a:gd name="f17" fmla="val 2127377"/>
                <a:gd name="f18" fmla="val 2796032"/>
                <a:gd name="f19" fmla="val 2087372"/>
                <a:gd name="f20" fmla="val 2832100"/>
                <a:gd name="f21" fmla="val 2048383"/>
                <a:gd name="f22" fmla="val 2866898"/>
                <a:gd name="f23" fmla="val 2010918"/>
                <a:gd name="f24" fmla="val 2900299"/>
                <a:gd name="f25" fmla="val 1971802"/>
                <a:gd name="f26" fmla="val 2935097"/>
                <a:gd name="f27" fmla="val 1931543"/>
                <a:gd name="f28" fmla="val 2971165"/>
                <a:gd name="f29" fmla="val 1892173"/>
                <a:gd name="f30" fmla="val 3006217"/>
                <a:gd name="f31" fmla="val 1851660"/>
                <a:gd name="f32" fmla="val 3042412"/>
                <a:gd name="f33" fmla="val 1815338"/>
                <a:gd name="f34" fmla="val 3074797"/>
                <a:gd name="f35" fmla="val 1590802"/>
                <a:gd name="f36" fmla="val 3275203"/>
                <a:gd name="f37" fmla="val 1335786"/>
                <a:gd name="f38" fmla="val 3502533"/>
                <a:gd name="f39" fmla="val 1070483"/>
                <a:gd name="f40" fmla="val 3739134"/>
                <a:gd name="f41" fmla="val 1030478"/>
                <a:gd name="f42" fmla="val 3774821"/>
                <a:gd name="f43" fmla="val 993140"/>
                <a:gd name="f44" fmla="val 3808222"/>
                <a:gd name="f45" fmla="val 948436"/>
                <a:gd name="f46" fmla="val 3847973"/>
                <a:gd name="f47" fmla="val 911987"/>
                <a:gd name="f48" fmla="val 3880612"/>
                <a:gd name="f49" fmla="val 872871"/>
                <a:gd name="f50" fmla="val 3915410"/>
                <a:gd name="f51" fmla="val 833120"/>
                <a:gd name="f52" fmla="val 3949700"/>
                <a:gd name="f53" fmla="val 793369"/>
                <a:gd name="f54" fmla="val 3985133"/>
                <a:gd name="f55" fmla="val 755269"/>
                <a:gd name="f56" fmla="val 4019423"/>
                <a:gd name="f57" fmla="val 712597"/>
                <a:gd name="f58" fmla="val 4057523"/>
                <a:gd name="f59" fmla="val 4692904"/>
                <a:gd name="f60" fmla="val 4624832"/>
                <a:gd name="f61" fmla="val 219075"/>
                <a:gd name="f62" fmla="val 4429506"/>
                <a:gd name="f63" fmla="val 449072"/>
                <a:gd name="f64" fmla="val 4224528"/>
                <a:gd name="f65" fmla="val 677799"/>
                <a:gd name="f66" fmla="val 4020439"/>
                <a:gd name="f67" fmla="val 720471"/>
                <a:gd name="f68" fmla="val 3982339"/>
                <a:gd name="f69" fmla="val 758571"/>
                <a:gd name="f70" fmla="val 3948176"/>
                <a:gd name="f71" fmla="val 798195"/>
                <a:gd name="f72" fmla="val 3912743"/>
                <a:gd name="f73" fmla="val 838200"/>
                <a:gd name="f74" fmla="val 3877564"/>
                <a:gd name="f75" fmla="val 877443"/>
                <a:gd name="f76" fmla="val 3842639"/>
                <a:gd name="f77" fmla="val 913511"/>
                <a:gd name="f78" fmla="val 3810000"/>
                <a:gd name="f79" fmla="val 958342"/>
                <a:gd name="f80" fmla="val 3769995"/>
                <a:gd name="f81" fmla="val 996442"/>
                <a:gd name="f82" fmla="val 3736721"/>
                <a:gd name="f83" fmla="val 1036320"/>
                <a:gd name="f84" fmla="val 3701161"/>
                <a:gd name="f85" fmla="val 1781175"/>
                <a:gd name="f86" fmla="val 3036951"/>
                <a:gd name="f87" fmla="val 1828800"/>
                <a:gd name="f88" fmla="val 2994533"/>
                <a:gd name="f89" fmla="val 1838579"/>
                <a:gd name="f90" fmla="val 2985643"/>
                <a:gd name="f91" fmla="val 1848485"/>
                <a:gd name="f92" fmla="val 2977007"/>
                <a:gd name="f93" fmla="val 1858137"/>
                <a:gd name="f94" fmla="val 2968371"/>
                <a:gd name="f95" fmla="val 1897253"/>
                <a:gd name="f96" fmla="val 2933446"/>
                <a:gd name="f97" fmla="val 1935353"/>
                <a:gd name="f98" fmla="val 2898902"/>
                <a:gd name="f99" fmla="val 1974469"/>
                <a:gd name="f100" fmla="val 2863977"/>
                <a:gd name="f101" fmla="val 2008505"/>
                <a:gd name="f102" fmla="val 2833624"/>
                <a:gd name="f103" fmla="val 2054733"/>
                <a:gd name="f104" fmla="val 2792476"/>
                <a:gd name="f105" fmla="val 2092833"/>
                <a:gd name="f106" fmla="val 2758313"/>
                <a:gd name="f107" fmla="val 2134743"/>
                <a:gd name="f108" fmla="val 2720213"/>
                <a:gd name="f109" fmla="val 2144522"/>
                <a:gd name="f110" fmla="val 2712593"/>
                <a:gd name="f111" fmla="val 4394200"/>
                <a:gd name="f112" fmla="val 583057"/>
                <a:gd name="f113" fmla="val 5008626"/>
                <a:gd name="f114" fmla="val 5010023"/>
                <a:gd name="f115" fmla="+- 0 0 -90"/>
                <a:gd name="f116" fmla="*/ f3 1 5083555"/>
                <a:gd name="f117" fmla="*/ f4 1 4692903"/>
                <a:gd name="f118" fmla="+- f7 0 f5"/>
                <a:gd name="f119" fmla="+- f6 0 f5"/>
                <a:gd name="f120" fmla="*/ f115 f0 1"/>
                <a:gd name="f121" fmla="*/ f119 1 5083555"/>
                <a:gd name="f122" fmla="*/ f118 1 4692903"/>
                <a:gd name="f123" fmla="*/ 5083556 f119 1"/>
                <a:gd name="f124" fmla="*/ 0 f118 1"/>
                <a:gd name="f125" fmla="*/ 5082286 f119 1"/>
                <a:gd name="f126" fmla="*/ 1270 f118 1"/>
                <a:gd name="f127" fmla="*/ 2169668 f119 1"/>
                <a:gd name="f128" fmla="*/ 2757932 f118 1"/>
                <a:gd name="f129" fmla="*/ 2127377 f119 1"/>
                <a:gd name="f130" fmla="*/ 2796032 f118 1"/>
                <a:gd name="f131" fmla="*/ 2087372 f119 1"/>
                <a:gd name="f132" fmla="*/ 2832100 f118 1"/>
                <a:gd name="f133" fmla="*/ 2048383 f119 1"/>
                <a:gd name="f134" fmla="*/ 2866898 f118 1"/>
                <a:gd name="f135" fmla="*/ 2010918 f119 1"/>
                <a:gd name="f136" fmla="*/ 2900299 f118 1"/>
                <a:gd name="f137" fmla="*/ 1971802 f119 1"/>
                <a:gd name="f138" fmla="*/ 2935097 f118 1"/>
                <a:gd name="f139" fmla="*/ 1931543 f119 1"/>
                <a:gd name="f140" fmla="*/ 2971165 f118 1"/>
                <a:gd name="f141" fmla="*/ 1892173 f119 1"/>
                <a:gd name="f142" fmla="*/ 3006217 f118 1"/>
                <a:gd name="f143" fmla="*/ 1851660 f119 1"/>
                <a:gd name="f144" fmla="*/ 3042412 f118 1"/>
                <a:gd name="f145" fmla="*/ 1815338 f119 1"/>
                <a:gd name="f146" fmla="*/ 3074797 f118 1"/>
                <a:gd name="f147" fmla="*/ 1070483 f119 1"/>
                <a:gd name="f148" fmla="*/ 3739134 f118 1"/>
                <a:gd name="f149" fmla="*/ 1030478 f119 1"/>
                <a:gd name="f150" fmla="*/ 3774821 f118 1"/>
                <a:gd name="f151" fmla="*/ 993140 f119 1"/>
                <a:gd name="f152" fmla="*/ 3808222 f118 1"/>
                <a:gd name="f153" fmla="*/ 948436 f119 1"/>
                <a:gd name="f154" fmla="*/ 3847973 f118 1"/>
                <a:gd name="f155" fmla="*/ 911987 f119 1"/>
                <a:gd name="f156" fmla="*/ 3880612 f118 1"/>
                <a:gd name="f157" fmla="*/ 872871 f119 1"/>
                <a:gd name="f158" fmla="*/ 3915410 f118 1"/>
                <a:gd name="f159" fmla="*/ 833120 f119 1"/>
                <a:gd name="f160" fmla="*/ 3949700 f118 1"/>
                <a:gd name="f161" fmla="*/ 793369 f119 1"/>
                <a:gd name="f162" fmla="*/ 3985133 f118 1"/>
                <a:gd name="f163" fmla="*/ 755269 f119 1"/>
                <a:gd name="f164" fmla="*/ 4019423 f118 1"/>
                <a:gd name="f165" fmla="*/ 712597 f119 1"/>
                <a:gd name="f166" fmla="*/ 4057523 f118 1"/>
                <a:gd name="f167" fmla="*/ 0 f119 1"/>
                <a:gd name="f168" fmla="*/ 4692904 f118 1"/>
                <a:gd name="f169" fmla="*/ 4624832 f118 1"/>
                <a:gd name="f170" fmla="*/ 677799 f119 1"/>
                <a:gd name="f171" fmla="*/ 4020439 f118 1"/>
                <a:gd name="f172" fmla="*/ 720471 f119 1"/>
                <a:gd name="f173" fmla="*/ 3982339 f118 1"/>
                <a:gd name="f174" fmla="*/ 758571 f119 1"/>
                <a:gd name="f175" fmla="*/ 3948176 f118 1"/>
                <a:gd name="f176" fmla="*/ 798195 f119 1"/>
                <a:gd name="f177" fmla="*/ 3912743 f118 1"/>
                <a:gd name="f178" fmla="*/ 838200 f119 1"/>
                <a:gd name="f179" fmla="*/ 3877564 f118 1"/>
                <a:gd name="f180" fmla="*/ 877443 f119 1"/>
                <a:gd name="f181" fmla="*/ 3842639 f118 1"/>
                <a:gd name="f182" fmla="*/ 913511 f119 1"/>
                <a:gd name="f183" fmla="*/ 3810000 f118 1"/>
                <a:gd name="f184" fmla="*/ 958342 f119 1"/>
                <a:gd name="f185" fmla="*/ 3769995 f118 1"/>
                <a:gd name="f186" fmla="*/ 996442 f119 1"/>
                <a:gd name="f187" fmla="*/ 3736721 f118 1"/>
                <a:gd name="f188" fmla="*/ 1036320 f119 1"/>
                <a:gd name="f189" fmla="*/ 3701161 f118 1"/>
                <a:gd name="f190" fmla="*/ 1781175 f119 1"/>
                <a:gd name="f191" fmla="*/ 3036951 f118 1"/>
                <a:gd name="f192" fmla="*/ 1828800 f119 1"/>
                <a:gd name="f193" fmla="*/ 2994533 f118 1"/>
                <a:gd name="f194" fmla="*/ 1858137 f119 1"/>
                <a:gd name="f195" fmla="*/ 2968371 f118 1"/>
                <a:gd name="f196" fmla="*/ 1897253 f119 1"/>
                <a:gd name="f197" fmla="*/ 2933446 f118 1"/>
                <a:gd name="f198" fmla="*/ 1935353 f119 1"/>
                <a:gd name="f199" fmla="*/ 2898902 f118 1"/>
                <a:gd name="f200" fmla="*/ 1974469 f119 1"/>
                <a:gd name="f201" fmla="*/ 2863977 f118 1"/>
                <a:gd name="f202" fmla="*/ 2008505 f119 1"/>
                <a:gd name="f203" fmla="*/ 2833624 f118 1"/>
                <a:gd name="f204" fmla="*/ 2054733 f119 1"/>
                <a:gd name="f205" fmla="*/ 2792476 f118 1"/>
                <a:gd name="f206" fmla="*/ 2092833 f119 1"/>
                <a:gd name="f207" fmla="*/ 2758313 f118 1"/>
                <a:gd name="f208" fmla="*/ 2134743 f119 1"/>
                <a:gd name="f209" fmla="*/ 2720213 f118 1"/>
                <a:gd name="f210" fmla="*/ 5008626 f119 1"/>
                <a:gd name="f211" fmla="*/ 5010023 f119 1"/>
                <a:gd name="f212" fmla="*/ f120 1 f2"/>
                <a:gd name="f213" fmla="*/ f123 1 5083555"/>
                <a:gd name="f214" fmla="*/ f124 1 4692903"/>
                <a:gd name="f215" fmla="*/ f125 1 5083555"/>
                <a:gd name="f216" fmla="*/ f126 1 4692903"/>
                <a:gd name="f217" fmla="*/ f127 1 5083555"/>
                <a:gd name="f218" fmla="*/ f128 1 4692903"/>
                <a:gd name="f219" fmla="*/ f129 1 5083555"/>
                <a:gd name="f220" fmla="*/ f130 1 4692903"/>
                <a:gd name="f221" fmla="*/ f131 1 5083555"/>
                <a:gd name="f222" fmla="*/ f132 1 4692903"/>
                <a:gd name="f223" fmla="*/ f133 1 5083555"/>
                <a:gd name="f224" fmla="*/ f134 1 4692903"/>
                <a:gd name="f225" fmla="*/ f135 1 5083555"/>
                <a:gd name="f226" fmla="*/ f136 1 4692903"/>
                <a:gd name="f227" fmla="*/ f137 1 5083555"/>
                <a:gd name="f228" fmla="*/ f138 1 4692903"/>
                <a:gd name="f229" fmla="*/ f139 1 5083555"/>
                <a:gd name="f230" fmla="*/ f140 1 4692903"/>
                <a:gd name="f231" fmla="*/ f141 1 5083555"/>
                <a:gd name="f232" fmla="*/ f142 1 4692903"/>
                <a:gd name="f233" fmla="*/ f143 1 5083555"/>
                <a:gd name="f234" fmla="*/ f144 1 4692903"/>
                <a:gd name="f235" fmla="*/ f145 1 5083555"/>
                <a:gd name="f236" fmla="*/ f146 1 4692903"/>
                <a:gd name="f237" fmla="*/ f147 1 5083555"/>
                <a:gd name="f238" fmla="*/ f148 1 4692903"/>
                <a:gd name="f239" fmla="*/ f149 1 5083555"/>
                <a:gd name="f240" fmla="*/ f150 1 4692903"/>
                <a:gd name="f241" fmla="*/ f151 1 5083555"/>
                <a:gd name="f242" fmla="*/ f152 1 4692903"/>
                <a:gd name="f243" fmla="*/ f153 1 5083555"/>
                <a:gd name="f244" fmla="*/ f154 1 4692903"/>
                <a:gd name="f245" fmla="*/ f155 1 5083555"/>
                <a:gd name="f246" fmla="*/ f156 1 4692903"/>
                <a:gd name="f247" fmla="*/ f157 1 5083555"/>
                <a:gd name="f248" fmla="*/ f158 1 4692903"/>
                <a:gd name="f249" fmla="*/ f159 1 5083555"/>
                <a:gd name="f250" fmla="*/ f160 1 4692903"/>
                <a:gd name="f251" fmla="*/ f161 1 5083555"/>
                <a:gd name="f252" fmla="*/ f162 1 4692903"/>
                <a:gd name="f253" fmla="*/ f163 1 5083555"/>
                <a:gd name="f254" fmla="*/ f164 1 4692903"/>
                <a:gd name="f255" fmla="*/ f165 1 5083555"/>
                <a:gd name="f256" fmla="*/ f166 1 4692903"/>
                <a:gd name="f257" fmla="*/ f167 1 5083555"/>
                <a:gd name="f258" fmla="*/ f168 1 4692903"/>
                <a:gd name="f259" fmla="*/ f169 1 4692903"/>
                <a:gd name="f260" fmla="*/ f170 1 5083555"/>
                <a:gd name="f261" fmla="*/ f171 1 4692903"/>
                <a:gd name="f262" fmla="*/ f172 1 5083555"/>
                <a:gd name="f263" fmla="*/ f173 1 4692903"/>
                <a:gd name="f264" fmla="*/ f174 1 5083555"/>
                <a:gd name="f265" fmla="*/ f175 1 4692903"/>
                <a:gd name="f266" fmla="*/ f176 1 5083555"/>
                <a:gd name="f267" fmla="*/ f177 1 4692903"/>
                <a:gd name="f268" fmla="*/ f178 1 5083555"/>
                <a:gd name="f269" fmla="*/ f179 1 4692903"/>
                <a:gd name="f270" fmla="*/ f180 1 5083555"/>
                <a:gd name="f271" fmla="*/ f181 1 4692903"/>
                <a:gd name="f272" fmla="*/ f182 1 5083555"/>
                <a:gd name="f273" fmla="*/ f183 1 4692903"/>
                <a:gd name="f274" fmla="*/ f184 1 5083555"/>
                <a:gd name="f275" fmla="*/ f185 1 4692903"/>
                <a:gd name="f276" fmla="*/ f186 1 5083555"/>
                <a:gd name="f277" fmla="*/ f187 1 4692903"/>
                <a:gd name="f278" fmla="*/ f188 1 5083555"/>
                <a:gd name="f279" fmla="*/ f189 1 4692903"/>
                <a:gd name="f280" fmla="*/ f190 1 5083555"/>
                <a:gd name="f281" fmla="*/ f191 1 4692903"/>
                <a:gd name="f282" fmla="*/ f192 1 5083555"/>
                <a:gd name="f283" fmla="*/ f193 1 4692903"/>
                <a:gd name="f284" fmla="*/ f194 1 5083555"/>
                <a:gd name="f285" fmla="*/ f195 1 4692903"/>
                <a:gd name="f286" fmla="*/ f196 1 5083555"/>
                <a:gd name="f287" fmla="*/ f197 1 4692903"/>
                <a:gd name="f288" fmla="*/ f198 1 5083555"/>
                <a:gd name="f289" fmla="*/ f199 1 4692903"/>
                <a:gd name="f290" fmla="*/ f200 1 5083555"/>
                <a:gd name="f291" fmla="*/ f201 1 4692903"/>
                <a:gd name="f292" fmla="*/ f202 1 5083555"/>
                <a:gd name="f293" fmla="*/ f203 1 4692903"/>
                <a:gd name="f294" fmla="*/ f204 1 5083555"/>
                <a:gd name="f295" fmla="*/ f205 1 4692903"/>
                <a:gd name="f296" fmla="*/ f206 1 5083555"/>
                <a:gd name="f297" fmla="*/ f207 1 4692903"/>
                <a:gd name="f298" fmla="*/ f208 1 5083555"/>
                <a:gd name="f299" fmla="*/ f209 1 4692903"/>
                <a:gd name="f300" fmla="*/ f210 1 5083555"/>
                <a:gd name="f301" fmla="*/ f211 1 5083555"/>
                <a:gd name="f302" fmla="*/ f5 1 f121"/>
                <a:gd name="f303" fmla="*/ f6 1 f121"/>
                <a:gd name="f304" fmla="*/ f5 1 f122"/>
                <a:gd name="f305" fmla="*/ f7 1 f122"/>
                <a:gd name="f306" fmla="+- f212 0 f1"/>
                <a:gd name="f307" fmla="*/ f213 1 f121"/>
                <a:gd name="f308" fmla="*/ f214 1 f122"/>
                <a:gd name="f309" fmla="*/ f215 1 f121"/>
                <a:gd name="f310" fmla="*/ f216 1 f122"/>
                <a:gd name="f311" fmla="*/ f217 1 f121"/>
                <a:gd name="f312" fmla="*/ f218 1 f122"/>
                <a:gd name="f313" fmla="*/ f219 1 f121"/>
                <a:gd name="f314" fmla="*/ f220 1 f122"/>
                <a:gd name="f315" fmla="*/ f221 1 f121"/>
                <a:gd name="f316" fmla="*/ f222 1 f122"/>
                <a:gd name="f317" fmla="*/ f223 1 f121"/>
                <a:gd name="f318" fmla="*/ f224 1 f122"/>
                <a:gd name="f319" fmla="*/ f225 1 f121"/>
                <a:gd name="f320" fmla="*/ f226 1 f122"/>
                <a:gd name="f321" fmla="*/ f227 1 f121"/>
                <a:gd name="f322" fmla="*/ f228 1 f122"/>
                <a:gd name="f323" fmla="*/ f229 1 f121"/>
                <a:gd name="f324" fmla="*/ f230 1 f122"/>
                <a:gd name="f325" fmla="*/ f231 1 f121"/>
                <a:gd name="f326" fmla="*/ f232 1 f122"/>
                <a:gd name="f327" fmla="*/ f233 1 f121"/>
                <a:gd name="f328" fmla="*/ f234 1 f122"/>
                <a:gd name="f329" fmla="*/ f235 1 f121"/>
                <a:gd name="f330" fmla="*/ f236 1 f122"/>
                <a:gd name="f331" fmla="*/ f237 1 f121"/>
                <a:gd name="f332" fmla="*/ f238 1 f122"/>
                <a:gd name="f333" fmla="*/ f239 1 f121"/>
                <a:gd name="f334" fmla="*/ f240 1 f122"/>
                <a:gd name="f335" fmla="*/ f241 1 f121"/>
                <a:gd name="f336" fmla="*/ f242 1 f122"/>
                <a:gd name="f337" fmla="*/ f243 1 f121"/>
                <a:gd name="f338" fmla="*/ f244 1 f122"/>
                <a:gd name="f339" fmla="*/ f245 1 f121"/>
                <a:gd name="f340" fmla="*/ f246 1 f122"/>
                <a:gd name="f341" fmla="*/ f247 1 f121"/>
                <a:gd name="f342" fmla="*/ f248 1 f122"/>
                <a:gd name="f343" fmla="*/ f249 1 f121"/>
                <a:gd name="f344" fmla="*/ f250 1 f122"/>
                <a:gd name="f345" fmla="*/ f251 1 f121"/>
                <a:gd name="f346" fmla="*/ f252 1 f122"/>
                <a:gd name="f347" fmla="*/ f253 1 f121"/>
                <a:gd name="f348" fmla="*/ f254 1 f122"/>
                <a:gd name="f349" fmla="*/ f255 1 f121"/>
                <a:gd name="f350" fmla="*/ f256 1 f122"/>
                <a:gd name="f351" fmla="*/ f257 1 f121"/>
                <a:gd name="f352" fmla="*/ f258 1 f122"/>
                <a:gd name="f353" fmla="*/ f259 1 f122"/>
                <a:gd name="f354" fmla="*/ f260 1 f121"/>
                <a:gd name="f355" fmla="*/ f261 1 f122"/>
                <a:gd name="f356" fmla="*/ f262 1 f121"/>
                <a:gd name="f357" fmla="*/ f263 1 f122"/>
                <a:gd name="f358" fmla="*/ f264 1 f121"/>
                <a:gd name="f359" fmla="*/ f265 1 f122"/>
                <a:gd name="f360" fmla="*/ f266 1 f121"/>
                <a:gd name="f361" fmla="*/ f267 1 f122"/>
                <a:gd name="f362" fmla="*/ f268 1 f121"/>
                <a:gd name="f363" fmla="*/ f269 1 f122"/>
                <a:gd name="f364" fmla="*/ f270 1 f121"/>
                <a:gd name="f365" fmla="*/ f271 1 f122"/>
                <a:gd name="f366" fmla="*/ f272 1 f121"/>
                <a:gd name="f367" fmla="*/ f273 1 f122"/>
                <a:gd name="f368" fmla="*/ f274 1 f121"/>
                <a:gd name="f369" fmla="*/ f275 1 f122"/>
                <a:gd name="f370" fmla="*/ f276 1 f121"/>
                <a:gd name="f371" fmla="*/ f277 1 f122"/>
                <a:gd name="f372" fmla="*/ f278 1 f121"/>
                <a:gd name="f373" fmla="*/ f279 1 f122"/>
                <a:gd name="f374" fmla="*/ f280 1 f121"/>
                <a:gd name="f375" fmla="*/ f281 1 f122"/>
                <a:gd name="f376" fmla="*/ f282 1 f121"/>
                <a:gd name="f377" fmla="*/ f283 1 f122"/>
                <a:gd name="f378" fmla="*/ f284 1 f121"/>
                <a:gd name="f379" fmla="*/ f285 1 f122"/>
                <a:gd name="f380" fmla="*/ f286 1 f121"/>
                <a:gd name="f381" fmla="*/ f287 1 f122"/>
                <a:gd name="f382" fmla="*/ f288 1 f121"/>
                <a:gd name="f383" fmla="*/ f289 1 f122"/>
                <a:gd name="f384" fmla="*/ f290 1 f121"/>
                <a:gd name="f385" fmla="*/ f291 1 f122"/>
                <a:gd name="f386" fmla="*/ f292 1 f121"/>
                <a:gd name="f387" fmla="*/ f293 1 f122"/>
                <a:gd name="f388" fmla="*/ f294 1 f121"/>
                <a:gd name="f389" fmla="*/ f295 1 f122"/>
                <a:gd name="f390" fmla="*/ f296 1 f121"/>
                <a:gd name="f391" fmla="*/ f297 1 f122"/>
                <a:gd name="f392" fmla="*/ f298 1 f121"/>
                <a:gd name="f393" fmla="*/ f299 1 f122"/>
                <a:gd name="f394" fmla="*/ f300 1 f121"/>
                <a:gd name="f395" fmla="*/ f301 1 f121"/>
                <a:gd name="f396" fmla="*/ f302 f116 1"/>
                <a:gd name="f397" fmla="*/ f303 f116 1"/>
                <a:gd name="f398" fmla="*/ f305 f117 1"/>
                <a:gd name="f399" fmla="*/ f304 f117 1"/>
                <a:gd name="f400" fmla="*/ f307 f116 1"/>
                <a:gd name="f401" fmla="*/ f308 f117 1"/>
                <a:gd name="f402" fmla="*/ f309 f116 1"/>
                <a:gd name="f403" fmla="*/ f310 f117 1"/>
                <a:gd name="f404" fmla="*/ f311 f116 1"/>
                <a:gd name="f405" fmla="*/ f312 f117 1"/>
                <a:gd name="f406" fmla="*/ f313 f116 1"/>
                <a:gd name="f407" fmla="*/ f314 f117 1"/>
                <a:gd name="f408" fmla="*/ f315 f116 1"/>
                <a:gd name="f409" fmla="*/ f316 f117 1"/>
                <a:gd name="f410" fmla="*/ f317 f116 1"/>
                <a:gd name="f411" fmla="*/ f318 f117 1"/>
                <a:gd name="f412" fmla="*/ f319 f116 1"/>
                <a:gd name="f413" fmla="*/ f320 f117 1"/>
                <a:gd name="f414" fmla="*/ f321 f116 1"/>
                <a:gd name="f415" fmla="*/ f322 f117 1"/>
                <a:gd name="f416" fmla="*/ f323 f116 1"/>
                <a:gd name="f417" fmla="*/ f324 f117 1"/>
                <a:gd name="f418" fmla="*/ f325 f116 1"/>
                <a:gd name="f419" fmla="*/ f326 f117 1"/>
                <a:gd name="f420" fmla="*/ f327 f116 1"/>
                <a:gd name="f421" fmla="*/ f328 f117 1"/>
                <a:gd name="f422" fmla="*/ f329 f116 1"/>
                <a:gd name="f423" fmla="*/ f330 f117 1"/>
                <a:gd name="f424" fmla="*/ f331 f116 1"/>
                <a:gd name="f425" fmla="*/ f332 f117 1"/>
                <a:gd name="f426" fmla="*/ f333 f116 1"/>
                <a:gd name="f427" fmla="*/ f334 f117 1"/>
                <a:gd name="f428" fmla="*/ f335 f116 1"/>
                <a:gd name="f429" fmla="*/ f336 f117 1"/>
                <a:gd name="f430" fmla="*/ f337 f116 1"/>
                <a:gd name="f431" fmla="*/ f338 f117 1"/>
                <a:gd name="f432" fmla="*/ f339 f116 1"/>
                <a:gd name="f433" fmla="*/ f340 f117 1"/>
                <a:gd name="f434" fmla="*/ f341 f116 1"/>
                <a:gd name="f435" fmla="*/ f342 f117 1"/>
                <a:gd name="f436" fmla="*/ f343 f116 1"/>
                <a:gd name="f437" fmla="*/ f344 f117 1"/>
                <a:gd name="f438" fmla="*/ f345 f116 1"/>
                <a:gd name="f439" fmla="*/ f346 f117 1"/>
                <a:gd name="f440" fmla="*/ f347 f116 1"/>
                <a:gd name="f441" fmla="*/ f348 f117 1"/>
                <a:gd name="f442" fmla="*/ f349 f116 1"/>
                <a:gd name="f443" fmla="*/ f350 f117 1"/>
                <a:gd name="f444" fmla="*/ f351 f116 1"/>
                <a:gd name="f445" fmla="*/ f352 f117 1"/>
                <a:gd name="f446" fmla="*/ f353 f117 1"/>
                <a:gd name="f447" fmla="*/ f354 f116 1"/>
                <a:gd name="f448" fmla="*/ f355 f117 1"/>
                <a:gd name="f449" fmla="*/ f356 f116 1"/>
                <a:gd name="f450" fmla="*/ f357 f117 1"/>
                <a:gd name="f451" fmla="*/ f358 f116 1"/>
                <a:gd name="f452" fmla="*/ f359 f117 1"/>
                <a:gd name="f453" fmla="*/ f360 f116 1"/>
                <a:gd name="f454" fmla="*/ f361 f117 1"/>
                <a:gd name="f455" fmla="*/ f362 f116 1"/>
                <a:gd name="f456" fmla="*/ f363 f117 1"/>
                <a:gd name="f457" fmla="*/ f364 f116 1"/>
                <a:gd name="f458" fmla="*/ f365 f117 1"/>
                <a:gd name="f459" fmla="*/ f366 f116 1"/>
                <a:gd name="f460" fmla="*/ f367 f117 1"/>
                <a:gd name="f461" fmla="*/ f368 f116 1"/>
                <a:gd name="f462" fmla="*/ f369 f117 1"/>
                <a:gd name="f463" fmla="*/ f370 f116 1"/>
                <a:gd name="f464" fmla="*/ f371 f117 1"/>
                <a:gd name="f465" fmla="*/ f372 f116 1"/>
                <a:gd name="f466" fmla="*/ f373 f117 1"/>
                <a:gd name="f467" fmla="*/ f374 f116 1"/>
                <a:gd name="f468" fmla="*/ f375 f117 1"/>
                <a:gd name="f469" fmla="*/ f376 f116 1"/>
                <a:gd name="f470" fmla="*/ f377 f117 1"/>
                <a:gd name="f471" fmla="*/ f378 f116 1"/>
                <a:gd name="f472" fmla="*/ f379 f117 1"/>
                <a:gd name="f473" fmla="*/ f380 f116 1"/>
                <a:gd name="f474" fmla="*/ f381 f117 1"/>
                <a:gd name="f475" fmla="*/ f382 f116 1"/>
                <a:gd name="f476" fmla="*/ f383 f117 1"/>
                <a:gd name="f477" fmla="*/ f384 f116 1"/>
                <a:gd name="f478" fmla="*/ f385 f117 1"/>
                <a:gd name="f479" fmla="*/ f386 f116 1"/>
                <a:gd name="f480" fmla="*/ f387 f117 1"/>
                <a:gd name="f481" fmla="*/ f388 f116 1"/>
                <a:gd name="f482" fmla="*/ f389 f117 1"/>
                <a:gd name="f483" fmla="*/ f390 f116 1"/>
                <a:gd name="f484" fmla="*/ f391 f117 1"/>
                <a:gd name="f485" fmla="*/ f392 f116 1"/>
                <a:gd name="f486" fmla="*/ f393 f117 1"/>
                <a:gd name="f487" fmla="*/ f394 f116 1"/>
                <a:gd name="f488" fmla="*/ f395 f1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6">
                  <a:pos x="f400" y="f401"/>
                </a:cxn>
                <a:cxn ang="f306">
                  <a:pos x="f402" y="f403"/>
                </a:cxn>
                <a:cxn ang="f306">
                  <a:pos x="f404" y="f405"/>
                </a:cxn>
                <a:cxn ang="f306">
                  <a:pos x="f406" y="f407"/>
                </a:cxn>
                <a:cxn ang="f306">
                  <a:pos x="f408" y="f409"/>
                </a:cxn>
                <a:cxn ang="f306">
                  <a:pos x="f410" y="f411"/>
                </a:cxn>
                <a:cxn ang="f306">
                  <a:pos x="f412" y="f413"/>
                </a:cxn>
                <a:cxn ang="f306">
                  <a:pos x="f414" y="f415"/>
                </a:cxn>
                <a:cxn ang="f306">
                  <a:pos x="f416" y="f417"/>
                </a:cxn>
                <a:cxn ang="f306">
                  <a:pos x="f418" y="f419"/>
                </a:cxn>
                <a:cxn ang="f306">
                  <a:pos x="f420" y="f421"/>
                </a:cxn>
                <a:cxn ang="f306">
                  <a:pos x="f422" y="f423"/>
                </a:cxn>
                <a:cxn ang="f306">
                  <a:pos x="f424" y="f425"/>
                </a:cxn>
                <a:cxn ang="f306">
                  <a:pos x="f426" y="f427"/>
                </a:cxn>
                <a:cxn ang="f306">
                  <a:pos x="f428" y="f429"/>
                </a:cxn>
                <a:cxn ang="f306">
                  <a:pos x="f430" y="f431"/>
                </a:cxn>
                <a:cxn ang="f306">
                  <a:pos x="f432" y="f433"/>
                </a:cxn>
                <a:cxn ang="f306">
                  <a:pos x="f434" y="f435"/>
                </a:cxn>
                <a:cxn ang="f306">
                  <a:pos x="f436" y="f437"/>
                </a:cxn>
                <a:cxn ang="f306">
                  <a:pos x="f438" y="f439"/>
                </a:cxn>
                <a:cxn ang="f306">
                  <a:pos x="f440" y="f441"/>
                </a:cxn>
                <a:cxn ang="f306">
                  <a:pos x="f442" y="f443"/>
                </a:cxn>
                <a:cxn ang="f306">
                  <a:pos x="f444" y="f445"/>
                </a:cxn>
                <a:cxn ang="f306">
                  <a:pos x="f444" y="f446"/>
                </a:cxn>
                <a:cxn ang="f306">
                  <a:pos x="f447" y="f448"/>
                </a:cxn>
                <a:cxn ang="f306">
                  <a:pos x="f449" y="f450"/>
                </a:cxn>
                <a:cxn ang="f306">
                  <a:pos x="f451" y="f452"/>
                </a:cxn>
                <a:cxn ang="f306">
                  <a:pos x="f453" y="f454"/>
                </a:cxn>
                <a:cxn ang="f306">
                  <a:pos x="f455" y="f456"/>
                </a:cxn>
                <a:cxn ang="f306">
                  <a:pos x="f457" y="f458"/>
                </a:cxn>
                <a:cxn ang="f306">
                  <a:pos x="f459" y="f460"/>
                </a:cxn>
                <a:cxn ang="f306">
                  <a:pos x="f461" y="f462"/>
                </a:cxn>
                <a:cxn ang="f306">
                  <a:pos x="f463" y="f464"/>
                </a:cxn>
                <a:cxn ang="f306">
                  <a:pos x="f465" y="f466"/>
                </a:cxn>
                <a:cxn ang="f306">
                  <a:pos x="f467" y="f468"/>
                </a:cxn>
                <a:cxn ang="f306">
                  <a:pos x="f469" y="f470"/>
                </a:cxn>
                <a:cxn ang="f306">
                  <a:pos x="f471" y="f472"/>
                </a:cxn>
                <a:cxn ang="f306">
                  <a:pos x="f473" y="f474"/>
                </a:cxn>
                <a:cxn ang="f306">
                  <a:pos x="f475" y="f476"/>
                </a:cxn>
                <a:cxn ang="f306">
                  <a:pos x="f477" y="f478"/>
                </a:cxn>
                <a:cxn ang="f306">
                  <a:pos x="f479" y="f480"/>
                </a:cxn>
                <a:cxn ang="f306">
                  <a:pos x="f481" y="f482"/>
                </a:cxn>
                <a:cxn ang="f306">
                  <a:pos x="f483" y="f484"/>
                </a:cxn>
                <a:cxn ang="f306">
                  <a:pos x="f485" y="f486"/>
                </a:cxn>
                <a:cxn ang="f306">
                  <a:pos x="f487" y="f403"/>
                </a:cxn>
                <a:cxn ang="f306">
                  <a:pos x="f488" y="f401"/>
                </a:cxn>
              </a:cxnLst>
              <a:rect l="f396" t="f399" r="f397" b="f398"/>
              <a:pathLst>
                <a:path w="5083555" h="4692903">
                  <a:moveTo>
                    <a:pt x="f8" y="f5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" y="f59"/>
                  </a:lnTo>
                  <a:lnTo>
                    <a:pt x="f5" y="f60"/>
                  </a:ln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108"/>
                  </a:lnTo>
                  <a:cubicBezTo>
                    <a:pt x="f109" y="f110"/>
                    <a:pt x="f111" y="f112"/>
                    <a:pt x="f113" y="f10"/>
                  </a:cubicBezTo>
                  <a:lnTo>
                    <a:pt x="f114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3" name="Freeform: Shape 169">
              <a:extLst>
                <a:ext uri="{FF2B5EF4-FFF2-40B4-BE49-F238E27FC236}">
                  <a16:creationId xmlns:a16="http://schemas.microsoft.com/office/drawing/2014/main" id="{7768FF3B-EC10-477E-9B5A-725DC5AD09C2}"/>
                </a:ext>
              </a:extLst>
            </p:cNvPr>
            <p:cNvSpPr/>
            <p:nvPr/>
          </p:nvSpPr>
          <p:spPr>
            <a:xfrm>
              <a:off x="0" y="-2414"/>
              <a:ext cx="5779766" cy="527227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779770"/>
                <a:gd name="f7" fmla="val 5272278"/>
                <a:gd name="f8" fmla="val 5778500"/>
                <a:gd name="f9" fmla="val 1270"/>
                <a:gd name="f10" fmla="val 5039741"/>
                <a:gd name="f11" fmla="val 675386"/>
                <a:gd name="f12" fmla="val 1590548"/>
                <a:gd name="f13" fmla="val 3823970"/>
                <a:gd name="f14" fmla="val 1352550"/>
                <a:gd name="f15" fmla="val 4039870"/>
                <a:gd name="f16" fmla="val 1312291"/>
                <a:gd name="f17" fmla="val 4076700"/>
                <a:gd name="f18" fmla="val 1275461"/>
                <a:gd name="f19" fmla="val 4110228"/>
                <a:gd name="f20" fmla="val 1232281"/>
                <a:gd name="f21" fmla="val 4149598"/>
                <a:gd name="f22" fmla="val 1194181"/>
                <a:gd name="f23" fmla="val 4183888"/>
                <a:gd name="f24" fmla="val 1156081"/>
                <a:gd name="f25" fmla="val 4219194"/>
                <a:gd name="f26" fmla="val 1116203"/>
                <a:gd name="f27" fmla="val 4255389"/>
                <a:gd name="f28" fmla="val 1076452"/>
                <a:gd name="f29" fmla="val 4291584"/>
                <a:gd name="f30" fmla="val 1038352"/>
                <a:gd name="f31" fmla="val 4326509"/>
                <a:gd name="f32" fmla="val 996188"/>
                <a:gd name="f33" fmla="val 4364609"/>
                <a:gd name="f34" fmla="val 5198618"/>
                <a:gd name="f35" fmla="val 959612"/>
                <a:gd name="f36" fmla="val 4326001"/>
                <a:gd name="f37" fmla="val 1001903"/>
                <a:gd name="f38" fmla="val 4287901"/>
                <a:gd name="f39" fmla="val 1040003"/>
                <a:gd name="f40" fmla="val 4252976"/>
                <a:gd name="f41" fmla="val 1079500"/>
                <a:gd name="f42" fmla="val 4216400"/>
                <a:gd name="f43" fmla="val 1119251"/>
                <a:gd name="f44" fmla="val 4180205"/>
                <a:gd name="f45" fmla="val 1157351"/>
                <a:gd name="f46" fmla="val 4145026"/>
                <a:gd name="f47" fmla="val 1195451"/>
                <a:gd name="f48" fmla="val 4110863"/>
                <a:gd name="f49" fmla="val 1238758"/>
                <a:gd name="f50" fmla="val 4071493"/>
                <a:gd name="f51" fmla="val 1275588"/>
                <a:gd name="f52" fmla="val 4037965"/>
                <a:gd name="f53" fmla="val 1315720"/>
                <a:gd name="f54" fmla="val 4001516"/>
                <a:gd name="f55" fmla="val 2054352"/>
                <a:gd name="f56" fmla="val 3328416"/>
                <a:gd name="f57" fmla="val 2091182"/>
                <a:gd name="f58" fmla="val 3294761"/>
                <a:gd name="f59" fmla="val 2129282"/>
                <a:gd name="f60" fmla="val 3259582"/>
                <a:gd name="f61" fmla="val 2169541"/>
                <a:gd name="f62" fmla="val 3222879"/>
                <a:gd name="f63" fmla="val 2208784"/>
                <a:gd name="f64" fmla="val 3187065"/>
                <a:gd name="f65" fmla="val 2247773"/>
                <a:gd name="f66" fmla="val 3151505"/>
                <a:gd name="f67" fmla="val 2285873"/>
                <a:gd name="f68" fmla="val 3116834"/>
                <a:gd name="f69" fmla="val 2325116"/>
                <a:gd name="f70" fmla="val 3081020"/>
                <a:gd name="f71" fmla="val 2363216"/>
                <a:gd name="f72" fmla="val 3046603"/>
                <a:gd name="f73" fmla="val 2404999"/>
                <a:gd name="f74" fmla="val 3008503"/>
                <a:gd name="f75" fmla="val 3522599"/>
                <a:gd name="f76" fmla="val 1989328"/>
                <a:gd name="f77" fmla="val 5160899"/>
                <a:gd name="f78" fmla="val 493903"/>
                <a:gd name="f79" fmla="val 5700141"/>
                <a:gd name="f80" fmla="val 1651"/>
                <a:gd name="f81" fmla="val 5702300"/>
                <a:gd name="f82" fmla="+- 0 0 -90"/>
                <a:gd name="f83" fmla="*/ f3 1 5779770"/>
                <a:gd name="f84" fmla="*/ f4 1 5272278"/>
                <a:gd name="f85" fmla="+- f7 0 f5"/>
                <a:gd name="f86" fmla="+- f6 0 f5"/>
                <a:gd name="f87" fmla="*/ f82 f0 1"/>
                <a:gd name="f88" fmla="*/ f86 1 5779770"/>
                <a:gd name="f89" fmla="*/ f85 1 5272278"/>
                <a:gd name="f90" fmla="*/ 5779770 f86 1"/>
                <a:gd name="f91" fmla="*/ 0 f85 1"/>
                <a:gd name="f92" fmla="*/ 5778500 f86 1"/>
                <a:gd name="f93" fmla="*/ 1270 f85 1"/>
                <a:gd name="f94" fmla="*/ 1352550 f86 1"/>
                <a:gd name="f95" fmla="*/ 4039870 f85 1"/>
                <a:gd name="f96" fmla="*/ 1312291 f86 1"/>
                <a:gd name="f97" fmla="*/ 4076700 f85 1"/>
                <a:gd name="f98" fmla="*/ 1275461 f86 1"/>
                <a:gd name="f99" fmla="*/ 4110228 f85 1"/>
                <a:gd name="f100" fmla="*/ 1232281 f86 1"/>
                <a:gd name="f101" fmla="*/ 4149598 f85 1"/>
                <a:gd name="f102" fmla="*/ 1194181 f86 1"/>
                <a:gd name="f103" fmla="*/ 4183888 f85 1"/>
                <a:gd name="f104" fmla="*/ 1156081 f86 1"/>
                <a:gd name="f105" fmla="*/ 4219194 f85 1"/>
                <a:gd name="f106" fmla="*/ 1116203 f86 1"/>
                <a:gd name="f107" fmla="*/ 4255389 f85 1"/>
                <a:gd name="f108" fmla="*/ 1076452 f86 1"/>
                <a:gd name="f109" fmla="*/ 4291584 f85 1"/>
                <a:gd name="f110" fmla="*/ 1038352 f86 1"/>
                <a:gd name="f111" fmla="*/ 4326509 f85 1"/>
                <a:gd name="f112" fmla="*/ 996188 f86 1"/>
                <a:gd name="f113" fmla="*/ 4364609 f85 1"/>
                <a:gd name="f114" fmla="*/ 0 f86 1"/>
                <a:gd name="f115" fmla="*/ 5272278 f85 1"/>
                <a:gd name="f116" fmla="*/ 5198618 f85 1"/>
                <a:gd name="f117" fmla="*/ 959612 f86 1"/>
                <a:gd name="f118" fmla="*/ 4326001 f85 1"/>
                <a:gd name="f119" fmla="*/ 1001903 f86 1"/>
                <a:gd name="f120" fmla="*/ 4287901 f85 1"/>
                <a:gd name="f121" fmla="*/ 1040003 f86 1"/>
                <a:gd name="f122" fmla="*/ 4252976 f85 1"/>
                <a:gd name="f123" fmla="*/ 1079500 f86 1"/>
                <a:gd name="f124" fmla="*/ 4216400 f85 1"/>
                <a:gd name="f125" fmla="*/ 1119251 f86 1"/>
                <a:gd name="f126" fmla="*/ 4180205 f85 1"/>
                <a:gd name="f127" fmla="*/ 1157351 f86 1"/>
                <a:gd name="f128" fmla="*/ 4145026 f85 1"/>
                <a:gd name="f129" fmla="*/ 1195451 f86 1"/>
                <a:gd name="f130" fmla="*/ 4110863 f85 1"/>
                <a:gd name="f131" fmla="*/ 1238758 f86 1"/>
                <a:gd name="f132" fmla="*/ 4071493 f85 1"/>
                <a:gd name="f133" fmla="*/ 1275588 f86 1"/>
                <a:gd name="f134" fmla="*/ 4037965 f85 1"/>
                <a:gd name="f135" fmla="*/ 1315720 f86 1"/>
                <a:gd name="f136" fmla="*/ 4001516 f85 1"/>
                <a:gd name="f137" fmla="*/ 2054352 f86 1"/>
                <a:gd name="f138" fmla="*/ 3328416 f85 1"/>
                <a:gd name="f139" fmla="*/ 2091182 f86 1"/>
                <a:gd name="f140" fmla="*/ 3294761 f85 1"/>
                <a:gd name="f141" fmla="*/ 2129282 f86 1"/>
                <a:gd name="f142" fmla="*/ 3259582 f85 1"/>
                <a:gd name="f143" fmla="*/ 2169541 f86 1"/>
                <a:gd name="f144" fmla="*/ 3222879 f85 1"/>
                <a:gd name="f145" fmla="*/ 2208784 f86 1"/>
                <a:gd name="f146" fmla="*/ 3187065 f85 1"/>
                <a:gd name="f147" fmla="*/ 2247773 f86 1"/>
                <a:gd name="f148" fmla="*/ 3151505 f85 1"/>
                <a:gd name="f149" fmla="*/ 2285873 f86 1"/>
                <a:gd name="f150" fmla="*/ 3116834 f85 1"/>
                <a:gd name="f151" fmla="*/ 2325116 f86 1"/>
                <a:gd name="f152" fmla="*/ 3081020 f85 1"/>
                <a:gd name="f153" fmla="*/ 2363216 f86 1"/>
                <a:gd name="f154" fmla="*/ 3046603 f85 1"/>
                <a:gd name="f155" fmla="*/ 2404999 f86 1"/>
                <a:gd name="f156" fmla="*/ 3008503 f85 1"/>
                <a:gd name="f157" fmla="*/ 5700141 f86 1"/>
                <a:gd name="f158" fmla="*/ 1651 f85 1"/>
                <a:gd name="f159" fmla="*/ 5702300 f86 1"/>
                <a:gd name="f160" fmla="*/ f87 1 f2"/>
                <a:gd name="f161" fmla="*/ f90 1 5779770"/>
                <a:gd name="f162" fmla="*/ f91 1 5272278"/>
                <a:gd name="f163" fmla="*/ f92 1 5779770"/>
                <a:gd name="f164" fmla="*/ f93 1 5272278"/>
                <a:gd name="f165" fmla="*/ f94 1 5779770"/>
                <a:gd name="f166" fmla="*/ f95 1 5272278"/>
                <a:gd name="f167" fmla="*/ f96 1 5779770"/>
                <a:gd name="f168" fmla="*/ f97 1 5272278"/>
                <a:gd name="f169" fmla="*/ f98 1 5779770"/>
                <a:gd name="f170" fmla="*/ f99 1 5272278"/>
                <a:gd name="f171" fmla="*/ f100 1 5779770"/>
                <a:gd name="f172" fmla="*/ f101 1 5272278"/>
                <a:gd name="f173" fmla="*/ f102 1 5779770"/>
                <a:gd name="f174" fmla="*/ f103 1 5272278"/>
                <a:gd name="f175" fmla="*/ f104 1 5779770"/>
                <a:gd name="f176" fmla="*/ f105 1 5272278"/>
                <a:gd name="f177" fmla="*/ f106 1 5779770"/>
                <a:gd name="f178" fmla="*/ f107 1 5272278"/>
                <a:gd name="f179" fmla="*/ f108 1 5779770"/>
                <a:gd name="f180" fmla="*/ f109 1 5272278"/>
                <a:gd name="f181" fmla="*/ f110 1 5779770"/>
                <a:gd name="f182" fmla="*/ f111 1 5272278"/>
                <a:gd name="f183" fmla="*/ f112 1 5779770"/>
                <a:gd name="f184" fmla="*/ f113 1 5272278"/>
                <a:gd name="f185" fmla="*/ f114 1 5779770"/>
                <a:gd name="f186" fmla="*/ f115 1 5272278"/>
                <a:gd name="f187" fmla="*/ f116 1 5272278"/>
                <a:gd name="f188" fmla="*/ f117 1 5779770"/>
                <a:gd name="f189" fmla="*/ f118 1 5272278"/>
                <a:gd name="f190" fmla="*/ f119 1 5779770"/>
                <a:gd name="f191" fmla="*/ f120 1 5272278"/>
                <a:gd name="f192" fmla="*/ f121 1 5779770"/>
                <a:gd name="f193" fmla="*/ f122 1 5272278"/>
                <a:gd name="f194" fmla="*/ f123 1 5779770"/>
                <a:gd name="f195" fmla="*/ f124 1 5272278"/>
                <a:gd name="f196" fmla="*/ f125 1 5779770"/>
                <a:gd name="f197" fmla="*/ f126 1 5272278"/>
                <a:gd name="f198" fmla="*/ f127 1 5779770"/>
                <a:gd name="f199" fmla="*/ f128 1 5272278"/>
                <a:gd name="f200" fmla="*/ f129 1 5779770"/>
                <a:gd name="f201" fmla="*/ f130 1 5272278"/>
                <a:gd name="f202" fmla="*/ f131 1 5779770"/>
                <a:gd name="f203" fmla="*/ f132 1 5272278"/>
                <a:gd name="f204" fmla="*/ f133 1 5779770"/>
                <a:gd name="f205" fmla="*/ f134 1 5272278"/>
                <a:gd name="f206" fmla="*/ f135 1 5779770"/>
                <a:gd name="f207" fmla="*/ f136 1 5272278"/>
                <a:gd name="f208" fmla="*/ f137 1 5779770"/>
                <a:gd name="f209" fmla="*/ f138 1 5272278"/>
                <a:gd name="f210" fmla="*/ f139 1 5779770"/>
                <a:gd name="f211" fmla="*/ f140 1 5272278"/>
                <a:gd name="f212" fmla="*/ f141 1 5779770"/>
                <a:gd name="f213" fmla="*/ f142 1 5272278"/>
                <a:gd name="f214" fmla="*/ f143 1 5779770"/>
                <a:gd name="f215" fmla="*/ f144 1 5272278"/>
                <a:gd name="f216" fmla="*/ f145 1 5779770"/>
                <a:gd name="f217" fmla="*/ f146 1 5272278"/>
                <a:gd name="f218" fmla="*/ f147 1 5779770"/>
                <a:gd name="f219" fmla="*/ f148 1 5272278"/>
                <a:gd name="f220" fmla="*/ f149 1 5779770"/>
                <a:gd name="f221" fmla="*/ f150 1 5272278"/>
                <a:gd name="f222" fmla="*/ f151 1 5779770"/>
                <a:gd name="f223" fmla="*/ f152 1 5272278"/>
                <a:gd name="f224" fmla="*/ f153 1 5779770"/>
                <a:gd name="f225" fmla="*/ f154 1 5272278"/>
                <a:gd name="f226" fmla="*/ f155 1 5779770"/>
                <a:gd name="f227" fmla="*/ f156 1 5272278"/>
                <a:gd name="f228" fmla="*/ f157 1 5779770"/>
                <a:gd name="f229" fmla="*/ f158 1 5272278"/>
                <a:gd name="f230" fmla="*/ f159 1 5779770"/>
                <a:gd name="f231" fmla="*/ f5 1 f88"/>
                <a:gd name="f232" fmla="*/ f6 1 f88"/>
                <a:gd name="f233" fmla="*/ f5 1 f89"/>
                <a:gd name="f234" fmla="*/ f7 1 f89"/>
                <a:gd name="f235" fmla="+- f160 0 f1"/>
                <a:gd name="f236" fmla="*/ f161 1 f88"/>
                <a:gd name="f237" fmla="*/ f162 1 f89"/>
                <a:gd name="f238" fmla="*/ f163 1 f88"/>
                <a:gd name="f239" fmla="*/ f164 1 f89"/>
                <a:gd name="f240" fmla="*/ f165 1 f88"/>
                <a:gd name="f241" fmla="*/ f166 1 f89"/>
                <a:gd name="f242" fmla="*/ f167 1 f88"/>
                <a:gd name="f243" fmla="*/ f168 1 f89"/>
                <a:gd name="f244" fmla="*/ f169 1 f88"/>
                <a:gd name="f245" fmla="*/ f170 1 f89"/>
                <a:gd name="f246" fmla="*/ f171 1 f88"/>
                <a:gd name="f247" fmla="*/ f172 1 f89"/>
                <a:gd name="f248" fmla="*/ f173 1 f88"/>
                <a:gd name="f249" fmla="*/ f174 1 f89"/>
                <a:gd name="f250" fmla="*/ f175 1 f88"/>
                <a:gd name="f251" fmla="*/ f176 1 f89"/>
                <a:gd name="f252" fmla="*/ f177 1 f88"/>
                <a:gd name="f253" fmla="*/ f178 1 f89"/>
                <a:gd name="f254" fmla="*/ f179 1 f88"/>
                <a:gd name="f255" fmla="*/ f180 1 f89"/>
                <a:gd name="f256" fmla="*/ f181 1 f88"/>
                <a:gd name="f257" fmla="*/ f182 1 f89"/>
                <a:gd name="f258" fmla="*/ f183 1 f88"/>
                <a:gd name="f259" fmla="*/ f184 1 f89"/>
                <a:gd name="f260" fmla="*/ f185 1 f88"/>
                <a:gd name="f261" fmla="*/ f186 1 f89"/>
                <a:gd name="f262" fmla="*/ f187 1 f89"/>
                <a:gd name="f263" fmla="*/ f188 1 f88"/>
                <a:gd name="f264" fmla="*/ f189 1 f89"/>
                <a:gd name="f265" fmla="*/ f190 1 f88"/>
                <a:gd name="f266" fmla="*/ f191 1 f89"/>
                <a:gd name="f267" fmla="*/ f192 1 f88"/>
                <a:gd name="f268" fmla="*/ f193 1 f89"/>
                <a:gd name="f269" fmla="*/ f194 1 f88"/>
                <a:gd name="f270" fmla="*/ f195 1 f89"/>
                <a:gd name="f271" fmla="*/ f196 1 f88"/>
                <a:gd name="f272" fmla="*/ f197 1 f89"/>
                <a:gd name="f273" fmla="*/ f198 1 f88"/>
                <a:gd name="f274" fmla="*/ f199 1 f89"/>
                <a:gd name="f275" fmla="*/ f200 1 f88"/>
                <a:gd name="f276" fmla="*/ f201 1 f89"/>
                <a:gd name="f277" fmla="*/ f202 1 f88"/>
                <a:gd name="f278" fmla="*/ f203 1 f89"/>
                <a:gd name="f279" fmla="*/ f204 1 f88"/>
                <a:gd name="f280" fmla="*/ f205 1 f89"/>
                <a:gd name="f281" fmla="*/ f206 1 f88"/>
                <a:gd name="f282" fmla="*/ f207 1 f89"/>
                <a:gd name="f283" fmla="*/ f208 1 f88"/>
                <a:gd name="f284" fmla="*/ f209 1 f89"/>
                <a:gd name="f285" fmla="*/ f210 1 f88"/>
                <a:gd name="f286" fmla="*/ f211 1 f89"/>
                <a:gd name="f287" fmla="*/ f212 1 f88"/>
                <a:gd name="f288" fmla="*/ f213 1 f89"/>
                <a:gd name="f289" fmla="*/ f214 1 f88"/>
                <a:gd name="f290" fmla="*/ f215 1 f89"/>
                <a:gd name="f291" fmla="*/ f216 1 f88"/>
                <a:gd name="f292" fmla="*/ f217 1 f89"/>
                <a:gd name="f293" fmla="*/ f218 1 f88"/>
                <a:gd name="f294" fmla="*/ f219 1 f89"/>
                <a:gd name="f295" fmla="*/ f220 1 f88"/>
                <a:gd name="f296" fmla="*/ f221 1 f89"/>
                <a:gd name="f297" fmla="*/ f222 1 f88"/>
                <a:gd name="f298" fmla="*/ f223 1 f89"/>
                <a:gd name="f299" fmla="*/ f224 1 f88"/>
                <a:gd name="f300" fmla="*/ f225 1 f89"/>
                <a:gd name="f301" fmla="*/ f226 1 f88"/>
                <a:gd name="f302" fmla="*/ f227 1 f89"/>
                <a:gd name="f303" fmla="*/ f228 1 f88"/>
                <a:gd name="f304" fmla="*/ f229 1 f89"/>
                <a:gd name="f305" fmla="*/ f230 1 f88"/>
                <a:gd name="f306" fmla="*/ f231 f83 1"/>
                <a:gd name="f307" fmla="*/ f232 f83 1"/>
                <a:gd name="f308" fmla="*/ f234 f84 1"/>
                <a:gd name="f309" fmla="*/ f233 f84 1"/>
                <a:gd name="f310" fmla="*/ f236 f83 1"/>
                <a:gd name="f311" fmla="*/ f237 f84 1"/>
                <a:gd name="f312" fmla="*/ f238 f83 1"/>
                <a:gd name="f313" fmla="*/ f239 f84 1"/>
                <a:gd name="f314" fmla="*/ f240 f83 1"/>
                <a:gd name="f315" fmla="*/ f241 f84 1"/>
                <a:gd name="f316" fmla="*/ f242 f83 1"/>
                <a:gd name="f317" fmla="*/ f243 f84 1"/>
                <a:gd name="f318" fmla="*/ f244 f83 1"/>
                <a:gd name="f319" fmla="*/ f245 f84 1"/>
                <a:gd name="f320" fmla="*/ f246 f83 1"/>
                <a:gd name="f321" fmla="*/ f247 f84 1"/>
                <a:gd name="f322" fmla="*/ f248 f83 1"/>
                <a:gd name="f323" fmla="*/ f249 f84 1"/>
                <a:gd name="f324" fmla="*/ f250 f83 1"/>
                <a:gd name="f325" fmla="*/ f251 f84 1"/>
                <a:gd name="f326" fmla="*/ f252 f83 1"/>
                <a:gd name="f327" fmla="*/ f253 f84 1"/>
                <a:gd name="f328" fmla="*/ f254 f83 1"/>
                <a:gd name="f329" fmla="*/ f255 f84 1"/>
                <a:gd name="f330" fmla="*/ f256 f83 1"/>
                <a:gd name="f331" fmla="*/ f257 f84 1"/>
                <a:gd name="f332" fmla="*/ f258 f83 1"/>
                <a:gd name="f333" fmla="*/ f259 f84 1"/>
                <a:gd name="f334" fmla="*/ f260 f83 1"/>
                <a:gd name="f335" fmla="*/ f261 f84 1"/>
                <a:gd name="f336" fmla="*/ f262 f84 1"/>
                <a:gd name="f337" fmla="*/ f263 f83 1"/>
                <a:gd name="f338" fmla="*/ f264 f84 1"/>
                <a:gd name="f339" fmla="*/ f265 f83 1"/>
                <a:gd name="f340" fmla="*/ f266 f84 1"/>
                <a:gd name="f341" fmla="*/ f267 f83 1"/>
                <a:gd name="f342" fmla="*/ f268 f84 1"/>
                <a:gd name="f343" fmla="*/ f269 f83 1"/>
                <a:gd name="f344" fmla="*/ f270 f84 1"/>
                <a:gd name="f345" fmla="*/ f271 f83 1"/>
                <a:gd name="f346" fmla="*/ f272 f84 1"/>
                <a:gd name="f347" fmla="*/ f273 f83 1"/>
                <a:gd name="f348" fmla="*/ f274 f84 1"/>
                <a:gd name="f349" fmla="*/ f275 f83 1"/>
                <a:gd name="f350" fmla="*/ f276 f84 1"/>
                <a:gd name="f351" fmla="*/ f277 f83 1"/>
                <a:gd name="f352" fmla="*/ f278 f84 1"/>
                <a:gd name="f353" fmla="*/ f279 f83 1"/>
                <a:gd name="f354" fmla="*/ f280 f84 1"/>
                <a:gd name="f355" fmla="*/ f281 f83 1"/>
                <a:gd name="f356" fmla="*/ f282 f84 1"/>
                <a:gd name="f357" fmla="*/ f283 f83 1"/>
                <a:gd name="f358" fmla="*/ f284 f84 1"/>
                <a:gd name="f359" fmla="*/ f285 f83 1"/>
                <a:gd name="f360" fmla="*/ f286 f84 1"/>
                <a:gd name="f361" fmla="*/ f287 f83 1"/>
                <a:gd name="f362" fmla="*/ f288 f84 1"/>
                <a:gd name="f363" fmla="*/ f289 f83 1"/>
                <a:gd name="f364" fmla="*/ f290 f84 1"/>
                <a:gd name="f365" fmla="*/ f291 f83 1"/>
                <a:gd name="f366" fmla="*/ f292 f84 1"/>
                <a:gd name="f367" fmla="*/ f293 f83 1"/>
                <a:gd name="f368" fmla="*/ f294 f84 1"/>
                <a:gd name="f369" fmla="*/ f295 f83 1"/>
                <a:gd name="f370" fmla="*/ f296 f84 1"/>
                <a:gd name="f371" fmla="*/ f297 f83 1"/>
                <a:gd name="f372" fmla="*/ f298 f84 1"/>
                <a:gd name="f373" fmla="*/ f299 f83 1"/>
                <a:gd name="f374" fmla="*/ f300 f84 1"/>
                <a:gd name="f375" fmla="*/ f301 f83 1"/>
                <a:gd name="f376" fmla="*/ f302 f84 1"/>
                <a:gd name="f377" fmla="*/ f303 f83 1"/>
                <a:gd name="f378" fmla="*/ f304 f84 1"/>
                <a:gd name="f379" fmla="*/ f305 f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5">
                  <a:pos x="f310" y="f311"/>
                </a:cxn>
                <a:cxn ang="f235">
                  <a:pos x="f312" y="f313"/>
                </a:cxn>
                <a:cxn ang="f235">
                  <a:pos x="f314" y="f315"/>
                </a:cxn>
                <a:cxn ang="f235">
                  <a:pos x="f316" y="f317"/>
                </a:cxn>
                <a:cxn ang="f235">
                  <a:pos x="f318" y="f319"/>
                </a:cxn>
                <a:cxn ang="f235">
                  <a:pos x="f320" y="f321"/>
                </a:cxn>
                <a:cxn ang="f235">
                  <a:pos x="f322" y="f323"/>
                </a:cxn>
                <a:cxn ang="f235">
                  <a:pos x="f324" y="f325"/>
                </a:cxn>
                <a:cxn ang="f235">
                  <a:pos x="f326" y="f327"/>
                </a:cxn>
                <a:cxn ang="f235">
                  <a:pos x="f328" y="f329"/>
                </a:cxn>
                <a:cxn ang="f235">
                  <a:pos x="f330" y="f331"/>
                </a:cxn>
                <a:cxn ang="f235">
                  <a:pos x="f332" y="f333"/>
                </a:cxn>
                <a:cxn ang="f235">
                  <a:pos x="f334" y="f335"/>
                </a:cxn>
                <a:cxn ang="f235">
                  <a:pos x="f334" y="f336"/>
                </a:cxn>
                <a:cxn ang="f235">
                  <a:pos x="f337" y="f338"/>
                </a:cxn>
                <a:cxn ang="f235">
                  <a:pos x="f339" y="f340"/>
                </a:cxn>
                <a:cxn ang="f235">
                  <a:pos x="f341" y="f342"/>
                </a:cxn>
                <a:cxn ang="f235">
                  <a:pos x="f343" y="f344"/>
                </a:cxn>
                <a:cxn ang="f235">
                  <a:pos x="f345" y="f346"/>
                </a:cxn>
                <a:cxn ang="f235">
                  <a:pos x="f347" y="f348"/>
                </a:cxn>
                <a:cxn ang="f235">
                  <a:pos x="f349" y="f350"/>
                </a:cxn>
                <a:cxn ang="f235">
                  <a:pos x="f351" y="f352"/>
                </a:cxn>
                <a:cxn ang="f235">
                  <a:pos x="f353" y="f354"/>
                </a:cxn>
                <a:cxn ang="f235">
                  <a:pos x="f355" y="f356"/>
                </a:cxn>
                <a:cxn ang="f235">
                  <a:pos x="f357" y="f358"/>
                </a:cxn>
                <a:cxn ang="f235">
                  <a:pos x="f359" y="f360"/>
                </a:cxn>
                <a:cxn ang="f235">
                  <a:pos x="f361" y="f362"/>
                </a:cxn>
                <a:cxn ang="f235">
                  <a:pos x="f363" y="f364"/>
                </a:cxn>
                <a:cxn ang="f235">
                  <a:pos x="f365" y="f366"/>
                </a:cxn>
                <a:cxn ang="f235">
                  <a:pos x="f367" y="f368"/>
                </a:cxn>
                <a:cxn ang="f235">
                  <a:pos x="f369" y="f370"/>
                </a:cxn>
                <a:cxn ang="f235">
                  <a:pos x="f371" y="f372"/>
                </a:cxn>
                <a:cxn ang="f235">
                  <a:pos x="f373" y="f374"/>
                </a:cxn>
                <a:cxn ang="f235">
                  <a:pos x="f375" y="f376"/>
                </a:cxn>
                <a:cxn ang="f235">
                  <a:pos x="f377" y="f378"/>
                </a:cxn>
                <a:cxn ang="f235">
                  <a:pos x="f379" y="f311"/>
                </a:cxn>
              </a:cxnLst>
              <a:rect l="f306" t="f309" r="f307" b="f308"/>
              <a:pathLst>
                <a:path w="5779770" h="5272278">
                  <a:moveTo>
                    <a:pt x="f6" y="f5"/>
                  </a:moveTo>
                  <a:lnTo>
                    <a:pt x="f8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5" y="f7"/>
                  </a:lnTo>
                  <a:lnTo>
                    <a:pt x="f5" y="f34"/>
                  </a:lnTo>
                  <a:lnTo>
                    <a:pt x="f35" y="f36"/>
                  </a:ln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cubicBezTo>
                    <a:pt x="f75" y="f76"/>
                    <a:pt x="f77" y="f78"/>
                    <a:pt x="f79" y="f80"/>
                  </a:cubicBezTo>
                  <a:lnTo>
                    <a:pt x="f8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4" name="Freeform: Shape 170">
              <a:extLst>
                <a:ext uri="{FF2B5EF4-FFF2-40B4-BE49-F238E27FC236}">
                  <a16:creationId xmlns:a16="http://schemas.microsoft.com/office/drawing/2014/main" id="{F9E5BEF4-4D1C-4CA6-A5E5-35B8E5C88416}"/>
                </a:ext>
              </a:extLst>
            </p:cNvPr>
            <p:cNvSpPr/>
            <p:nvPr/>
          </p:nvSpPr>
          <p:spPr>
            <a:xfrm>
              <a:off x="0" y="-1143"/>
              <a:ext cx="6046085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46089"/>
                <a:gd name="f7" fmla="val 7772400"/>
                <a:gd name="f8" fmla="+- 0 0 -90"/>
                <a:gd name="f9" fmla="*/ f3 1 6046089"/>
                <a:gd name="f10" fmla="*/ f4 1 7772400"/>
                <a:gd name="f11" fmla="+- f7 0 f5"/>
                <a:gd name="f12" fmla="+- f6 0 f5"/>
                <a:gd name="f13" fmla="*/ f8 f0 1"/>
                <a:gd name="f14" fmla="*/ f12 1 6046089"/>
                <a:gd name="f15" fmla="*/ f11 1 7772400"/>
                <a:gd name="f16" fmla="*/ 0 f12 1"/>
                <a:gd name="f17" fmla="*/ 0 f11 1"/>
                <a:gd name="f18" fmla="*/ 6046089 f12 1"/>
                <a:gd name="f19" fmla="*/ 7772400 f11 1"/>
                <a:gd name="f20" fmla="*/ f13 1 f2"/>
                <a:gd name="f21" fmla="*/ f16 1 6046089"/>
                <a:gd name="f22" fmla="*/ f17 1 7772400"/>
                <a:gd name="f23" fmla="*/ f18 1 6046089"/>
                <a:gd name="f24" fmla="*/ f19 1 7772400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</a:cxnLst>
              <a:rect l="f34" t="f37" r="f35" b="f36"/>
              <a:pathLst>
                <a:path w="6046089" h="7772400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155" name="Title 4">
            <a:extLst>
              <a:ext uri="{FF2B5EF4-FFF2-40B4-BE49-F238E27FC236}">
                <a16:creationId xmlns:a16="http://schemas.microsoft.com/office/drawing/2014/main" id="{2BA3270C-5499-463E-A047-3E61F03698E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83480" y="2350008"/>
            <a:ext cx="461772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56" name="Text Placeholder 98">
            <a:extLst>
              <a:ext uri="{FF2B5EF4-FFF2-40B4-BE49-F238E27FC236}">
                <a16:creationId xmlns:a16="http://schemas.microsoft.com/office/drawing/2014/main" id="{465C14E0-D390-4195-97D5-9233A60C16C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941832"/>
            <a:ext cx="4617720" cy="45720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cap="all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7" name="Text Placeholder 106">
            <a:extLst>
              <a:ext uri="{FF2B5EF4-FFF2-40B4-BE49-F238E27FC236}">
                <a16:creationId xmlns:a16="http://schemas.microsoft.com/office/drawing/2014/main" id="{2B1513A4-8658-4135-B988-42FA2EE20E35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1929384"/>
            <a:ext cx="3740728" cy="414342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8" name="Text Placeholder 100">
            <a:extLst>
              <a:ext uri="{FF2B5EF4-FFF2-40B4-BE49-F238E27FC236}">
                <a16:creationId xmlns:a16="http://schemas.microsoft.com/office/drawing/2014/main" id="{5F479604-721A-495B-933C-EC7BE75B364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123944"/>
            <a:ext cx="4590288" cy="457200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9" name="Text Placeholder 2">
            <a:extLst>
              <a:ext uri="{FF2B5EF4-FFF2-40B4-BE49-F238E27FC236}">
                <a16:creationId xmlns:a16="http://schemas.microsoft.com/office/drawing/2014/main" id="{3BE443FE-75EA-45ED-976B-104D30ECF96C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690872"/>
            <a:ext cx="4590288" cy="493776"/>
          </a:xfrm>
        </p:spPr>
        <p:txBody>
          <a:bodyPr>
            <a:noAutofit/>
          </a:bodyPr>
          <a:lstStyle>
            <a:lvl1pPr marL="0" indent="0">
              <a:buNone/>
              <a:defRPr sz="3000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60" name="Text Placeholder 104">
            <a:extLst>
              <a:ext uri="{FF2B5EF4-FFF2-40B4-BE49-F238E27FC236}">
                <a16:creationId xmlns:a16="http://schemas.microsoft.com/office/drawing/2014/main" id="{F122A612-793C-4DF4-8520-B6E067222FE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56048" y="6675120"/>
            <a:ext cx="22860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161" name="Straight Connector 6">
            <a:extLst>
              <a:ext uri="{FF2B5EF4-FFF2-40B4-BE49-F238E27FC236}">
                <a16:creationId xmlns:a16="http://schemas.microsoft.com/office/drawing/2014/main" id="{6F2FE3A2-D02C-427E-A1B5-D9005DBE1585}"/>
              </a:ext>
            </a:extLst>
          </p:cNvPr>
          <p:cNvCxnSpPr/>
          <p:nvPr/>
        </p:nvCxnSpPr>
        <p:spPr>
          <a:xfrm>
            <a:off x="5029200" y="6534146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cxnSp>
        <p:nvCxnSpPr>
          <p:cNvPr id="162" name="Straight Connector 11">
            <a:extLst>
              <a:ext uri="{FF2B5EF4-FFF2-40B4-BE49-F238E27FC236}">
                <a16:creationId xmlns:a16="http://schemas.microsoft.com/office/drawing/2014/main" id="{2FFBE4F6-358F-472C-ADBD-7BF10FD68D8A}"/>
              </a:ext>
            </a:extLst>
          </p:cNvPr>
          <p:cNvCxnSpPr/>
          <p:nvPr/>
        </p:nvCxnSpPr>
        <p:spPr>
          <a:xfrm>
            <a:off x="7801157" y="6529794"/>
            <a:ext cx="18288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sp>
        <p:nvSpPr>
          <p:cNvPr id="163" name="Text Placeholder 104">
            <a:extLst>
              <a:ext uri="{FF2B5EF4-FFF2-40B4-BE49-F238E27FC236}">
                <a16:creationId xmlns:a16="http://schemas.microsoft.com/office/drawing/2014/main" id="{9A06C120-AE70-4975-8710-002F3C1BD1C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6680" y="6126480"/>
            <a:ext cx="1828800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64" name="Text Placeholder 104">
            <a:extLst>
              <a:ext uri="{FF2B5EF4-FFF2-40B4-BE49-F238E27FC236}">
                <a16:creationId xmlns:a16="http://schemas.microsoft.com/office/drawing/2014/main" id="{88E0EB21-E9B2-45BA-8A2F-0EDA6BB445E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6680" y="6670767"/>
            <a:ext cx="18288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2548671913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Blank">
    <p:bg>
      <p:bgPr>
        <a:solidFill>
          <a:srgbClr val="80C1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678478F6-8889-464A-A876-0A4D3373828D}"/>
              </a:ext>
            </a:extLst>
          </p:cNvPr>
          <p:cNvGrpSpPr/>
          <p:nvPr/>
        </p:nvGrpSpPr>
        <p:grpSpPr>
          <a:xfrm>
            <a:off x="4787898" y="-128"/>
            <a:ext cx="5276463" cy="7772655"/>
            <a:chOff x="4787898" y="-128"/>
            <a:chExt cx="5276463" cy="7772655"/>
          </a:xfrm>
        </p:grpSpPr>
        <p:sp>
          <p:nvSpPr>
            <p:cNvPr id="3" name="Freeform: Shape 14">
              <a:extLst>
                <a:ext uri="{FF2B5EF4-FFF2-40B4-BE49-F238E27FC236}">
                  <a16:creationId xmlns:a16="http://schemas.microsoft.com/office/drawing/2014/main" id="{4A335352-B271-43B7-85CC-0609317D81A8}"/>
                </a:ext>
              </a:extLst>
            </p:cNvPr>
            <p:cNvSpPr/>
            <p:nvPr/>
          </p:nvSpPr>
          <p:spPr>
            <a:xfrm>
              <a:off x="7099301" y="3776974"/>
              <a:ext cx="793370" cy="72060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369"/>
                <a:gd name="f7" fmla="val 720598"/>
                <a:gd name="f8" fmla="val 34290"/>
                <a:gd name="f9" fmla="val 35941"/>
                <a:gd name="f10" fmla="val 757555"/>
                <a:gd name="f11" fmla="val 682498"/>
                <a:gd name="f12" fmla="val 522351"/>
                <a:gd name="f13" fmla="val 439420"/>
                <a:gd name="f14" fmla="val 262382"/>
                <a:gd name="f15" fmla="val 204978"/>
                <a:gd name="f16" fmla="+- 0 0 -90"/>
                <a:gd name="f17" fmla="*/ f3 1 793369"/>
                <a:gd name="f18" fmla="*/ f4 1 720598"/>
                <a:gd name="f19" fmla="+- f7 0 f5"/>
                <a:gd name="f20" fmla="+- f6 0 f5"/>
                <a:gd name="f21" fmla="*/ f16 f0 1"/>
                <a:gd name="f22" fmla="*/ f20 1 793369"/>
                <a:gd name="f23" fmla="*/ f19 1 720598"/>
                <a:gd name="f24" fmla="*/ 34290 f20 1"/>
                <a:gd name="f25" fmla="*/ 0 f19 1"/>
                <a:gd name="f26" fmla="*/ 0 f20 1"/>
                <a:gd name="f27" fmla="*/ 35941 f19 1"/>
                <a:gd name="f28" fmla="*/ 757555 f20 1"/>
                <a:gd name="f29" fmla="*/ 720598 f19 1"/>
                <a:gd name="f30" fmla="*/ 793369 f20 1"/>
                <a:gd name="f31" fmla="*/ 682498 f19 1"/>
                <a:gd name="f32" fmla="*/ f21 1 f2"/>
                <a:gd name="f33" fmla="*/ f24 1 793369"/>
                <a:gd name="f34" fmla="*/ f25 1 720598"/>
                <a:gd name="f35" fmla="*/ f26 1 793369"/>
                <a:gd name="f36" fmla="*/ f27 1 720598"/>
                <a:gd name="f37" fmla="*/ f28 1 793369"/>
                <a:gd name="f38" fmla="*/ f29 1 720598"/>
                <a:gd name="f39" fmla="*/ f30 1 793369"/>
                <a:gd name="f40" fmla="*/ f31 1 720598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93369" h="72059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15">
              <a:extLst>
                <a:ext uri="{FF2B5EF4-FFF2-40B4-BE49-F238E27FC236}">
                  <a16:creationId xmlns:a16="http://schemas.microsoft.com/office/drawing/2014/main" id="{CF472DAB-D045-4826-9F7B-5EA18BD25AD1}"/>
                </a:ext>
              </a:extLst>
            </p:cNvPr>
            <p:cNvSpPr/>
            <p:nvPr/>
          </p:nvSpPr>
          <p:spPr>
            <a:xfrm>
              <a:off x="7022207" y="3707261"/>
              <a:ext cx="73536" cy="714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3"/>
                <a:gd name="f7" fmla="val 71501"/>
                <a:gd name="f8" fmla="val 33655"/>
                <a:gd name="f9" fmla="val 35687"/>
                <a:gd name="f10" fmla="val 39497"/>
                <a:gd name="f11" fmla="val 35814"/>
                <a:gd name="f12" fmla="+- 0 0 -90"/>
                <a:gd name="f13" fmla="*/ f3 1 73533"/>
                <a:gd name="f14" fmla="*/ f4 1 71501"/>
                <a:gd name="f15" fmla="+- f7 0 f5"/>
                <a:gd name="f16" fmla="+- f6 0 f5"/>
                <a:gd name="f17" fmla="*/ f12 f0 1"/>
                <a:gd name="f18" fmla="*/ f16 1 73533"/>
                <a:gd name="f19" fmla="*/ f15 1 71501"/>
                <a:gd name="f20" fmla="*/ 33655 f16 1"/>
                <a:gd name="f21" fmla="*/ 0 f15 1"/>
                <a:gd name="f22" fmla="*/ 0 f16 1"/>
                <a:gd name="f23" fmla="*/ 35687 f15 1"/>
                <a:gd name="f24" fmla="*/ 39497 f16 1"/>
                <a:gd name="f25" fmla="*/ 71501 f15 1"/>
                <a:gd name="f26" fmla="*/ 73533 f16 1"/>
                <a:gd name="f27" fmla="*/ 35814 f15 1"/>
                <a:gd name="f28" fmla="*/ f17 1 f2"/>
                <a:gd name="f29" fmla="*/ f20 1 73533"/>
                <a:gd name="f30" fmla="*/ f21 1 71501"/>
                <a:gd name="f31" fmla="*/ f22 1 73533"/>
                <a:gd name="f32" fmla="*/ f23 1 71501"/>
                <a:gd name="f33" fmla="*/ f24 1 73533"/>
                <a:gd name="f34" fmla="*/ f25 1 71501"/>
                <a:gd name="f35" fmla="*/ f26 1 73533"/>
                <a:gd name="f36" fmla="*/ f27 1 7150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533" h="7150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17">
              <a:extLst>
                <a:ext uri="{FF2B5EF4-FFF2-40B4-BE49-F238E27FC236}">
                  <a16:creationId xmlns:a16="http://schemas.microsoft.com/office/drawing/2014/main" id="{B7E20DE5-B379-4EF0-BE91-FB8F313FDE57}"/>
                </a:ext>
              </a:extLst>
            </p:cNvPr>
            <p:cNvSpPr/>
            <p:nvPr/>
          </p:nvSpPr>
          <p:spPr>
            <a:xfrm>
              <a:off x="7898129" y="4495803"/>
              <a:ext cx="74166" cy="721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8"/>
                <a:gd name="f7" fmla="val 72135"/>
                <a:gd name="f8" fmla="val 35814"/>
                <a:gd name="f9" fmla="val 38100"/>
                <a:gd name="f10" fmla="val 72136"/>
                <a:gd name="f11" fmla="val 34036"/>
                <a:gd name="f12" fmla="+- 0 0 -90"/>
                <a:gd name="f13" fmla="*/ f3 1 74168"/>
                <a:gd name="f14" fmla="*/ f4 1 72135"/>
                <a:gd name="f15" fmla="+- f7 0 f5"/>
                <a:gd name="f16" fmla="+- f6 0 f5"/>
                <a:gd name="f17" fmla="*/ f12 f0 1"/>
                <a:gd name="f18" fmla="*/ f16 1 74168"/>
                <a:gd name="f19" fmla="*/ f15 1 72135"/>
                <a:gd name="f20" fmla="*/ 35814 f16 1"/>
                <a:gd name="f21" fmla="*/ 0 f15 1"/>
                <a:gd name="f22" fmla="*/ 0 f16 1"/>
                <a:gd name="f23" fmla="*/ 38100 f15 1"/>
                <a:gd name="f24" fmla="*/ 38100 f16 1"/>
                <a:gd name="f25" fmla="*/ 72136 f15 1"/>
                <a:gd name="f26" fmla="*/ 74168 f16 1"/>
                <a:gd name="f27" fmla="*/ 34036 f15 1"/>
                <a:gd name="f28" fmla="*/ f17 1 f2"/>
                <a:gd name="f29" fmla="*/ f20 1 74168"/>
                <a:gd name="f30" fmla="*/ f21 1 72135"/>
                <a:gd name="f31" fmla="*/ f22 1 74168"/>
                <a:gd name="f32" fmla="*/ f23 1 72135"/>
                <a:gd name="f33" fmla="*/ f24 1 74168"/>
                <a:gd name="f34" fmla="*/ f25 1 72135"/>
                <a:gd name="f35" fmla="*/ f26 1 74168"/>
                <a:gd name="f36" fmla="*/ f27 1 7213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168" h="72135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18">
              <a:extLst>
                <a:ext uri="{FF2B5EF4-FFF2-40B4-BE49-F238E27FC236}">
                  <a16:creationId xmlns:a16="http://schemas.microsoft.com/office/drawing/2014/main" id="{224F2E2B-B337-4184-9E61-6307E3D682FC}"/>
                </a:ext>
              </a:extLst>
            </p:cNvPr>
            <p:cNvSpPr/>
            <p:nvPr/>
          </p:nvSpPr>
          <p:spPr>
            <a:xfrm>
              <a:off x="8058406" y="4640708"/>
              <a:ext cx="76965" cy="750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1"/>
                <a:gd name="f7" fmla="val 75057"/>
                <a:gd name="f8" fmla="val 36195"/>
                <a:gd name="f9" fmla="val 38100"/>
                <a:gd name="f10" fmla="val 40767"/>
                <a:gd name="f11" fmla="val 76962"/>
                <a:gd name="f12" fmla="val 36068"/>
                <a:gd name="f13" fmla="+- 0 0 -90"/>
                <a:gd name="f14" fmla="*/ f3 1 76961"/>
                <a:gd name="f15" fmla="*/ f4 1 75057"/>
                <a:gd name="f16" fmla="+- f7 0 f5"/>
                <a:gd name="f17" fmla="+- f6 0 f5"/>
                <a:gd name="f18" fmla="*/ f13 f0 1"/>
                <a:gd name="f19" fmla="*/ f17 1 76961"/>
                <a:gd name="f20" fmla="*/ f16 1 75057"/>
                <a:gd name="f21" fmla="*/ 36195 f17 1"/>
                <a:gd name="f22" fmla="*/ 0 f16 1"/>
                <a:gd name="f23" fmla="*/ 0 f17 1"/>
                <a:gd name="f24" fmla="*/ 38100 f16 1"/>
                <a:gd name="f25" fmla="*/ 40767 f17 1"/>
                <a:gd name="f26" fmla="*/ 75057 f16 1"/>
                <a:gd name="f27" fmla="*/ 76962 f17 1"/>
                <a:gd name="f28" fmla="*/ 36068 f16 1"/>
                <a:gd name="f29" fmla="*/ f18 1 f2"/>
                <a:gd name="f30" fmla="*/ f21 1 76961"/>
                <a:gd name="f31" fmla="*/ f22 1 75057"/>
                <a:gd name="f32" fmla="*/ f23 1 76961"/>
                <a:gd name="f33" fmla="*/ f24 1 75057"/>
                <a:gd name="f34" fmla="*/ f25 1 76961"/>
                <a:gd name="f35" fmla="*/ f26 1 75057"/>
                <a:gd name="f36" fmla="*/ f27 1 76961"/>
                <a:gd name="f37" fmla="*/ f28 1 7505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961" h="7505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19">
              <a:extLst>
                <a:ext uri="{FF2B5EF4-FFF2-40B4-BE49-F238E27FC236}">
                  <a16:creationId xmlns:a16="http://schemas.microsoft.com/office/drawing/2014/main" id="{A76DCD72-E23B-476B-A8AE-CDE562701D03}"/>
                </a:ext>
              </a:extLst>
            </p:cNvPr>
            <p:cNvSpPr/>
            <p:nvPr/>
          </p:nvSpPr>
          <p:spPr>
            <a:xfrm>
              <a:off x="6940552" y="3633853"/>
              <a:ext cx="74038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1754"/>
                <a:gd name="f8" fmla="val 33655"/>
                <a:gd name="f9" fmla="val 35306"/>
                <a:gd name="f10" fmla="val 40259"/>
                <a:gd name="f11" fmla="val 71755"/>
                <a:gd name="f12" fmla="val 36322"/>
                <a:gd name="f13" fmla="+- 0 0 -90"/>
                <a:gd name="f14" fmla="*/ f3 1 74041"/>
                <a:gd name="f15" fmla="*/ f4 1 71754"/>
                <a:gd name="f16" fmla="+- f7 0 f5"/>
                <a:gd name="f17" fmla="+- f6 0 f5"/>
                <a:gd name="f18" fmla="*/ f13 f0 1"/>
                <a:gd name="f19" fmla="*/ f17 1 74041"/>
                <a:gd name="f20" fmla="*/ f16 1 71754"/>
                <a:gd name="f21" fmla="*/ 33655 f17 1"/>
                <a:gd name="f22" fmla="*/ 0 f16 1"/>
                <a:gd name="f23" fmla="*/ 0 f17 1"/>
                <a:gd name="f24" fmla="*/ 35306 f16 1"/>
                <a:gd name="f25" fmla="*/ 40259 f17 1"/>
                <a:gd name="f26" fmla="*/ 71755 f16 1"/>
                <a:gd name="f27" fmla="*/ 74041 f17 1"/>
                <a:gd name="f28" fmla="*/ 36322 f16 1"/>
                <a:gd name="f29" fmla="*/ f18 1 f2"/>
                <a:gd name="f30" fmla="*/ f21 1 74041"/>
                <a:gd name="f31" fmla="*/ f22 1 71754"/>
                <a:gd name="f32" fmla="*/ f23 1 74041"/>
                <a:gd name="f33" fmla="*/ f24 1 71754"/>
                <a:gd name="f34" fmla="*/ f25 1 74041"/>
                <a:gd name="f35" fmla="*/ f26 1 71754"/>
                <a:gd name="f36" fmla="*/ f27 1 74041"/>
                <a:gd name="f37" fmla="*/ f28 1 7175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041" h="7175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0">
              <a:extLst>
                <a:ext uri="{FF2B5EF4-FFF2-40B4-BE49-F238E27FC236}">
                  <a16:creationId xmlns:a16="http://schemas.microsoft.com/office/drawing/2014/main" id="{456CB849-D97D-4DFF-BC78-016A0D905203}"/>
                </a:ext>
              </a:extLst>
            </p:cNvPr>
            <p:cNvSpPr/>
            <p:nvPr/>
          </p:nvSpPr>
          <p:spPr>
            <a:xfrm>
              <a:off x="7980169" y="4570472"/>
              <a:ext cx="74166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8"/>
                <a:gd name="f7" fmla="val 72897"/>
                <a:gd name="f8" fmla="val 36322"/>
                <a:gd name="f9" fmla="val 38100"/>
                <a:gd name="f10" fmla="val 72898"/>
                <a:gd name="f11" fmla="val 34798"/>
                <a:gd name="f12" fmla="+- 0 0 -90"/>
                <a:gd name="f13" fmla="*/ f3 1 74168"/>
                <a:gd name="f14" fmla="*/ f4 1 72897"/>
                <a:gd name="f15" fmla="+- f7 0 f5"/>
                <a:gd name="f16" fmla="+- f6 0 f5"/>
                <a:gd name="f17" fmla="*/ f12 f0 1"/>
                <a:gd name="f18" fmla="*/ f16 1 74168"/>
                <a:gd name="f19" fmla="*/ f15 1 72897"/>
                <a:gd name="f20" fmla="*/ 36322 f16 1"/>
                <a:gd name="f21" fmla="*/ 0 f15 1"/>
                <a:gd name="f22" fmla="*/ 0 f16 1"/>
                <a:gd name="f23" fmla="*/ 38100 f15 1"/>
                <a:gd name="f24" fmla="*/ 38100 f16 1"/>
                <a:gd name="f25" fmla="*/ 72898 f15 1"/>
                <a:gd name="f26" fmla="*/ 74168 f16 1"/>
                <a:gd name="f27" fmla="*/ 34798 f15 1"/>
                <a:gd name="f28" fmla="*/ f17 1 f2"/>
                <a:gd name="f29" fmla="*/ f20 1 74168"/>
                <a:gd name="f30" fmla="*/ f21 1 72897"/>
                <a:gd name="f31" fmla="*/ f22 1 74168"/>
                <a:gd name="f32" fmla="*/ f23 1 72897"/>
                <a:gd name="f33" fmla="*/ f24 1 74168"/>
                <a:gd name="f34" fmla="*/ f25 1 72897"/>
                <a:gd name="f35" fmla="*/ f26 1 74168"/>
                <a:gd name="f36" fmla="*/ f27 1 7289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168" h="72897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1">
              <a:extLst>
                <a:ext uri="{FF2B5EF4-FFF2-40B4-BE49-F238E27FC236}">
                  <a16:creationId xmlns:a16="http://schemas.microsoft.com/office/drawing/2014/main" id="{92A91D6C-5072-4E4F-BD51-89B96F349D8E}"/>
                </a:ext>
              </a:extLst>
            </p:cNvPr>
            <p:cNvSpPr/>
            <p:nvPr/>
          </p:nvSpPr>
          <p:spPr>
            <a:xfrm>
              <a:off x="6782818" y="3491608"/>
              <a:ext cx="71496" cy="699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501"/>
                <a:gd name="f7" fmla="val 69977"/>
                <a:gd name="f8" fmla="val 33147"/>
                <a:gd name="f9" fmla="val 34925"/>
                <a:gd name="f10" fmla="val 38100"/>
                <a:gd name="f11" fmla="val 35179"/>
                <a:gd name="f12" fmla="+- 0 0 -90"/>
                <a:gd name="f13" fmla="*/ f3 1 71501"/>
                <a:gd name="f14" fmla="*/ f4 1 69977"/>
                <a:gd name="f15" fmla="+- f7 0 f5"/>
                <a:gd name="f16" fmla="+- f6 0 f5"/>
                <a:gd name="f17" fmla="*/ f12 f0 1"/>
                <a:gd name="f18" fmla="*/ f16 1 71501"/>
                <a:gd name="f19" fmla="*/ f15 1 69977"/>
                <a:gd name="f20" fmla="*/ 33147 f16 1"/>
                <a:gd name="f21" fmla="*/ 0 f15 1"/>
                <a:gd name="f22" fmla="*/ 0 f16 1"/>
                <a:gd name="f23" fmla="*/ 34925 f15 1"/>
                <a:gd name="f24" fmla="*/ 38100 f16 1"/>
                <a:gd name="f25" fmla="*/ 69977 f15 1"/>
                <a:gd name="f26" fmla="*/ 71501 f16 1"/>
                <a:gd name="f27" fmla="*/ 35179 f15 1"/>
                <a:gd name="f28" fmla="*/ f17 1 f2"/>
                <a:gd name="f29" fmla="*/ f20 1 71501"/>
                <a:gd name="f30" fmla="*/ f21 1 69977"/>
                <a:gd name="f31" fmla="*/ f22 1 71501"/>
                <a:gd name="f32" fmla="*/ f23 1 69977"/>
                <a:gd name="f33" fmla="*/ f24 1 71501"/>
                <a:gd name="f34" fmla="*/ f25 1 69977"/>
                <a:gd name="f35" fmla="*/ f26 1 71501"/>
                <a:gd name="f36" fmla="*/ f27 1 6997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501" h="6997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2">
              <a:extLst>
                <a:ext uri="{FF2B5EF4-FFF2-40B4-BE49-F238E27FC236}">
                  <a16:creationId xmlns:a16="http://schemas.microsoft.com/office/drawing/2014/main" id="{EA32F5D0-64A1-4990-8E67-EEAFEED49386}"/>
                </a:ext>
              </a:extLst>
            </p:cNvPr>
            <p:cNvSpPr/>
            <p:nvPr/>
          </p:nvSpPr>
          <p:spPr>
            <a:xfrm>
              <a:off x="6980301" y="6128381"/>
              <a:ext cx="1844545" cy="16440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44547"/>
                <a:gd name="f7" fmla="val 1644015"/>
                <a:gd name="f8" fmla="val 40132"/>
                <a:gd name="f9" fmla="val 540131"/>
                <a:gd name="f10" fmla="val 530987"/>
                <a:gd name="f11" fmla="val 1240536"/>
                <a:gd name="f12" fmla="val 1167257"/>
                <a:gd name="f13" fmla="val 1765300"/>
                <a:gd name="f14" fmla="val 1844548"/>
                <a:gd name="f15" fmla="val 1391539"/>
                <a:gd name="f16" fmla="val 1233424"/>
                <a:gd name="f17" fmla="val 631698"/>
                <a:gd name="f18" fmla="val 542925"/>
                <a:gd name="f19" fmla="val 36703"/>
                <a:gd name="f20" fmla="val 24765"/>
                <a:gd name="f21" fmla="val 13335"/>
                <a:gd name="f22" fmla="val 12319"/>
                <a:gd name="f23" fmla="val 26670"/>
                <a:gd name="f24" fmla="+- 0 0 -90"/>
                <a:gd name="f25" fmla="*/ f3 1 1844547"/>
                <a:gd name="f26" fmla="*/ f4 1 1644015"/>
                <a:gd name="f27" fmla="+- f7 0 f5"/>
                <a:gd name="f28" fmla="+- f6 0 f5"/>
                <a:gd name="f29" fmla="*/ f24 f0 1"/>
                <a:gd name="f30" fmla="*/ f28 1 1844547"/>
                <a:gd name="f31" fmla="*/ f27 1 1644015"/>
                <a:gd name="f32" fmla="*/ 0 f28 1"/>
                <a:gd name="f33" fmla="*/ 40132 f27 1"/>
                <a:gd name="f34" fmla="*/ 1765300 f28 1"/>
                <a:gd name="f35" fmla="*/ 1644015 f27 1"/>
                <a:gd name="f36" fmla="*/ 1844548 f28 1"/>
                <a:gd name="f37" fmla="*/ 36703 f28 1"/>
                <a:gd name="f38" fmla="*/ 0 f27 1"/>
                <a:gd name="f39" fmla="*/ f29 1 f2"/>
                <a:gd name="f40" fmla="*/ f32 1 1844547"/>
                <a:gd name="f41" fmla="*/ f33 1 1644015"/>
                <a:gd name="f42" fmla="*/ f34 1 1844547"/>
                <a:gd name="f43" fmla="*/ f35 1 1644015"/>
                <a:gd name="f44" fmla="*/ f36 1 1844547"/>
                <a:gd name="f45" fmla="*/ f37 1 1844547"/>
                <a:gd name="f46" fmla="*/ f38 1 1644015"/>
                <a:gd name="f47" fmla="*/ f5 1 f30"/>
                <a:gd name="f48" fmla="*/ f6 1 f30"/>
                <a:gd name="f49" fmla="*/ f5 1 f31"/>
                <a:gd name="f50" fmla="*/ f7 1 f31"/>
                <a:gd name="f51" fmla="+- f39 0 f1"/>
                <a:gd name="f52" fmla="*/ f40 1 f30"/>
                <a:gd name="f53" fmla="*/ f41 1 f31"/>
                <a:gd name="f54" fmla="*/ f42 1 f30"/>
                <a:gd name="f55" fmla="*/ f43 1 f31"/>
                <a:gd name="f56" fmla="*/ f44 1 f30"/>
                <a:gd name="f57" fmla="*/ f45 1 f30"/>
                <a:gd name="f58" fmla="*/ f46 1 f31"/>
                <a:gd name="f59" fmla="*/ f47 f25 1"/>
                <a:gd name="f60" fmla="*/ f48 f25 1"/>
                <a:gd name="f61" fmla="*/ f50 f26 1"/>
                <a:gd name="f62" fmla="*/ f49 f26 1"/>
                <a:gd name="f63" fmla="*/ f52 f25 1"/>
                <a:gd name="f64" fmla="*/ f53 f26 1"/>
                <a:gd name="f65" fmla="*/ f54 f25 1"/>
                <a:gd name="f66" fmla="*/ f55 f26 1"/>
                <a:gd name="f67" fmla="*/ f56 f25 1"/>
                <a:gd name="f68" fmla="*/ f57 f25 1"/>
                <a:gd name="f69" fmla="*/ f58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3" y="f64"/>
                </a:cxn>
                <a:cxn ang="f51">
                  <a:pos x="f65" y="f66"/>
                </a:cxn>
                <a:cxn ang="f51">
                  <a:pos x="f67" y="f66"/>
                </a:cxn>
                <a:cxn ang="f51">
                  <a:pos x="f68" y="f69"/>
                </a:cxn>
                <a:cxn ang="f51">
                  <a:pos x="f63" y="f64"/>
                </a:cxn>
              </a:cxnLst>
              <a:rect l="f59" t="f62" r="f60" b="f61"/>
              <a:pathLst>
                <a:path w="1844547" h="164401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19" y="f5"/>
                  </a:cubicBezTo>
                  <a:cubicBezTo>
                    <a:pt x="f20" y="f21"/>
                    <a:pt x="f22" y="f23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3">
              <a:extLst>
                <a:ext uri="{FF2B5EF4-FFF2-40B4-BE49-F238E27FC236}">
                  <a16:creationId xmlns:a16="http://schemas.microsoft.com/office/drawing/2014/main" id="{58BE0F93-4C7F-4E6F-833A-8931093B6549}"/>
                </a:ext>
              </a:extLst>
            </p:cNvPr>
            <p:cNvSpPr/>
            <p:nvPr/>
          </p:nvSpPr>
          <p:spPr>
            <a:xfrm>
              <a:off x="7054083" y="6048371"/>
              <a:ext cx="1945514" cy="17240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45513"/>
                <a:gd name="f7" fmla="val 1724025"/>
                <a:gd name="f8" fmla="val 40386"/>
                <a:gd name="f9" fmla="val 602742"/>
                <a:gd name="f10" fmla="val 587248"/>
                <a:gd name="f11" fmla="val 1404112"/>
                <a:gd name="f12" fmla="val 1315212"/>
                <a:gd name="f13" fmla="val 1855089"/>
                <a:gd name="f14" fmla="val 1473835"/>
                <a:gd name="f15" fmla="val 1298067"/>
                <a:gd name="f16" fmla="val 652780"/>
                <a:gd name="f17" fmla="val 555625"/>
                <a:gd name="f18" fmla="val 37338"/>
                <a:gd name="f19" fmla="+- 0 0 -90"/>
                <a:gd name="f20" fmla="*/ f3 1 1945513"/>
                <a:gd name="f21" fmla="*/ f4 1 1724025"/>
                <a:gd name="f22" fmla="+- f7 0 f5"/>
                <a:gd name="f23" fmla="+- f6 0 f5"/>
                <a:gd name="f24" fmla="*/ f19 f0 1"/>
                <a:gd name="f25" fmla="*/ f23 1 1945513"/>
                <a:gd name="f26" fmla="*/ f22 1 1724025"/>
                <a:gd name="f27" fmla="*/ 0 f23 1"/>
                <a:gd name="f28" fmla="*/ 40386 f22 1"/>
                <a:gd name="f29" fmla="*/ 1855089 f23 1"/>
                <a:gd name="f30" fmla="*/ 1724025 f22 1"/>
                <a:gd name="f31" fmla="*/ 1945513 f23 1"/>
                <a:gd name="f32" fmla="*/ 37338 f23 1"/>
                <a:gd name="f33" fmla="*/ 0 f22 1"/>
                <a:gd name="f34" fmla="*/ f24 1 f2"/>
                <a:gd name="f35" fmla="*/ f27 1 1945513"/>
                <a:gd name="f36" fmla="*/ f28 1 1724025"/>
                <a:gd name="f37" fmla="*/ f29 1 1945513"/>
                <a:gd name="f38" fmla="*/ f30 1 1724025"/>
                <a:gd name="f39" fmla="*/ f31 1 1945513"/>
                <a:gd name="f40" fmla="*/ f32 1 1945513"/>
                <a:gd name="f41" fmla="*/ f33 1 1724025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5"/>
                <a:gd name="f53" fmla="*/ f41 1 f26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0 1"/>
                <a:gd name="f64" fmla="*/ f53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1"/>
                </a:cxn>
                <a:cxn ang="f46">
                  <a:pos x="f63" y="f64"/>
                </a:cxn>
              </a:cxnLst>
              <a:rect l="f54" t="f57" r="f55" b="f56"/>
              <a:pathLst>
                <a:path w="1945513" h="172402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7"/>
                  </a:lnTo>
                  <a:cubicBezTo>
                    <a:pt x="f14" y="f15"/>
                    <a:pt x="f16" y="f17"/>
                    <a:pt x="f1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4">
              <a:extLst>
                <a:ext uri="{FF2B5EF4-FFF2-40B4-BE49-F238E27FC236}">
                  <a16:creationId xmlns:a16="http://schemas.microsoft.com/office/drawing/2014/main" id="{678077A5-8B25-4931-B1C9-A18279F80BD8}"/>
                </a:ext>
              </a:extLst>
            </p:cNvPr>
            <p:cNvSpPr/>
            <p:nvPr/>
          </p:nvSpPr>
          <p:spPr>
            <a:xfrm>
              <a:off x="6861813" y="3562987"/>
              <a:ext cx="72639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358"/>
                <a:gd name="f8" fmla="val 33528"/>
                <a:gd name="f9" fmla="val 35052"/>
                <a:gd name="f10" fmla="val 39116"/>
                <a:gd name="f11" fmla="val 35179"/>
                <a:gd name="f12" fmla="+- 0 0 -90"/>
                <a:gd name="f13" fmla="*/ f3 1 72644"/>
                <a:gd name="f14" fmla="*/ f4 1 70358"/>
                <a:gd name="f15" fmla="+- f7 0 f5"/>
                <a:gd name="f16" fmla="+- f6 0 f5"/>
                <a:gd name="f17" fmla="*/ f12 f0 1"/>
                <a:gd name="f18" fmla="*/ f16 1 72644"/>
                <a:gd name="f19" fmla="*/ f15 1 70358"/>
                <a:gd name="f20" fmla="*/ 33528 f16 1"/>
                <a:gd name="f21" fmla="*/ 0 f15 1"/>
                <a:gd name="f22" fmla="*/ 0 f16 1"/>
                <a:gd name="f23" fmla="*/ 35052 f15 1"/>
                <a:gd name="f24" fmla="*/ 39116 f16 1"/>
                <a:gd name="f25" fmla="*/ 70358 f15 1"/>
                <a:gd name="f26" fmla="*/ 72644 f16 1"/>
                <a:gd name="f27" fmla="*/ 35179 f15 1"/>
                <a:gd name="f28" fmla="*/ f17 1 f2"/>
                <a:gd name="f29" fmla="*/ f20 1 72644"/>
                <a:gd name="f30" fmla="*/ f21 1 70358"/>
                <a:gd name="f31" fmla="*/ f22 1 72644"/>
                <a:gd name="f32" fmla="*/ f23 1 70358"/>
                <a:gd name="f33" fmla="*/ f24 1 72644"/>
                <a:gd name="f34" fmla="*/ f25 1 70358"/>
                <a:gd name="f35" fmla="*/ f26 1 72644"/>
                <a:gd name="f36" fmla="*/ f27 1 7035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035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25">
              <a:extLst>
                <a:ext uri="{FF2B5EF4-FFF2-40B4-BE49-F238E27FC236}">
                  <a16:creationId xmlns:a16="http://schemas.microsoft.com/office/drawing/2014/main" id="{7E7ABA43-5408-409E-AEC8-2B1596B7FB6B}"/>
                </a:ext>
              </a:extLst>
            </p:cNvPr>
            <p:cNvSpPr/>
            <p:nvPr/>
          </p:nvSpPr>
          <p:spPr>
            <a:xfrm>
              <a:off x="6903463" y="6208519"/>
              <a:ext cx="1763905" cy="15638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3902"/>
                <a:gd name="f7" fmla="val 1563878"/>
                <a:gd name="f8" fmla="val 42926"/>
                <a:gd name="f9" fmla="val 522986"/>
                <a:gd name="f10" fmla="val 524510"/>
                <a:gd name="f11" fmla="val 1176147"/>
                <a:gd name="f12" fmla="val 1123950"/>
                <a:gd name="f13" fmla="val 1656334"/>
                <a:gd name="f14" fmla="val 1763903"/>
                <a:gd name="f15" fmla="val 1242314"/>
                <a:gd name="f16" fmla="val 1090803"/>
                <a:gd name="f17" fmla="val 562737"/>
                <a:gd name="f18" fmla="val 473964"/>
                <a:gd name="f19" fmla="val 40259"/>
                <a:gd name="f20" fmla="+- 0 0 -90"/>
                <a:gd name="f21" fmla="*/ f3 1 1763902"/>
                <a:gd name="f22" fmla="*/ f4 1 1563878"/>
                <a:gd name="f23" fmla="+- f7 0 f5"/>
                <a:gd name="f24" fmla="+- f6 0 f5"/>
                <a:gd name="f25" fmla="*/ f20 f0 1"/>
                <a:gd name="f26" fmla="*/ f24 1 1763902"/>
                <a:gd name="f27" fmla="*/ f23 1 1563878"/>
                <a:gd name="f28" fmla="*/ 0 f24 1"/>
                <a:gd name="f29" fmla="*/ 42926 f23 1"/>
                <a:gd name="f30" fmla="*/ 1656334 f24 1"/>
                <a:gd name="f31" fmla="*/ 1563878 f23 1"/>
                <a:gd name="f32" fmla="*/ 1763903 f24 1"/>
                <a:gd name="f33" fmla="*/ 40259 f24 1"/>
                <a:gd name="f34" fmla="*/ 0 f23 1"/>
                <a:gd name="f35" fmla="*/ f25 1 f2"/>
                <a:gd name="f36" fmla="*/ f28 1 1763902"/>
                <a:gd name="f37" fmla="*/ f29 1 1563878"/>
                <a:gd name="f38" fmla="*/ f30 1 1763902"/>
                <a:gd name="f39" fmla="*/ f31 1 1563878"/>
                <a:gd name="f40" fmla="*/ f32 1 1763902"/>
                <a:gd name="f41" fmla="*/ f33 1 1763902"/>
                <a:gd name="f42" fmla="*/ f34 1 1563878"/>
                <a:gd name="f43" fmla="*/ f5 1 f26"/>
                <a:gd name="f44" fmla="*/ f6 1 f26"/>
                <a:gd name="f45" fmla="*/ f5 1 f27"/>
                <a:gd name="f46" fmla="*/ f7 1 f27"/>
                <a:gd name="f47" fmla="+- f35 0 f1"/>
                <a:gd name="f48" fmla="*/ f36 1 f26"/>
                <a:gd name="f49" fmla="*/ f37 1 f27"/>
                <a:gd name="f50" fmla="*/ f38 1 f26"/>
                <a:gd name="f51" fmla="*/ f39 1 f27"/>
                <a:gd name="f52" fmla="*/ f40 1 f26"/>
                <a:gd name="f53" fmla="*/ f41 1 f26"/>
                <a:gd name="f54" fmla="*/ f42 1 f27"/>
                <a:gd name="f55" fmla="*/ f43 f21 1"/>
                <a:gd name="f56" fmla="*/ f44 f21 1"/>
                <a:gd name="f57" fmla="*/ f46 f22 1"/>
                <a:gd name="f58" fmla="*/ f45 f22 1"/>
                <a:gd name="f59" fmla="*/ f48 f21 1"/>
                <a:gd name="f60" fmla="*/ f49 f22 1"/>
                <a:gd name="f61" fmla="*/ f50 f21 1"/>
                <a:gd name="f62" fmla="*/ f51 f22 1"/>
                <a:gd name="f63" fmla="*/ f52 f21 1"/>
                <a:gd name="f64" fmla="*/ f53 f21 1"/>
                <a:gd name="f65" fmla="*/ f54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59" y="f60"/>
                </a:cxn>
                <a:cxn ang="f47">
                  <a:pos x="f61" y="f62"/>
                </a:cxn>
                <a:cxn ang="f47">
                  <a:pos x="f63" y="f62"/>
                </a:cxn>
                <a:cxn ang="f47">
                  <a:pos x="f64" y="f65"/>
                </a:cxn>
              </a:cxnLst>
              <a:rect l="f55" t="f58" r="f56" b="f57"/>
              <a:pathLst>
                <a:path w="1763902" h="1563878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26">
              <a:extLst>
                <a:ext uri="{FF2B5EF4-FFF2-40B4-BE49-F238E27FC236}">
                  <a16:creationId xmlns:a16="http://schemas.microsoft.com/office/drawing/2014/main" id="{59C79E02-B505-4A4B-B97B-A04073675934}"/>
                </a:ext>
              </a:extLst>
            </p:cNvPr>
            <p:cNvSpPr/>
            <p:nvPr/>
          </p:nvSpPr>
          <p:spPr>
            <a:xfrm>
              <a:off x="7717664" y="27688"/>
              <a:ext cx="71250" cy="73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247"/>
                <a:gd name="f7" fmla="val 73405"/>
                <a:gd name="f8" fmla="val 33274"/>
                <a:gd name="f9" fmla="val 33147"/>
                <a:gd name="f10" fmla="val 40259"/>
                <a:gd name="f11" fmla="val 38100"/>
                <a:gd name="f12" fmla="val 73406"/>
                <a:gd name="f13" fmla="+- 0 0 -90"/>
                <a:gd name="f14" fmla="*/ f3 1 71247"/>
                <a:gd name="f15" fmla="*/ f4 1 73405"/>
                <a:gd name="f16" fmla="+- f7 0 f5"/>
                <a:gd name="f17" fmla="+- f6 0 f5"/>
                <a:gd name="f18" fmla="*/ f13 f0 1"/>
                <a:gd name="f19" fmla="*/ f17 1 71247"/>
                <a:gd name="f20" fmla="*/ f16 1 73405"/>
                <a:gd name="f21" fmla="*/ 71247 f17 1"/>
                <a:gd name="f22" fmla="*/ 33274 f16 1"/>
                <a:gd name="f23" fmla="*/ 33147 f17 1"/>
                <a:gd name="f24" fmla="*/ 0 f16 1"/>
                <a:gd name="f25" fmla="*/ 0 f17 1"/>
                <a:gd name="f26" fmla="*/ 40259 f16 1"/>
                <a:gd name="f27" fmla="*/ 38100 f17 1"/>
                <a:gd name="f28" fmla="*/ 73406 f16 1"/>
                <a:gd name="f29" fmla="*/ f18 1 f2"/>
                <a:gd name="f30" fmla="*/ f21 1 71247"/>
                <a:gd name="f31" fmla="*/ f22 1 73405"/>
                <a:gd name="f32" fmla="*/ f23 1 71247"/>
                <a:gd name="f33" fmla="*/ f24 1 73405"/>
                <a:gd name="f34" fmla="*/ f25 1 71247"/>
                <a:gd name="f35" fmla="*/ f26 1 73405"/>
                <a:gd name="f36" fmla="*/ f27 1 71247"/>
                <a:gd name="f37" fmla="*/ f28 1 7340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247" h="73405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27">
              <a:extLst>
                <a:ext uri="{FF2B5EF4-FFF2-40B4-BE49-F238E27FC236}">
                  <a16:creationId xmlns:a16="http://schemas.microsoft.com/office/drawing/2014/main" id="{77A84AF5-6DCB-4A4E-A4ED-AEED83EC02B8}"/>
                </a:ext>
              </a:extLst>
            </p:cNvPr>
            <p:cNvSpPr/>
            <p:nvPr/>
          </p:nvSpPr>
          <p:spPr>
            <a:xfrm>
              <a:off x="8139805" y="4713988"/>
              <a:ext cx="75694" cy="745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692"/>
                <a:gd name="f7" fmla="val 74548"/>
                <a:gd name="f8" fmla="val 36322"/>
                <a:gd name="f9" fmla="val 39116"/>
                <a:gd name="f10" fmla="val 39243"/>
                <a:gd name="f11" fmla="val 74549"/>
                <a:gd name="f12" fmla="val 35306"/>
                <a:gd name="f13" fmla="+- 0 0 -90"/>
                <a:gd name="f14" fmla="*/ f3 1 75692"/>
                <a:gd name="f15" fmla="*/ f4 1 74548"/>
                <a:gd name="f16" fmla="+- f7 0 f5"/>
                <a:gd name="f17" fmla="+- f6 0 f5"/>
                <a:gd name="f18" fmla="*/ f13 f0 1"/>
                <a:gd name="f19" fmla="*/ f17 1 75692"/>
                <a:gd name="f20" fmla="*/ f16 1 74548"/>
                <a:gd name="f21" fmla="*/ 36322 f17 1"/>
                <a:gd name="f22" fmla="*/ 0 f16 1"/>
                <a:gd name="f23" fmla="*/ 0 f17 1"/>
                <a:gd name="f24" fmla="*/ 39116 f16 1"/>
                <a:gd name="f25" fmla="*/ 39243 f17 1"/>
                <a:gd name="f26" fmla="*/ 74549 f16 1"/>
                <a:gd name="f27" fmla="*/ 75692 f17 1"/>
                <a:gd name="f28" fmla="*/ 35306 f16 1"/>
                <a:gd name="f29" fmla="*/ f18 1 f2"/>
                <a:gd name="f30" fmla="*/ f21 1 75692"/>
                <a:gd name="f31" fmla="*/ f22 1 74548"/>
                <a:gd name="f32" fmla="*/ f23 1 75692"/>
                <a:gd name="f33" fmla="*/ f24 1 74548"/>
                <a:gd name="f34" fmla="*/ f25 1 75692"/>
                <a:gd name="f35" fmla="*/ f26 1 74548"/>
                <a:gd name="f36" fmla="*/ f27 1 75692"/>
                <a:gd name="f37" fmla="*/ f28 1 7454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692" h="7454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28">
              <a:extLst>
                <a:ext uri="{FF2B5EF4-FFF2-40B4-BE49-F238E27FC236}">
                  <a16:creationId xmlns:a16="http://schemas.microsoft.com/office/drawing/2014/main" id="{393BB648-726F-4229-928D-18E925F15652}"/>
                </a:ext>
              </a:extLst>
            </p:cNvPr>
            <p:cNvSpPr/>
            <p:nvPr/>
          </p:nvSpPr>
          <p:spPr>
            <a:xfrm>
              <a:off x="5997659" y="109984"/>
              <a:ext cx="1723433" cy="33775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23433"/>
                <a:gd name="f7" fmla="val 3377564"/>
                <a:gd name="f8" fmla="val 317035"/>
                <a:gd name="f9" fmla="val 2931795"/>
                <a:gd name="f10" fmla="val 158793"/>
                <a:gd name="f11" fmla="val 2792095"/>
                <a:gd name="f12" fmla="val 68242"/>
                <a:gd name="f13" fmla="val 2615946"/>
                <a:gd name="f14" fmla="val 52494"/>
                <a:gd name="f15" fmla="val 2402840"/>
                <a:gd name="f16" fmla="val 46030"/>
                <a:gd name="f17" fmla="val 2320946"/>
                <a:gd name="f18" fmla="val 52675"/>
                <a:gd name="f19" fmla="val 2238546"/>
                <a:gd name="f20" fmla="val 72179"/>
                <a:gd name="f21" fmla="val 2158746"/>
                <a:gd name="f22" fmla="val 102405"/>
                <a:gd name="f23" fmla="val 2036699"/>
                <a:gd name="f24" fmla="val 162857"/>
                <a:gd name="f25" fmla="val 1925066"/>
                <a:gd name="f26" fmla="val 248709"/>
                <a:gd name="f27" fmla="val 1821180"/>
                <a:gd name="f28" fmla="val 477309"/>
                <a:gd name="f29" fmla="val 1544828"/>
                <a:gd name="f30" fmla="val 1108245"/>
                <a:gd name="f31" fmla="val 779780"/>
                <a:gd name="f32" fmla="val 33274"/>
                <a:gd name="f33" fmla="val 1685333"/>
                <a:gd name="f34" fmla="val 1024298"/>
                <a:gd name="f35" fmla="val 802894"/>
                <a:gd name="f36" fmla="val 326941"/>
                <a:gd name="f37" fmla="val 1650365"/>
                <a:gd name="f38" fmla="val 187876"/>
                <a:gd name="f39" fmla="val 1820418"/>
                <a:gd name="f40" fmla="+- 0 0 65707"/>
                <a:gd name="f41" fmla="val 2127981"/>
                <a:gd name="f42" fmla="+- 0 0 62228"/>
                <a:gd name="f43" fmla="val 2573115"/>
                <a:gd name="f44" fmla="val 196131"/>
                <a:gd name="f45" fmla="val 2876677"/>
                <a:gd name="f46" fmla="val 253027"/>
                <a:gd name="f47" fmla="val 2943987"/>
                <a:gd name="f48" fmla="val 323131"/>
                <a:gd name="f49" fmla="val 2999867"/>
                <a:gd name="f50" fmla="val 389298"/>
                <a:gd name="f51" fmla="val 3058795"/>
                <a:gd name="f52" fmla="val 398823"/>
                <a:gd name="f53" fmla="val 3067177"/>
                <a:gd name="f54" fmla="val 531411"/>
                <a:gd name="f55" fmla="val 3187065"/>
                <a:gd name="f56" fmla="val 742104"/>
                <a:gd name="f57" fmla="val 3377565"/>
                <a:gd name="f58" fmla="val 753153"/>
                <a:gd name="f59" fmla="val 3366008"/>
                <a:gd name="f60" fmla="val 764202"/>
                <a:gd name="f61" fmla="val 3354324"/>
                <a:gd name="f62" fmla="val 775124"/>
                <a:gd name="f63" fmla="val 3342640"/>
                <a:gd name="f64" fmla="val 508424"/>
                <a:gd name="f65" fmla="val 3103118"/>
                <a:gd name="f66" fmla="val 334434"/>
                <a:gd name="f67" fmla="val 2947035"/>
                <a:gd name="f68" fmla="+- 0 0 -90"/>
                <a:gd name="f69" fmla="*/ f3 1 1723433"/>
                <a:gd name="f70" fmla="*/ f4 1 3377564"/>
                <a:gd name="f71" fmla="+- f7 0 f5"/>
                <a:gd name="f72" fmla="+- f6 0 f5"/>
                <a:gd name="f73" fmla="*/ f68 f0 1"/>
                <a:gd name="f74" fmla="*/ f72 1 1723433"/>
                <a:gd name="f75" fmla="*/ f71 1 3377564"/>
                <a:gd name="f76" fmla="*/ 317035 f72 1"/>
                <a:gd name="f77" fmla="*/ 2931795 f71 1"/>
                <a:gd name="f78" fmla="*/ 52494 f72 1"/>
                <a:gd name="f79" fmla="*/ 2402840 f71 1"/>
                <a:gd name="f80" fmla="*/ 72179 f72 1"/>
                <a:gd name="f81" fmla="*/ 2158746 f71 1"/>
                <a:gd name="f82" fmla="*/ 248709 f72 1"/>
                <a:gd name="f83" fmla="*/ 1821180 f71 1"/>
                <a:gd name="f84" fmla="*/ 1723433 f72 1"/>
                <a:gd name="f85" fmla="*/ 33274 f71 1"/>
                <a:gd name="f86" fmla="*/ 1685333 f72 1"/>
                <a:gd name="f87" fmla="*/ 0 f71 1"/>
                <a:gd name="f88" fmla="*/ 187876 f72 1"/>
                <a:gd name="f89" fmla="*/ 1820418 f71 1"/>
                <a:gd name="f90" fmla="*/ 196131 f72 1"/>
                <a:gd name="f91" fmla="*/ 2876677 f71 1"/>
                <a:gd name="f92" fmla="*/ 389298 f72 1"/>
                <a:gd name="f93" fmla="*/ 3058795 f71 1"/>
                <a:gd name="f94" fmla="*/ 742104 f72 1"/>
                <a:gd name="f95" fmla="*/ 3377565 f71 1"/>
                <a:gd name="f96" fmla="*/ 775124 f72 1"/>
                <a:gd name="f97" fmla="*/ 3342640 f71 1"/>
                <a:gd name="f98" fmla="*/ f73 1 f2"/>
                <a:gd name="f99" fmla="*/ f76 1 1723433"/>
                <a:gd name="f100" fmla="*/ f77 1 3377564"/>
                <a:gd name="f101" fmla="*/ f78 1 1723433"/>
                <a:gd name="f102" fmla="*/ f79 1 3377564"/>
                <a:gd name="f103" fmla="*/ f80 1 1723433"/>
                <a:gd name="f104" fmla="*/ f81 1 3377564"/>
                <a:gd name="f105" fmla="*/ f82 1 1723433"/>
                <a:gd name="f106" fmla="*/ f83 1 3377564"/>
                <a:gd name="f107" fmla="*/ f84 1 1723433"/>
                <a:gd name="f108" fmla="*/ f85 1 3377564"/>
                <a:gd name="f109" fmla="*/ f86 1 1723433"/>
                <a:gd name="f110" fmla="*/ f87 1 3377564"/>
                <a:gd name="f111" fmla="*/ f88 1 1723433"/>
                <a:gd name="f112" fmla="*/ f89 1 3377564"/>
                <a:gd name="f113" fmla="*/ f90 1 1723433"/>
                <a:gd name="f114" fmla="*/ f91 1 3377564"/>
                <a:gd name="f115" fmla="*/ f92 1 1723433"/>
                <a:gd name="f116" fmla="*/ f93 1 3377564"/>
                <a:gd name="f117" fmla="*/ f94 1 1723433"/>
                <a:gd name="f118" fmla="*/ f95 1 3377564"/>
                <a:gd name="f119" fmla="*/ f96 1 1723433"/>
                <a:gd name="f120" fmla="*/ f97 1 3377564"/>
                <a:gd name="f121" fmla="*/ f5 1 f74"/>
                <a:gd name="f122" fmla="*/ f6 1 f74"/>
                <a:gd name="f123" fmla="*/ f5 1 f75"/>
                <a:gd name="f124" fmla="*/ f7 1 f75"/>
                <a:gd name="f125" fmla="+- f98 0 f1"/>
                <a:gd name="f126" fmla="*/ f99 1 f74"/>
                <a:gd name="f127" fmla="*/ f100 1 f75"/>
                <a:gd name="f128" fmla="*/ f101 1 f74"/>
                <a:gd name="f129" fmla="*/ f102 1 f75"/>
                <a:gd name="f130" fmla="*/ f103 1 f74"/>
                <a:gd name="f131" fmla="*/ f104 1 f75"/>
                <a:gd name="f132" fmla="*/ f105 1 f74"/>
                <a:gd name="f133" fmla="*/ f106 1 f75"/>
                <a:gd name="f134" fmla="*/ f107 1 f74"/>
                <a:gd name="f135" fmla="*/ f108 1 f75"/>
                <a:gd name="f136" fmla="*/ f109 1 f74"/>
                <a:gd name="f137" fmla="*/ f110 1 f75"/>
                <a:gd name="f138" fmla="*/ f111 1 f74"/>
                <a:gd name="f139" fmla="*/ f112 1 f75"/>
                <a:gd name="f140" fmla="*/ f113 1 f74"/>
                <a:gd name="f141" fmla="*/ f114 1 f75"/>
                <a:gd name="f142" fmla="*/ f115 1 f74"/>
                <a:gd name="f143" fmla="*/ f116 1 f75"/>
                <a:gd name="f144" fmla="*/ f117 1 f74"/>
                <a:gd name="f145" fmla="*/ f118 1 f75"/>
                <a:gd name="f146" fmla="*/ f119 1 f74"/>
                <a:gd name="f147" fmla="*/ f120 1 f75"/>
                <a:gd name="f148" fmla="*/ f121 f69 1"/>
                <a:gd name="f149" fmla="*/ f122 f69 1"/>
                <a:gd name="f150" fmla="*/ f124 f70 1"/>
                <a:gd name="f151" fmla="*/ f123 f70 1"/>
                <a:gd name="f152" fmla="*/ f126 f69 1"/>
                <a:gd name="f153" fmla="*/ f127 f70 1"/>
                <a:gd name="f154" fmla="*/ f128 f69 1"/>
                <a:gd name="f155" fmla="*/ f129 f70 1"/>
                <a:gd name="f156" fmla="*/ f130 f69 1"/>
                <a:gd name="f157" fmla="*/ f131 f70 1"/>
                <a:gd name="f158" fmla="*/ f132 f69 1"/>
                <a:gd name="f159" fmla="*/ f133 f70 1"/>
                <a:gd name="f160" fmla="*/ f134 f69 1"/>
                <a:gd name="f161" fmla="*/ f135 f70 1"/>
                <a:gd name="f162" fmla="*/ f136 f69 1"/>
                <a:gd name="f163" fmla="*/ f137 f70 1"/>
                <a:gd name="f164" fmla="*/ f138 f69 1"/>
                <a:gd name="f165" fmla="*/ f139 f70 1"/>
                <a:gd name="f166" fmla="*/ f140 f69 1"/>
                <a:gd name="f167" fmla="*/ f141 f70 1"/>
                <a:gd name="f168" fmla="*/ f142 f69 1"/>
                <a:gd name="f169" fmla="*/ f143 f70 1"/>
                <a:gd name="f170" fmla="*/ f144 f69 1"/>
                <a:gd name="f171" fmla="*/ f145 f70 1"/>
                <a:gd name="f172" fmla="*/ f146 f69 1"/>
                <a:gd name="f173" fmla="*/ f147 f7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5">
                  <a:pos x="f152" y="f153"/>
                </a:cxn>
                <a:cxn ang="f125">
                  <a:pos x="f154" y="f155"/>
                </a:cxn>
                <a:cxn ang="f125">
                  <a:pos x="f156" y="f157"/>
                </a:cxn>
                <a:cxn ang="f125">
                  <a:pos x="f158" y="f159"/>
                </a:cxn>
                <a:cxn ang="f125">
                  <a:pos x="f160" y="f161"/>
                </a:cxn>
                <a:cxn ang="f125">
                  <a:pos x="f162" y="f163"/>
                </a:cxn>
                <a:cxn ang="f125">
                  <a:pos x="f164" y="f165"/>
                </a:cxn>
                <a:cxn ang="f125">
                  <a:pos x="f166" y="f167"/>
                </a:cxn>
                <a:cxn ang="f125">
                  <a:pos x="f168" y="f169"/>
                </a:cxn>
                <a:cxn ang="f125">
                  <a:pos x="f170" y="f171"/>
                </a:cxn>
                <a:cxn ang="f125">
                  <a:pos x="f172" y="f173"/>
                </a:cxn>
                <a:cxn ang="f125">
                  <a:pos x="f152" y="f153"/>
                </a:cxn>
              </a:cxnLst>
              <a:rect l="f148" t="f151" r="f149" b="f150"/>
              <a:pathLst>
                <a:path w="1723433" h="337756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6" y="f32"/>
                  </a:cubicBezTo>
                  <a:lnTo>
                    <a:pt x="f33" y="f5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29">
              <a:extLst>
                <a:ext uri="{FF2B5EF4-FFF2-40B4-BE49-F238E27FC236}">
                  <a16:creationId xmlns:a16="http://schemas.microsoft.com/office/drawing/2014/main" id="{27390B97-535B-4DB7-B19D-B2177F257690}"/>
                </a:ext>
              </a:extLst>
            </p:cNvPr>
            <p:cNvSpPr/>
            <p:nvPr/>
          </p:nvSpPr>
          <p:spPr>
            <a:xfrm>
              <a:off x="8052819" y="4486659"/>
              <a:ext cx="80522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8"/>
                <a:gd name="f7" fmla="val 79502"/>
                <a:gd name="f8" fmla="val 42672"/>
                <a:gd name="f9" fmla="val 45212"/>
                <a:gd name="f10" fmla="val 38100"/>
                <a:gd name="f11" fmla="val 34163"/>
                <a:gd name="f12" fmla="+- 0 0 -90"/>
                <a:gd name="f13" fmla="*/ f3 1 80518"/>
                <a:gd name="f14" fmla="*/ f4 1 79502"/>
                <a:gd name="f15" fmla="+- f7 0 f5"/>
                <a:gd name="f16" fmla="+- f6 0 f5"/>
                <a:gd name="f17" fmla="*/ f12 f0 1"/>
                <a:gd name="f18" fmla="*/ f16 1 80518"/>
                <a:gd name="f19" fmla="*/ f15 1 79502"/>
                <a:gd name="f20" fmla="*/ 42672 f16 1"/>
                <a:gd name="f21" fmla="*/ 0 f15 1"/>
                <a:gd name="f22" fmla="*/ 0 f16 1"/>
                <a:gd name="f23" fmla="*/ 45212 f15 1"/>
                <a:gd name="f24" fmla="*/ 38100 f16 1"/>
                <a:gd name="f25" fmla="*/ 79502 f15 1"/>
                <a:gd name="f26" fmla="*/ 80518 f16 1"/>
                <a:gd name="f27" fmla="*/ 34163 f15 1"/>
                <a:gd name="f28" fmla="*/ f17 1 f2"/>
                <a:gd name="f29" fmla="*/ f20 1 80518"/>
                <a:gd name="f30" fmla="*/ f21 1 79502"/>
                <a:gd name="f31" fmla="*/ f22 1 80518"/>
                <a:gd name="f32" fmla="*/ f23 1 79502"/>
                <a:gd name="f33" fmla="*/ f24 1 80518"/>
                <a:gd name="f34" fmla="*/ f25 1 79502"/>
                <a:gd name="f35" fmla="*/ f26 1 80518"/>
                <a:gd name="f36" fmla="*/ f27 1 7950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518" h="7950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0">
              <a:extLst>
                <a:ext uri="{FF2B5EF4-FFF2-40B4-BE49-F238E27FC236}">
                  <a16:creationId xmlns:a16="http://schemas.microsoft.com/office/drawing/2014/main" id="{4E65246F-6441-42E0-AC9F-A5C38318495E}"/>
                </a:ext>
              </a:extLst>
            </p:cNvPr>
            <p:cNvSpPr/>
            <p:nvPr/>
          </p:nvSpPr>
          <p:spPr>
            <a:xfrm>
              <a:off x="8212839" y="4629662"/>
              <a:ext cx="81409" cy="807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407"/>
                <a:gd name="f7" fmla="val 80771"/>
                <a:gd name="f8" fmla="val 42164"/>
                <a:gd name="f9" fmla="val 45466"/>
                <a:gd name="f10" fmla="val 39243"/>
                <a:gd name="f11" fmla="val 80772"/>
                <a:gd name="f12" fmla="val 35306"/>
                <a:gd name="f13" fmla="+- 0 0 -90"/>
                <a:gd name="f14" fmla="*/ f3 1 81407"/>
                <a:gd name="f15" fmla="*/ f4 1 80771"/>
                <a:gd name="f16" fmla="+- f7 0 f5"/>
                <a:gd name="f17" fmla="+- f6 0 f5"/>
                <a:gd name="f18" fmla="*/ f13 f0 1"/>
                <a:gd name="f19" fmla="*/ f17 1 81407"/>
                <a:gd name="f20" fmla="*/ f16 1 80771"/>
                <a:gd name="f21" fmla="*/ 42164 f17 1"/>
                <a:gd name="f22" fmla="*/ 0 f16 1"/>
                <a:gd name="f23" fmla="*/ 0 f17 1"/>
                <a:gd name="f24" fmla="*/ 45466 f16 1"/>
                <a:gd name="f25" fmla="*/ 39243 f17 1"/>
                <a:gd name="f26" fmla="*/ 80772 f16 1"/>
                <a:gd name="f27" fmla="*/ 81407 f17 1"/>
                <a:gd name="f28" fmla="*/ 35306 f16 1"/>
                <a:gd name="f29" fmla="*/ f18 1 f2"/>
                <a:gd name="f30" fmla="*/ f21 1 81407"/>
                <a:gd name="f31" fmla="*/ f22 1 80771"/>
                <a:gd name="f32" fmla="*/ f23 1 81407"/>
                <a:gd name="f33" fmla="*/ f24 1 80771"/>
                <a:gd name="f34" fmla="*/ f25 1 81407"/>
                <a:gd name="f35" fmla="*/ f26 1 80771"/>
                <a:gd name="f36" fmla="*/ f27 1 81407"/>
                <a:gd name="f37" fmla="*/ f28 1 8077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407" h="8077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1">
              <a:extLst>
                <a:ext uri="{FF2B5EF4-FFF2-40B4-BE49-F238E27FC236}">
                  <a16:creationId xmlns:a16="http://schemas.microsoft.com/office/drawing/2014/main" id="{3EDD4E69-A017-4FC1-A61E-B38577FC520D}"/>
                </a:ext>
              </a:extLst>
            </p:cNvPr>
            <p:cNvSpPr/>
            <p:nvPr/>
          </p:nvSpPr>
          <p:spPr>
            <a:xfrm>
              <a:off x="7933563" y="75053"/>
              <a:ext cx="71752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754"/>
                <a:gd name="f7" fmla="val 75311"/>
                <a:gd name="f8" fmla="val 71755"/>
                <a:gd name="f9" fmla="val 34290"/>
                <a:gd name="f10" fmla="val 33655"/>
                <a:gd name="f11" fmla="val 41021"/>
                <a:gd name="f12" fmla="val 38100"/>
                <a:gd name="f13" fmla="+- 0 0 -90"/>
                <a:gd name="f14" fmla="*/ f3 1 71754"/>
                <a:gd name="f15" fmla="*/ f4 1 75311"/>
                <a:gd name="f16" fmla="+- f7 0 f5"/>
                <a:gd name="f17" fmla="+- f6 0 f5"/>
                <a:gd name="f18" fmla="*/ f13 f0 1"/>
                <a:gd name="f19" fmla="*/ f17 1 71754"/>
                <a:gd name="f20" fmla="*/ f16 1 75311"/>
                <a:gd name="f21" fmla="*/ 71755 f17 1"/>
                <a:gd name="f22" fmla="*/ 34290 f16 1"/>
                <a:gd name="f23" fmla="*/ 33655 f17 1"/>
                <a:gd name="f24" fmla="*/ 0 f16 1"/>
                <a:gd name="f25" fmla="*/ 0 f17 1"/>
                <a:gd name="f26" fmla="*/ 41021 f16 1"/>
                <a:gd name="f27" fmla="*/ 38100 f17 1"/>
                <a:gd name="f28" fmla="*/ 75311 f16 1"/>
                <a:gd name="f29" fmla="*/ f18 1 f2"/>
                <a:gd name="f30" fmla="*/ f21 1 71754"/>
                <a:gd name="f31" fmla="*/ f22 1 75311"/>
                <a:gd name="f32" fmla="*/ f23 1 71754"/>
                <a:gd name="f33" fmla="*/ f24 1 75311"/>
                <a:gd name="f34" fmla="*/ f25 1 71754"/>
                <a:gd name="f35" fmla="*/ f26 1 75311"/>
                <a:gd name="f36" fmla="*/ f27 1 71754"/>
                <a:gd name="f37" fmla="*/ f28 1 7531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754" h="75311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2">
              <a:extLst>
                <a:ext uri="{FF2B5EF4-FFF2-40B4-BE49-F238E27FC236}">
                  <a16:creationId xmlns:a16="http://schemas.microsoft.com/office/drawing/2014/main" id="{626E7377-8F6A-4210-8304-CE9DB07F2669}"/>
                </a:ext>
              </a:extLst>
            </p:cNvPr>
            <p:cNvSpPr/>
            <p:nvPr/>
          </p:nvSpPr>
          <p:spPr>
            <a:xfrm>
              <a:off x="7794747" y="95381"/>
              <a:ext cx="64894" cy="683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4897"/>
                <a:gd name="f7" fmla="val 68326"/>
                <a:gd name="f8" fmla="val 28067"/>
                <a:gd name="f9" fmla="val 33147"/>
                <a:gd name="f10" fmla="val 40259"/>
                <a:gd name="f11" fmla="val 31877"/>
                <a:gd name="f12" fmla="val 42926"/>
                <a:gd name="f13" fmla="val 54864"/>
                <a:gd name="f14" fmla="val 53848"/>
                <a:gd name="f15" fmla="val 41529"/>
                <a:gd name="f16" fmla="+- 0 0 -90"/>
                <a:gd name="f17" fmla="*/ f3 1 64897"/>
                <a:gd name="f18" fmla="*/ f4 1 68326"/>
                <a:gd name="f19" fmla="+- f7 0 f5"/>
                <a:gd name="f20" fmla="+- f6 0 f5"/>
                <a:gd name="f21" fmla="*/ f16 f0 1"/>
                <a:gd name="f22" fmla="*/ f20 1 64897"/>
                <a:gd name="f23" fmla="*/ f19 1 68326"/>
                <a:gd name="f24" fmla="*/ 64897 f20 1"/>
                <a:gd name="f25" fmla="*/ 28067 f19 1"/>
                <a:gd name="f26" fmla="*/ 33147 f20 1"/>
                <a:gd name="f27" fmla="*/ 0 f19 1"/>
                <a:gd name="f28" fmla="*/ 0 f20 1"/>
                <a:gd name="f29" fmla="*/ 40259 f19 1"/>
                <a:gd name="f30" fmla="*/ 31877 f20 1"/>
                <a:gd name="f31" fmla="*/ 68326 f19 1"/>
                <a:gd name="f32" fmla="*/ f21 1 f2"/>
                <a:gd name="f33" fmla="*/ f24 1 64897"/>
                <a:gd name="f34" fmla="*/ f25 1 68326"/>
                <a:gd name="f35" fmla="*/ f26 1 64897"/>
                <a:gd name="f36" fmla="*/ f27 1 68326"/>
                <a:gd name="f37" fmla="*/ f28 1 64897"/>
                <a:gd name="f38" fmla="*/ f29 1 68326"/>
                <a:gd name="f39" fmla="*/ f30 1 64897"/>
                <a:gd name="f40" fmla="*/ f31 1 6832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4897" h="68326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ubicBezTo>
                    <a:pt x="f12" y="f13"/>
                    <a:pt x="f14" y="f15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3">
              <a:extLst>
                <a:ext uri="{FF2B5EF4-FFF2-40B4-BE49-F238E27FC236}">
                  <a16:creationId xmlns:a16="http://schemas.microsoft.com/office/drawing/2014/main" id="{1DEE655C-F47A-400C-A735-F1E0938A508E}"/>
                </a:ext>
              </a:extLst>
            </p:cNvPr>
            <p:cNvSpPr/>
            <p:nvPr/>
          </p:nvSpPr>
          <p:spPr>
            <a:xfrm>
              <a:off x="6196632" y="240286"/>
              <a:ext cx="1672547" cy="309321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72544"/>
                <a:gd name="f7" fmla="val 3093212"/>
                <a:gd name="f8" fmla="val 216870"/>
                <a:gd name="f9" fmla="val 2614930"/>
                <a:gd name="f10" fmla="val 172898"/>
                <a:gd name="f11" fmla="val 2578510"/>
                <a:gd name="f12" fmla="val 137548"/>
                <a:gd name="f13" fmla="val 2532794"/>
                <a:gd name="f14" fmla="val 113365"/>
                <a:gd name="f15" fmla="val 2481072"/>
                <a:gd name="f16" fmla="val 13543"/>
                <a:gd name="f17" fmla="val 2264283"/>
                <a:gd name="f18" fmla="val 19893"/>
                <a:gd name="f19" fmla="val 2053971"/>
                <a:gd name="f20" fmla="val 168991"/>
                <a:gd name="f21" fmla="val 1867154"/>
                <a:gd name="f22" fmla="val 312247"/>
                <a:gd name="f23" fmla="val 1687703"/>
                <a:gd name="f24" fmla="val 1023955"/>
                <a:gd name="f25" fmla="val 821690"/>
                <a:gd name="f26" fmla="val 33909"/>
                <a:gd name="f27" fmla="val 1634444"/>
                <a:gd name="f28" fmla="val 929594"/>
                <a:gd name="f29" fmla="val 860171"/>
                <a:gd name="f30" fmla="val 176738"/>
                <a:gd name="f31" fmla="val 1779778"/>
                <a:gd name="f32" fmla="val 124668"/>
                <a:gd name="f33" fmla="val 1846961"/>
                <a:gd name="f34" fmla="val 12019"/>
                <a:gd name="f35" fmla="val 1992503"/>
                <a:gd name="f36" fmla="+- 0 0 23160"/>
                <a:gd name="f37" fmla="val 2159889"/>
                <a:gd name="f38" fmla="val 14559"/>
                <a:gd name="f39" fmla="val 2342261"/>
                <a:gd name="f40" fmla="val 36022"/>
                <a:gd name="f41" fmla="val 2445766"/>
                <a:gd name="f42" fmla="val 73868"/>
                <a:gd name="f43" fmla="val 2541397"/>
                <a:gd name="f44" fmla="val 155656"/>
                <a:gd name="f45" fmla="val 2613660"/>
                <a:gd name="f46" fmla="val 178643"/>
                <a:gd name="f47" fmla="val 2633853"/>
                <a:gd name="f48" fmla="val 383113"/>
                <a:gd name="f49" fmla="val 2816860"/>
                <a:gd name="f50" fmla="val 689945"/>
                <a:gd name="f51" fmla="val 718520"/>
                <a:gd name="f52" fmla="val 3062986"/>
                <a:gd name="f53" fmla="val 430357"/>
                <a:gd name="f54" fmla="val 2805049"/>
                <a:gd name="f55" fmla="val 237444"/>
                <a:gd name="f56" fmla="val 2632710"/>
                <a:gd name="f57" fmla="+- 0 0 -90"/>
                <a:gd name="f58" fmla="*/ f3 1 1672544"/>
                <a:gd name="f59" fmla="*/ f4 1 3093212"/>
                <a:gd name="f60" fmla="+- f7 0 f5"/>
                <a:gd name="f61" fmla="+- f6 0 f5"/>
                <a:gd name="f62" fmla="*/ f57 f0 1"/>
                <a:gd name="f63" fmla="*/ f61 1 1672544"/>
                <a:gd name="f64" fmla="*/ f60 1 3093212"/>
                <a:gd name="f65" fmla="*/ 216870 f61 1"/>
                <a:gd name="f66" fmla="*/ 2614930 f60 1"/>
                <a:gd name="f67" fmla="*/ 113365 f61 1"/>
                <a:gd name="f68" fmla="*/ 2481072 f60 1"/>
                <a:gd name="f69" fmla="*/ 168991 f61 1"/>
                <a:gd name="f70" fmla="*/ 1867154 f60 1"/>
                <a:gd name="f71" fmla="*/ 1672544 f61 1"/>
                <a:gd name="f72" fmla="*/ 33909 f60 1"/>
                <a:gd name="f73" fmla="*/ 1634444 f61 1"/>
                <a:gd name="f74" fmla="*/ 0 f60 1"/>
                <a:gd name="f75" fmla="*/ 124668 f61 1"/>
                <a:gd name="f76" fmla="*/ 1846961 f60 1"/>
                <a:gd name="f77" fmla="*/ 14559 f61 1"/>
                <a:gd name="f78" fmla="*/ 2342261 f60 1"/>
                <a:gd name="f79" fmla="*/ 155656 f61 1"/>
                <a:gd name="f80" fmla="*/ 2613660 f60 1"/>
                <a:gd name="f81" fmla="*/ 689945 f61 1"/>
                <a:gd name="f82" fmla="*/ 3093212 f60 1"/>
                <a:gd name="f83" fmla="*/ 718520 f61 1"/>
                <a:gd name="f84" fmla="*/ 3062986 f60 1"/>
                <a:gd name="f85" fmla="*/ f62 1 f2"/>
                <a:gd name="f86" fmla="*/ f65 1 1672544"/>
                <a:gd name="f87" fmla="*/ f66 1 3093212"/>
                <a:gd name="f88" fmla="*/ f67 1 1672544"/>
                <a:gd name="f89" fmla="*/ f68 1 3093212"/>
                <a:gd name="f90" fmla="*/ f69 1 1672544"/>
                <a:gd name="f91" fmla="*/ f70 1 3093212"/>
                <a:gd name="f92" fmla="*/ f71 1 1672544"/>
                <a:gd name="f93" fmla="*/ f72 1 3093212"/>
                <a:gd name="f94" fmla="*/ f73 1 1672544"/>
                <a:gd name="f95" fmla="*/ f74 1 3093212"/>
                <a:gd name="f96" fmla="*/ f75 1 1672544"/>
                <a:gd name="f97" fmla="*/ f76 1 3093212"/>
                <a:gd name="f98" fmla="*/ f77 1 1672544"/>
                <a:gd name="f99" fmla="*/ f78 1 3093212"/>
                <a:gd name="f100" fmla="*/ f79 1 1672544"/>
                <a:gd name="f101" fmla="*/ f80 1 3093212"/>
                <a:gd name="f102" fmla="*/ f81 1 1672544"/>
                <a:gd name="f103" fmla="*/ f82 1 3093212"/>
                <a:gd name="f104" fmla="*/ f83 1 1672544"/>
                <a:gd name="f105" fmla="*/ f84 1 3093212"/>
                <a:gd name="f106" fmla="*/ f5 1 f63"/>
                <a:gd name="f107" fmla="*/ f6 1 f63"/>
                <a:gd name="f108" fmla="*/ f5 1 f64"/>
                <a:gd name="f109" fmla="*/ f7 1 f64"/>
                <a:gd name="f110" fmla="+- f85 0 f1"/>
                <a:gd name="f111" fmla="*/ f86 1 f63"/>
                <a:gd name="f112" fmla="*/ f87 1 f64"/>
                <a:gd name="f113" fmla="*/ f88 1 f63"/>
                <a:gd name="f114" fmla="*/ f89 1 f64"/>
                <a:gd name="f115" fmla="*/ f90 1 f63"/>
                <a:gd name="f116" fmla="*/ f91 1 f64"/>
                <a:gd name="f117" fmla="*/ f92 1 f63"/>
                <a:gd name="f118" fmla="*/ f93 1 f64"/>
                <a:gd name="f119" fmla="*/ f94 1 f63"/>
                <a:gd name="f120" fmla="*/ f95 1 f64"/>
                <a:gd name="f121" fmla="*/ f96 1 f63"/>
                <a:gd name="f122" fmla="*/ f97 1 f64"/>
                <a:gd name="f123" fmla="*/ f98 1 f63"/>
                <a:gd name="f124" fmla="*/ f99 1 f64"/>
                <a:gd name="f125" fmla="*/ f100 1 f63"/>
                <a:gd name="f126" fmla="*/ f101 1 f64"/>
                <a:gd name="f127" fmla="*/ f102 1 f63"/>
                <a:gd name="f128" fmla="*/ f103 1 f64"/>
                <a:gd name="f129" fmla="*/ f104 1 f63"/>
                <a:gd name="f130" fmla="*/ f105 1 f64"/>
                <a:gd name="f131" fmla="*/ f106 f58 1"/>
                <a:gd name="f132" fmla="*/ f107 f58 1"/>
                <a:gd name="f133" fmla="*/ f109 f59 1"/>
                <a:gd name="f134" fmla="*/ f108 f59 1"/>
                <a:gd name="f135" fmla="*/ f111 f58 1"/>
                <a:gd name="f136" fmla="*/ f112 f59 1"/>
                <a:gd name="f137" fmla="*/ f113 f58 1"/>
                <a:gd name="f138" fmla="*/ f114 f59 1"/>
                <a:gd name="f139" fmla="*/ f115 f58 1"/>
                <a:gd name="f140" fmla="*/ f116 f59 1"/>
                <a:gd name="f141" fmla="*/ f117 f58 1"/>
                <a:gd name="f142" fmla="*/ f118 f59 1"/>
                <a:gd name="f143" fmla="*/ f119 f58 1"/>
                <a:gd name="f144" fmla="*/ f120 f59 1"/>
                <a:gd name="f145" fmla="*/ f121 f58 1"/>
                <a:gd name="f146" fmla="*/ f122 f59 1"/>
                <a:gd name="f147" fmla="*/ f123 f58 1"/>
                <a:gd name="f148" fmla="*/ f124 f59 1"/>
                <a:gd name="f149" fmla="*/ f125 f58 1"/>
                <a:gd name="f150" fmla="*/ f126 f59 1"/>
                <a:gd name="f151" fmla="*/ f127 f58 1"/>
                <a:gd name="f152" fmla="*/ f128 f59 1"/>
                <a:gd name="f153" fmla="*/ f129 f58 1"/>
                <a:gd name="f154" fmla="*/ f130 f5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0">
                  <a:pos x="f135" y="f136"/>
                </a:cxn>
                <a:cxn ang="f110">
                  <a:pos x="f137" y="f138"/>
                </a:cxn>
                <a:cxn ang="f110">
                  <a:pos x="f139" y="f140"/>
                </a:cxn>
                <a:cxn ang="f110">
                  <a:pos x="f141" y="f142"/>
                </a:cxn>
                <a:cxn ang="f110">
                  <a:pos x="f143" y="f144"/>
                </a:cxn>
                <a:cxn ang="f110">
                  <a:pos x="f145" y="f146"/>
                </a:cxn>
                <a:cxn ang="f110">
                  <a:pos x="f147" y="f148"/>
                </a:cxn>
                <a:cxn ang="f110">
                  <a:pos x="f149" y="f150"/>
                </a:cxn>
                <a:cxn ang="f110">
                  <a:pos x="f151" y="f152"/>
                </a:cxn>
                <a:cxn ang="f110">
                  <a:pos x="f153" y="f154"/>
                </a:cxn>
                <a:cxn ang="f110">
                  <a:pos x="f135" y="f136"/>
                </a:cxn>
              </a:cxnLst>
              <a:rect l="f131" t="f134" r="f132" b="f133"/>
              <a:pathLst>
                <a:path w="1672544" h="3093212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6" y="f26"/>
                  </a:cubicBezTo>
                  <a:lnTo>
                    <a:pt x="f27" y="f5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7"/>
                  </a:cubicBezTo>
                  <a:lnTo>
                    <a:pt x="f51" y="f52"/>
                  </a:lnTo>
                  <a:cubicBezTo>
                    <a:pt x="f53" y="f54"/>
                    <a:pt x="f55" y="f56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4">
              <a:extLst>
                <a:ext uri="{FF2B5EF4-FFF2-40B4-BE49-F238E27FC236}">
                  <a16:creationId xmlns:a16="http://schemas.microsoft.com/office/drawing/2014/main" id="{C8D54C37-0AEF-42B8-9ED9-8007E5B9BE4F}"/>
                </a:ext>
              </a:extLst>
            </p:cNvPr>
            <p:cNvSpPr/>
            <p:nvPr/>
          </p:nvSpPr>
          <p:spPr>
            <a:xfrm>
              <a:off x="6929752" y="3341373"/>
              <a:ext cx="68964" cy="661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961"/>
                <a:gd name="f7" fmla="val 66166"/>
                <a:gd name="f8" fmla="val 28702"/>
                <a:gd name="f9" fmla="val 30226"/>
                <a:gd name="f10" fmla="val 39878"/>
                <a:gd name="f11" fmla="val 66167"/>
                <a:gd name="f12" fmla="val 35941"/>
                <a:gd name="f13" fmla="+- 0 0 -90"/>
                <a:gd name="f14" fmla="*/ f3 1 68961"/>
                <a:gd name="f15" fmla="*/ f4 1 66166"/>
                <a:gd name="f16" fmla="+- f7 0 f5"/>
                <a:gd name="f17" fmla="+- f6 0 f5"/>
                <a:gd name="f18" fmla="*/ f13 f0 1"/>
                <a:gd name="f19" fmla="*/ f17 1 68961"/>
                <a:gd name="f20" fmla="*/ f16 1 66166"/>
                <a:gd name="f21" fmla="*/ 28702 f17 1"/>
                <a:gd name="f22" fmla="*/ 0 f16 1"/>
                <a:gd name="f23" fmla="*/ 0 f17 1"/>
                <a:gd name="f24" fmla="*/ 30226 f16 1"/>
                <a:gd name="f25" fmla="*/ 39878 f17 1"/>
                <a:gd name="f26" fmla="*/ 66167 f16 1"/>
                <a:gd name="f27" fmla="*/ 68961 f17 1"/>
                <a:gd name="f28" fmla="*/ 35941 f16 1"/>
                <a:gd name="f29" fmla="*/ f18 1 f2"/>
                <a:gd name="f30" fmla="*/ f21 1 68961"/>
                <a:gd name="f31" fmla="*/ f22 1 66166"/>
                <a:gd name="f32" fmla="*/ f23 1 68961"/>
                <a:gd name="f33" fmla="*/ f24 1 66166"/>
                <a:gd name="f34" fmla="*/ f25 1 68961"/>
                <a:gd name="f35" fmla="*/ f26 1 66166"/>
                <a:gd name="f36" fmla="*/ f27 1 68961"/>
                <a:gd name="f37" fmla="*/ f28 1 66166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961" h="6616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35">
              <a:extLst>
                <a:ext uri="{FF2B5EF4-FFF2-40B4-BE49-F238E27FC236}">
                  <a16:creationId xmlns:a16="http://schemas.microsoft.com/office/drawing/2014/main" id="{93FF4BF1-53A1-419B-9184-C60A628D3D06}"/>
                </a:ext>
              </a:extLst>
            </p:cNvPr>
            <p:cNvSpPr/>
            <p:nvPr/>
          </p:nvSpPr>
          <p:spPr>
            <a:xfrm>
              <a:off x="6829927" y="6293229"/>
              <a:ext cx="1644264" cy="14791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44269"/>
                <a:gd name="f7" fmla="val 1479169"/>
                <a:gd name="f8" fmla="val 37719"/>
                <a:gd name="f9" fmla="val 481584"/>
                <a:gd name="f10" fmla="val 481076"/>
                <a:gd name="f11" fmla="val 1090803"/>
                <a:gd name="f12" fmla="val 1042289"/>
                <a:gd name="f13" fmla="val 1565402"/>
                <a:gd name="f14" fmla="val 34925"/>
                <a:gd name="f15" fmla="val 23241"/>
                <a:gd name="f16" fmla="val 12446"/>
                <a:gd name="f17" fmla="val 11557"/>
                <a:gd name="f18" fmla="val 25019"/>
                <a:gd name="f19" fmla="+- 0 0 -90"/>
                <a:gd name="f20" fmla="*/ f3 1 1644269"/>
                <a:gd name="f21" fmla="*/ f4 1 1479169"/>
                <a:gd name="f22" fmla="+- f7 0 f5"/>
                <a:gd name="f23" fmla="+- f6 0 f5"/>
                <a:gd name="f24" fmla="*/ f19 f0 1"/>
                <a:gd name="f25" fmla="*/ f23 1 1644269"/>
                <a:gd name="f26" fmla="*/ f22 1 1479169"/>
                <a:gd name="f27" fmla="*/ 0 f23 1"/>
                <a:gd name="f28" fmla="*/ 37719 f22 1"/>
                <a:gd name="f29" fmla="*/ 1565402 f23 1"/>
                <a:gd name="f30" fmla="*/ 1479169 f22 1"/>
                <a:gd name="f31" fmla="*/ 1644269 f23 1"/>
                <a:gd name="f32" fmla="*/ 34925 f23 1"/>
                <a:gd name="f33" fmla="*/ 0 f22 1"/>
                <a:gd name="f34" fmla="*/ f24 1 f2"/>
                <a:gd name="f35" fmla="*/ f27 1 1644269"/>
                <a:gd name="f36" fmla="*/ f28 1 1479169"/>
                <a:gd name="f37" fmla="*/ f29 1 1644269"/>
                <a:gd name="f38" fmla="*/ f30 1 1479169"/>
                <a:gd name="f39" fmla="*/ f31 1 1644269"/>
                <a:gd name="f40" fmla="*/ f32 1 1644269"/>
                <a:gd name="f41" fmla="*/ f33 1 1479169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5"/>
                <a:gd name="f53" fmla="*/ f41 1 f26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0 1"/>
                <a:gd name="f64" fmla="*/ f53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1"/>
                </a:cxn>
                <a:cxn ang="f46">
                  <a:pos x="f63" y="f64"/>
                </a:cxn>
                <a:cxn ang="f46">
                  <a:pos x="f58" y="f59"/>
                </a:cxn>
              </a:cxnLst>
              <a:rect l="f54" t="f57" r="f55" b="f56"/>
              <a:pathLst>
                <a:path w="1644269" h="1479169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7"/>
                  </a:lnTo>
                  <a:lnTo>
                    <a:pt x="f14" y="f5"/>
                  </a:lnTo>
                  <a:cubicBezTo>
                    <a:pt x="f15" y="f16"/>
                    <a:pt x="f17" y="f18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36">
              <a:extLst>
                <a:ext uri="{FF2B5EF4-FFF2-40B4-BE49-F238E27FC236}">
                  <a16:creationId xmlns:a16="http://schemas.microsoft.com/office/drawing/2014/main" id="{5080E2D4-4418-4FB9-B4E7-73703764B416}"/>
                </a:ext>
              </a:extLst>
            </p:cNvPr>
            <p:cNvSpPr/>
            <p:nvPr/>
          </p:nvSpPr>
          <p:spPr>
            <a:xfrm>
              <a:off x="7866382" y="157990"/>
              <a:ext cx="71122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120"/>
                <a:gd name="f7" fmla="val 74168"/>
                <a:gd name="f8" fmla="val 33909"/>
                <a:gd name="f9" fmla="val 33020"/>
                <a:gd name="f10" fmla="val 21971"/>
                <a:gd name="f11" fmla="val 13335"/>
                <a:gd name="f12" fmla="val 11049"/>
                <a:gd name="f13" fmla="val 26797"/>
                <a:gd name="f14" fmla="val 40259"/>
                <a:gd name="f15" fmla="val 38100"/>
                <a:gd name="f16" fmla="+- 0 0 -90"/>
                <a:gd name="f17" fmla="*/ f3 1 71120"/>
                <a:gd name="f18" fmla="*/ f4 1 74168"/>
                <a:gd name="f19" fmla="+- f7 0 f5"/>
                <a:gd name="f20" fmla="+- f6 0 f5"/>
                <a:gd name="f21" fmla="*/ f16 f0 1"/>
                <a:gd name="f22" fmla="*/ f20 1 71120"/>
                <a:gd name="f23" fmla="*/ f19 1 74168"/>
                <a:gd name="f24" fmla="*/ 71120 f20 1"/>
                <a:gd name="f25" fmla="*/ 33909 f19 1"/>
                <a:gd name="f26" fmla="*/ 33020 f20 1"/>
                <a:gd name="f27" fmla="*/ 0 f19 1"/>
                <a:gd name="f28" fmla="*/ 0 f20 1"/>
                <a:gd name="f29" fmla="*/ 40259 f19 1"/>
                <a:gd name="f30" fmla="*/ 38100 f20 1"/>
                <a:gd name="f31" fmla="*/ 74168 f19 1"/>
                <a:gd name="f32" fmla="*/ f21 1 f2"/>
                <a:gd name="f33" fmla="*/ f24 1 71120"/>
                <a:gd name="f34" fmla="*/ f25 1 74168"/>
                <a:gd name="f35" fmla="*/ f26 1 71120"/>
                <a:gd name="f36" fmla="*/ f27 1 74168"/>
                <a:gd name="f37" fmla="*/ f28 1 71120"/>
                <a:gd name="f38" fmla="*/ f29 1 74168"/>
                <a:gd name="f39" fmla="*/ f30 1 71120"/>
                <a:gd name="f40" fmla="*/ f31 1 74168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1120" h="74168">
                  <a:moveTo>
                    <a:pt x="f6" y="f8"/>
                  </a:moveTo>
                  <a:lnTo>
                    <a:pt x="f9" y="f5"/>
                  </a:lnTo>
                  <a:cubicBezTo>
                    <a:pt x="f10" y="f11"/>
                    <a:pt x="f12" y="f13"/>
                    <a:pt x="f5" y="f14"/>
                  </a:cubicBezTo>
                  <a:lnTo>
                    <a:pt x="f15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37">
              <a:extLst>
                <a:ext uri="{FF2B5EF4-FFF2-40B4-BE49-F238E27FC236}">
                  <a16:creationId xmlns:a16="http://schemas.microsoft.com/office/drawing/2014/main" id="{F1F42AAE-8DB3-46E0-8C28-81A687A18162}"/>
                </a:ext>
              </a:extLst>
            </p:cNvPr>
            <p:cNvSpPr/>
            <p:nvPr/>
          </p:nvSpPr>
          <p:spPr>
            <a:xfrm>
              <a:off x="8130789" y="4556500"/>
              <a:ext cx="83054" cy="820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058"/>
                <a:gd name="f7" fmla="val 82041"/>
                <a:gd name="f8" fmla="val 42418"/>
                <a:gd name="f9" fmla="val 45466"/>
                <a:gd name="f10" fmla="val 40767"/>
                <a:gd name="f11" fmla="val 82042"/>
                <a:gd name="f12" fmla="val 36576"/>
                <a:gd name="f13" fmla="+- 0 0 -90"/>
                <a:gd name="f14" fmla="*/ f3 1 83058"/>
                <a:gd name="f15" fmla="*/ f4 1 82041"/>
                <a:gd name="f16" fmla="+- f7 0 f5"/>
                <a:gd name="f17" fmla="+- f6 0 f5"/>
                <a:gd name="f18" fmla="*/ f13 f0 1"/>
                <a:gd name="f19" fmla="*/ f17 1 83058"/>
                <a:gd name="f20" fmla="*/ f16 1 82041"/>
                <a:gd name="f21" fmla="*/ 42418 f17 1"/>
                <a:gd name="f22" fmla="*/ 0 f16 1"/>
                <a:gd name="f23" fmla="*/ 0 f17 1"/>
                <a:gd name="f24" fmla="*/ 45466 f16 1"/>
                <a:gd name="f25" fmla="*/ 40767 f17 1"/>
                <a:gd name="f26" fmla="*/ 82042 f16 1"/>
                <a:gd name="f27" fmla="*/ 83058 f17 1"/>
                <a:gd name="f28" fmla="*/ 36576 f16 1"/>
                <a:gd name="f29" fmla="*/ f18 1 f2"/>
                <a:gd name="f30" fmla="*/ f21 1 83058"/>
                <a:gd name="f31" fmla="*/ f22 1 82041"/>
                <a:gd name="f32" fmla="*/ f23 1 83058"/>
                <a:gd name="f33" fmla="*/ f24 1 82041"/>
                <a:gd name="f34" fmla="*/ f25 1 83058"/>
                <a:gd name="f35" fmla="*/ f26 1 82041"/>
                <a:gd name="f36" fmla="*/ f27 1 83058"/>
                <a:gd name="f37" fmla="*/ f28 1 8204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3058" h="8204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38">
              <a:extLst>
                <a:ext uri="{FF2B5EF4-FFF2-40B4-BE49-F238E27FC236}">
                  <a16:creationId xmlns:a16="http://schemas.microsoft.com/office/drawing/2014/main" id="{BAD51786-5555-407D-B72B-D02F7733F543}"/>
                </a:ext>
              </a:extLst>
            </p:cNvPr>
            <p:cNvSpPr/>
            <p:nvPr/>
          </p:nvSpPr>
          <p:spPr>
            <a:xfrm>
              <a:off x="7009762" y="3413126"/>
              <a:ext cx="67821" cy="652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817"/>
                <a:gd name="f7" fmla="val 65278"/>
                <a:gd name="f8" fmla="val 29210"/>
                <a:gd name="f9" fmla="val 30480"/>
                <a:gd name="f10" fmla="val 38735"/>
                <a:gd name="f11" fmla="val 67818"/>
                <a:gd name="f12" fmla="val 34544"/>
                <a:gd name="f13" fmla="+- 0 0 -90"/>
                <a:gd name="f14" fmla="*/ f3 1 67817"/>
                <a:gd name="f15" fmla="*/ f4 1 65278"/>
                <a:gd name="f16" fmla="+- f7 0 f5"/>
                <a:gd name="f17" fmla="+- f6 0 f5"/>
                <a:gd name="f18" fmla="*/ f13 f0 1"/>
                <a:gd name="f19" fmla="*/ f17 1 67817"/>
                <a:gd name="f20" fmla="*/ f16 1 65278"/>
                <a:gd name="f21" fmla="*/ 29210 f17 1"/>
                <a:gd name="f22" fmla="*/ 0 f16 1"/>
                <a:gd name="f23" fmla="*/ 0 f17 1"/>
                <a:gd name="f24" fmla="*/ 30480 f16 1"/>
                <a:gd name="f25" fmla="*/ 38735 f17 1"/>
                <a:gd name="f26" fmla="*/ 65278 f16 1"/>
                <a:gd name="f27" fmla="*/ 67818 f17 1"/>
                <a:gd name="f28" fmla="*/ 34544 f16 1"/>
                <a:gd name="f29" fmla="*/ f18 1 f2"/>
                <a:gd name="f30" fmla="*/ f21 1 67817"/>
                <a:gd name="f31" fmla="*/ f22 1 65278"/>
                <a:gd name="f32" fmla="*/ f23 1 67817"/>
                <a:gd name="f33" fmla="*/ f24 1 65278"/>
                <a:gd name="f34" fmla="*/ f25 1 67817"/>
                <a:gd name="f35" fmla="*/ f26 1 65278"/>
                <a:gd name="f36" fmla="*/ f27 1 67817"/>
                <a:gd name="f37" fmla="*/ f28 1 6527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7817" h="6527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39">
              <a:extLst>
                <a:ext uri="{FF2B5EF4-FFF2-40B4-BE49-F238E27FC236}">
                  <a16:creationId xmlns:a16="http://schemas.microsoft.com/office/drawing/2014/main" id="{5683BAFE-829D-4D94-8A45-494F7BE261C3}"/>
                </a:ext>
              </a:extLst>
            </p:cNvPr>
            <p:cNvSpPr/>
            <p:nvPr/>
          </p:nvSpPr>
          <p:spPr>
            <a:xfrm>
              <a:off x="6932551" y="3479804"/>
              <a:ext cx="81537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533"/>
                <a:gd name="f7" fmla="val 79628"/>
                <a:gd name="f8" fmla="val 42672"/>
                <a:gd name="f9" fmla="val 44577"/>
                <a:gd name="f10" fmla="val 38989"/>
                <a:gd name="f11" fmla="val 79629"/>
                <a:gd name="f12" fmla="val 53721"/>
                <a:gd name="f13" fmla="val 63965"/>
                <a:gd name="f14" fmla="val 67903"/>
                <a:gd name="f15" fmla="val 49064"/>
                <a:gd name="f16" fmla="val 81534"/>
                <a:gd name="f17" fmla="val 34925"/>
                <a:gd name="f18" fmla="+- 0 0 -90"/>
                <a:gd name="f19" fmla="*/ f3 1 81533"/>
                <a:gd name="f20" fmla="*/ f4 1 79628"/>
                <a:gd name="f21" fmla="+- f7 0 f5"/>
                <a:gd name="f22" fmla="+- f6 0 f5"/>
                <a:gd name="f23" fmla="*/ f18 f0 1"/>
                <a:gd name="f24" fmla="*/ f22 1 81533"/>
                <a:gd name="f25" fmla="*/ f21 1 79628"/>
                <a:gd name="f26" fmla="*/ 42672 f22 1"/>
                <a:gd name="f27" fmla="*/ 0 f21 1"/>
                <a:gd name="f28" fmla="*/ 0 f22 1"/>
                <a:gd name="f29" fmla="*/ 44577 f21 1"/>
                <a:gd name="f30" fmla="*/ 38989 f22 1"/>
                <a:gd name="f31" fmla="*/ 79629 f21 1"/>
                <a:gd name="f32" fmla="*/ 81534 f22 1"/>
                <a:gd name="f33" fmla="*/ 34925 f21 1"/>
                <a:gd name="f34" fmla="*/ f23 1 f2"/>
                <a:gd name="f35" fmla="*/ f26 1 81533"/>
                <a:gd name="f36" fmla="*/ f27 1 79628"/>
                <a:gd name="f37" fmla="*/ f28 1 81533"/>
                <a:gd name="f38" fmla="*/ f29 1 79628"/>
                <a:gd name="f39" fmla="*/ f30 1 81533"/>
                <a:gd name="f40" fmla="*/ f31 1 79628"/>
                <a:gd name="f41" fmla="*/ f32 1 81533"/>
                <a:gd name="f42" fmla="*/ f33 1 79628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1533" h="7962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0">
              <a:extLst>
                <a:ext uri="{FF2B5EF4-FFF2-40B4-BE49-F238E27FC236}">
                  <a16:creationId xmlns:a16="http://schemas.microsoft.com/office/drawing/2014/main" id="{398DE534-1B38-4EFE-A9BA-2E1B0D66CCB2}"/>
                </a:ext>
              </a:extLst>
            </p:cNvPr>
            <p:cNvSpPr/>
            <p:nvPr/>
          </p:nvSpPr>
          <p:spPr>
            <a:xfrm>
              <a:off x="6098161" y="177795"/>
              <a:ext cx="1694300" cy="32360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94300"/>
                <a:gd name="f7" fmla="val 3236086"/>
                <a:gd name="f8" fmla="val 223259"/>
                <a:gd name="f9" fmla="val 2715514"/>
                <a:gd name="f10" fmla="val 167288"/>
                <a:gd name="f11" fmla="val 2666272"/>
                <a:gd name="f12" fmla="val 124690"/>
                <a:gd name="f13" fmla="val 2603664"/>
                <a:gd name="f14" fmla="val 99434"/>
                <a:gd name="f15" fmla="val 2533523"/>
                <a:gd name="f16" fmla="val 5454"/>
                <a:gd name="f17" fmla="val 2284730"/>
                <a:gd name="f18" fmla="val 39363"/>
                <a:gd name="f19" fmla="val 2054606"/>
                <a:gd name="f20" fmla="val 203828"/>
                <a:gd name="f21" fmla="val 1849247"/>
                <a:gd name="f22" fmla="val 298951"/>
                <a:gd name="f23" fmla="val 1730629"/>
                <a:gd name="f24" fmla="val 1013199"/>
                <a:gd name="f25" fmla="val 858647"/>
                <a:gd name="f26" fmla="val 1694301"/>
                <a:gd name="f27" fmla="val 28067"/>
                <a:gd name="f28" fmla="val 1661534"/>
                <a:gd name="f29" fmla="val 1020184"/>
                <a:gd name="f30" fmla="val 778129"/>
                <a:gd name="f31" fmla="val 350767"/>
                <a:gd name="f32" fmla="val 1589659"/>
                <a:gd name="f33" fmla="val 191890"/>
                <a:gd name="f34" fmla="val 1780286"/>
                <a:gd name="f35" fmla="val 44697"/>
                <a:gd name="f36" fmla="val 1956689"/>
                <a:gd name="f37" fmla="+- 0 0 26296"/>
                <a:gd name="f38" fmla="val 2154682"/>
                <a:gd name="f39" fmla="val 8883"/>
                <a:gd name="f40" fmla="val 2386711"/>
                <a:gd name="f41" fmla="val 30981"/>
                <a:gd name="f42" fmla="val 2532761"/>
                <a:gd name="f43" fmla="val 67684"/>
                <a:gd name="f44" fmla="val 2640711"/>
                <a:gd name="f45" fmla="val 188461"/>
                <a:gd name="f46" fmla="val 2761615"/>
                <a:gd name="f47" fmla="val 209670"/>
                <a:gd name="f48" fmla="val 2782824"/>
                <a:gd name="f49" fmla="val 409949"/>
                <a:gd name="f50" fmla="val 2964815"/>
                <a:gd name="f51" fmla="val 711447"/>
                <a:gd name="f52" fmla="val 3236087"/>
                <a:gd name="f53" fmla="val 725417"/>
                <a:gd name="f54" fmla="val 3221228"/>
                <a:gd name="f55" fmla="val 739514"/>
                <a:gd name="f56" fmla="val 3206496"/>
                <a:gd name="f57" fmla="val 753739"/>
                <a:gd name="f58" fmla="val 3191510"/>
                <a:gd name="f59" fmla="val 449319"/>
                <a:gd name="f60" fmla="val 2917698"/>
                <a:gd name="f61" fmla="val 246373"/>
                <a:gd name="f62" fmla="val 2735580"/>
                <a:gd name="f63" fmla="+- 0 0 -90"/>
                <a:gd name="f64" fmla="*/ f3 1 1694300"/>
                <a:gd name="f65" fmla="*/ f4 1 3236086"/>
                <a:gd name="f66" fmla="+- f7 0 f5"/>
                <a:gd name="f67" fmla="+- f6 0 f5"/>
                <a:gd name="f68" fmla="*/ f63 f0 1"/>
                <a:gd name="f69" fmla="*/ f67 1 1694300"/>
                <a:gd name="f70" fmla="*/ f66 1 3236086"/>
                <a:gd name="f71" fmla="*/ 223259 f67 1"/>
                <a:gd name="f72" fmla="*/ 2715514 f66 1"/>
                <a:gd name="f73" fmla="*/ 99434 f67 1"/>
                <a:gd name="f74" fmla="*/ 2533523 f66 1"/>
                <a:gd name="f75" fmla="*/ 203828 f67 1"/>
                <a:gd name="f76" fmla="*/ 1849247 f66 1"/>
                <a:gd name="f77" fmla="*/ 1694301 f67 1"/>
                <a:gd name="f78" fmla="*/ 28067 f66 1"/>
                <a:gd name="f79" fmla="*/ 1661534 f67 1"/>
                <a:gd name="f80" fmla="*/ 0 f66 1"/>
                <a:gd name="f81" fmla="*/ 191890 f67 1"/>
                <a:gd name="f82" fmla="*/ 1780286 f66 1"/>
                <a:gd name="f83" fmla="*/ 8883 f67 1"/>
                <a:gd name="f84" fmla="*/ 2386711 f66 1"/>
                <a:gd name="f85" fmla="*/ 188461 f67 1"/>
                <a:gd name="f86" fmla="*/ 2761615 f66 1"/>
                <a:gd name="f87" fmla="*/ 711447 f67 1"/>
                <a:gd name="f88" fmla="*/ 3236087 f66 1"/>
                <a:gd name="f89" fmla="*/ 753739 f67 1"/>
                <a:gd name="f90" fmla="*/ 3191510 f66 1"/>
                <a:gd name="f91" fmla="*/ f68 1 f2"/>
                <a:gd name="f92" fmla="*/ f71 1 1694300"/>
                <a:gd name="f93" fmla="*/ f72 1 3236086"/>
                <a:gd name="f94" fmla="*/ f73 1 1694300"/>
                <a:gd name="f95" fmla="*/ f74 1 3236086"/>
                <a:gd name="f96" fmla="*/ f75 1 1694300"/>
                <a:gd name="f97" fmla="*/ f76 1 3236086"/>
                <a:gd name="f98" fmla="*/ f77 1 1694300"/>
                <a:gd name="f99" fmla="*/ f78 1 3236086"/>
                <a:gd name="f100" fmla="*/ f79 1 1694300"/>
                <a:gd name="f101" fmla="*/ f80 1 3236086"/>
                <a:gd name="f102" fmla="*/ f81 1 1694300"/>
                <a:gd name="f103" fmla="*/ f82 1 3236086"/>
                <a:gd name="f104" fmla="*/ f83 1 1694300"/>
                <a:gd name="f105" fmla="*/ f84 1 3236086"/>
                <a:gd name="f106" fmla="*/ f85 1 1694300"/>
                <a:gd name="f107" fmla="*/ f86 1 3236086"/>
                <a:gd name="f108" fmla="*/ f87 1 1694300"/>
                <a:gd name="f109" fmla="*/ f88 1 3236086"/>
                <a:gd name="f110" fmla="*/ f89 1 1694300"/>
                <a:gd name="f111" fmla="*/ f90 1 3236086"/>
                <a:gd name="f112" fmla="*/ f5 1 f69"/>
                <a:gd name="f113" fmla="*/ f6 1 f69"/>
                <a:gd name="f114" fmla="*/ f5 1 f70"/>
                <a:gd name="f115" fmla="*/ f7 1 f70"/>
                <a:gd name="f116" fmla="+- f91 0 f1"/>
                <a:gd name="f117" fmla="*/ f92 1 f69"/>
                <a:gd name="f118" fmla="*/ f93 1 f70"/>
                <a:gd name="f119" fmla="*/ f94 1 f69"/>
                <a:gd name="f120" fmla="*/ f95 1 f70"/>
                <a:gd name="f121" fmla="*/ f96 1 f69"/>
                <a:gd name="f122" fmla="*/ f97 1 f70"/>
                <a:gd name="f123" fmla="*/ f98 1 f69"/>
                <a:gd name="f124" fmla="*/ f99 1 f70"/>
                <a:gd name="f125" fmla="*/ f100 1 f69"/>
                <a:gd name="f126" fmla="*/ f101 1 f70"/>
                <a:gd name="f127" fmla="*/ f102 1 f69"/>
                <a:gd name="f128" fmla="*/ f103 1 f70"/>
                <a:gd name="f129" fmla="*/ f104 1 f69"/>
                <a:gd name="f130" fmla="*/ f105 1 f70"/>
                <a:gd name="f131" fmla="*/ f106 1 f69"/>
                <a:gd name="f132" fmla="*/ f107 1 f70"/>
                <a:gd name="f133" fmla="*/ f108 1 f69"/>
                <a:gd name="f134" fmla="*/ f109 1 f70"/>
                <a:gd name="f135" fmla="*/ f110 1 f69"/>
                <a:gd name="f136" fmla="*/ f111 1 f70"/>
                <a:gd name="f137" fmla="*/ f112 f64 1"/>
                <a:gd name="f138" fmla="*/ f113 f64 1"/>
                <a:gd name="f139" fmla="*/ f115 f65 1"/>
                <a:gd name="f140" fmla="*/ f114 f65 1"/>
                <a:gd name="f141" fmla="*/ f117 f64 1"/>
                <a:gd name="f142" fmla="*/ f118 f65 1"/>
                <a:gd name="f143" fmla="*/ f119 f64 1"/>
                <a:gd name="f144" fmla="*/ f120 f65 1"/>
                <a:gd name="f145" fmla="*/ f121 f64 1"/>
                <a:gd name="f146" fmla="*/ f122 f65 1"/>
                <a:gd name="f147" fmla="*/ f123 f64 1"/>
                <a:gd name="f148" fmla="*/ f124 f65 1"/>
                <a:gd name="f149" fmla="*/ f125 f64 1"/>
                <a:gd name="f150" fmla="*/ f126 f65 1"/>
                <a:gd name="f151" fmla="*/ f127 f64 1"/>
                <a:gd name="f152" fmla="*/ f128 f65 1"/>
                <a:gd name="f153" fmla="*/ f129 f64 1"/>
                <a:gd name="f154" fmla="*/ f130 f65 1"/>
                <a:gd name="f155" fmla="*/ f131 f64 1"/>
                <a:gd name="f156" fmla="*/ f132 f65 1"/>
                <a:gd name="f157" fmla="*/ f133 f64 1"/>
                <a:gd name="f158" fmla="*/ f134 f65 1"/>
                <a:gd name="f159" fmla="*/ f135 f64 1"/>
                <a:gd name="f160" fmla="*/ f136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6">
                  <a:pos x="f141" y="f142"/>
                </a:cxn>
                <a:cxn ang="f116">
                  <a:pos x="f143" y="f144"/>
                </a:cxn>
                <a:cxn ang="f116">
                  <a:pos x="f145" y="f146"/>
                </a:cxn>
                <a:cxn ang="f116">
                  <a:pos x="f147" y="f148"/>
                </a:cxn>
                <a:cxn ang="f116">
                  <a:pos x="f149" y="f150"/>
                </a:cxn>
                <a:cxn ang="f116">
                  <a:pos x="f151" y="f152"/>
                </a:cxn>
                <a:cxn ang="f116">
                  <a:pos x="f153" y="f154"/>
                </a:cxn>
                <a:cxn ang="f116">
                  <a:pos x="f155" y="f156"/>
                </a:cxn>
                <a:cxn ang="f116">
                  <a:pos x="f157" y="f158"/>
                </a:cxn>
                <a:cxn ang="f116">
                  <a:pos x="f159" y="f160"/>
                </a:cxn>
                <a:cxn ang="f116">
                  <a:pos x="f141" y="f142"/>
                </a:cxn>
              </a:cxnLst>
              <a:rect l="f137" t="f140" r="f138" b="f139"/>
              <a:pathLst>
                <a:path w="1694300" h="323608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9" name="Freeform: Shape 41">
              <a:extLst>
                <a:ext uri="{FF2B5EF4-FFF2-40B4-BE49-F238E27FC236}">
                  <a16:creationId xmlns:a16="http://schemas.microsoft.com/office/drawing/2014/main" id="{5E8626AA-B6D6-40DE-84B0-E6C0A9DA4B13}"/>
                </a:ext>
              </a:extLst>
            </p:cNvPr>
            <p:cNvSpPr/>
            <p:nvPr/>
          </p:nvSpPr>
          <p:spPr>
            <a:xfrm>
              <a:off x="7970267" y="4412236"/>
              <a:ext cx="80640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644"/>
                <a:gd name="f7" fmla="val 79501"/>
                <a:gd name="f8" fmla="val 42418"/>
                <a:gd name="f9" fmla="val 45466"/>
                <a:gd name="f10" fmla="val 38100"/>
                <a:gd name="f11" fmla="val 79502"/>
                <a:gd name="f12" fmla="val 80645"/>
                <a:gd name="f13" fmla="val 34163"/>
                <a:gd name="f14" fmla="+- 0 0 -90"/>
                <a:gd name="f15" fmla="*/ f3 1 80644"/>
                <a:gd name="f16" fmla="*/ f4 1 79501"/>
                <a:gd name="f17" fmla="+- f7 0 f5"/>
                <a:gd name="f18" fmla="+- f6 0 f5"/>
                <a:gd name="f19" fmla="*/ f14 f0 1"/>
                <a:gd name="f20" fmla="*/ f18 1 80644"/>
                <a:gd name="f21" fmla="*/ f17 1 79501"/>
                <a:gd name="f22" fmla="*/ 42418 f18 1"/>
                <a:gd name="f23" fmla="*/ 0 f17 1"/>
                <a:gd name="f24" fmla="*/ 0 f18 1"/>
                <a:gd name="f25" fmla="*/ 45466 f17 1"/>
                <a:gd name="f26" fmla="*/ 38100 f18 1"/>
                <a:gd name="f27" fmla="*/ 79502 f17 1"/>
                <a:gd name="f28" fmla="*/ 80645 f18 1"/>
                <a:gd name="f29" fmla="*/ 34163 f17 1"/>
                <a:gd name="f30" fmla="*/ f19 1 f2"/>
                <a:gd name="f31" fmla="*/ f22 1 80644"/>
                <a:gd name="f32" fmla="*/ f23 1 79501"/>
                <a:gd name="f33" fmla="*/ f24 1 80644"/>
                <a:gd name="f34" fmla="*/ f25 1 79501"/>
                <a:gd name="f35" fmla="*/ f26 1 80644"/>
                <a:gd name="f36" fmla="*/ f27 1 79501"/>
                <a:gd name="f37" fmla="*/ f28 1 80644"/>
                <a:gd name="f38" fmla="*/ f29 1 7950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644" h="7950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0" name="Freeform: Shape 42">
              <a:extLst>
                <a:ext uri="{FF2B5EF4-FFF2-40B4-BE49-F238E27FC236}">
                  <a16:creationId xmlns:a16="http://schemas.microsoft.com/office/drawing/2014/main" id="{B46A2A4E-A972-433F-89C4-62643821475E}"/>
                </a:ext>
              </a:extLst>
            </p:cNvPr>
            <p:cNvSpPr/>
            <p:nvPr/>
          </p:nvSpPr>
          <p:spPr>
            <a:xfrm>
              <a:off x="7170925" y="3693289"/>
              <a:ext cx="801499" cy="7274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497"/>
                <a:gd name="f7" fmla="val 727455"/>
                <a:gd name="f8" fmla="val 42672"/>
                <a:gd name="f9" fmla="val 45085"/>
                <a:gd name="f10" fmla="val 230251"/>
                <a:gd name="f11" fmla="val 252222"/>
                <a:gd name="f12" fmla="val 489712"/>
                <a:gd name="f13" fmla="val 485648"/>
                <a:gd name="f14" fmla="val 758825"/>
                <a:gd name="f15" fmla="val 727456"/>
                <a:gd name="f16" fmla="val 682117"/>
                <a:gd name="f17" fmla="+- 0 0 -90"/>
                <a:gd name="f18" fmla="*/ f3 1 801497"/>
                <a:gd name="f19" fmla="*/ f4 1 727455"/>
                <a:gd name="f20" fmla="+- f7 0 f5"/>
                <a:gd name="f21" fmla="+- f6 0 f5"/>
                <a:gd name="f22" fmla="*/ f17 f0 1"/>
                <a:gd name="f23" fmla="*/ f21 1 801497"/>
                <a:gd name="f24" fmla="*/ f20 1 727455"/>
                <a:gd name="f25" fmla="*/ 42672 f21 1"/>
                <a:gd name="f26" fmla="*/ 0 f20 1"/>
                <a:gd name="f27" fmla="*/ 0 f21 1"/>
                <a:gd name="f28" fmla="*/ 45085 f20 1"/>
                <a:gd name="f29" fmla="*/ 758825 f21 1"/>
                <a:gd name="f30" fmla="*/ 727456 f20 1"/>
                <a:gd name="f31" fmla="*/ 801497 f21 1"/>
                <a:gd name="f32" fmla="*/ 682117 f20 1"/>
                <a:gd name="f33" fmla="*/ f22 1 f2"/>
                <a:gd name="f34" fmla="*/ f25 1 801497"/>
                <a:gd name="f35" fmla="*/ f26 1 727455"/>
                <a:gd name="f36" fmla="*/ f27 1 801497"/>
                <a:gd name="f37" fmla="*/ f28 1 727455"/>
                <a:gd name="f38" fmla="*/ f29 1 801497"/>
                <a:gd name="f39" fmla="*/ f30 1 727455"/>
                <a:gd name="f40" fmla="*/ f31 1 801497"/>
                <a:gd name="f41" fmla="*/ f32 1 72745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1497" h="727455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1" name="Freeform: Shape 43">
              <a:extLst>
                <a:ext uri="{FF2B5EF4-FFF2-40B4-BE49-F238E27FC236}">
                  <a16:creationId xmlns:a16="http://schemas.microsoft.com/office/drawing/2014/main" id="{DA42F78C-892C-4B0F-97D7-2F9A9051A72E}"/>
                </a:ext>
              </a:extLst>
            </p:cNvPr>
            <p:cNvSpPr/>
            <p:nvPr/>
          </p:nvSpPr>
          <p:spPr>
            <a:xfrm>
              <a:off x="7092699" y="3623438"/>
              <a:ext cx="82808" cy="810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804"/>
                <a:gd name="f7" fmla="val 81026"/>
                <a:gd name="f8" fmla="val 42545"/>
                <a:gd name="f9" fmla="val 44958"/>
                <a:gd name="f10" fmla="val 40005"/>
                <a:gd name="f11" fmla="val 36195"/>
                <a:gd name="f12" fmla="+- 0 0 -90"/>
                <a:gd name="f13" fmla="*/ f3 1 82804"/>
                <a:gd name="f14" fmla="*/ f4 1 81026"/>
                <a:gd name="f15" fmla="+- f7 0 f5"/>
                <a:gd name="f16" fmla="+- f6 0 f5"/>
                <a:gd name="f17" fmla="*/ f12 f0 1"/>
                <a:gd name="f18" fmla="*/ f16 1 82804"/>
                <a:gd name="f19" fmla="*/ f15 1 81026"/>
                <a:gd name="f20" fmla="*/ 42545 f16 1"/>
                <a:gd name="f21" fmla="*/ 0 f15 1"/>
                <a:gd name="f22" fmla="*/ 0 f16 1"/>
                <a:gd name="f23" fmla="*/ 44958 f15 1"/>
                <a:gd name="f24" fmla="*/ 40005 f16 1"/>
                <a:gd name="f25" fmla="*/ 81026 f15 1"/>
                <a:gd name="f26" fmla="*/ 82804 f16 1"/>
                <a:gd name="f27" fmla="*/ 36195 f15 1"/>
                <a:gd name="f28" fmla="*/ f17 1 f2"/>
                <a:gd name="f29" fmla="*/ f20 1 82804"/>
                <a:gd name="f30" fmla="*/ f21 1 81026"/>
                <a:gd name="f31" fmla="*/ f22 1 82804"/>
                <a:gd name="f32" fmla="*/ f23 1 81026"/>
                <a:gd name="f33" fmla="*/ f24 1 82804"/>
                <a:gd name="f34" fmla="*/ f25 1 81026"/>
                <a:gd name="f35" fmla="*/ f26 1 82804"/>
                <a:gd name="f36" fmla="*/ f27 1 8102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804" h="81026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2" name="Freeform: Shape 44">
              <a:extLst>
                <a:ext uri="{FF2B5EF4-FFF2-40B4-BE49-F238E27FC236}">
                  <a16:creationId xmlns:a16="http://schemas.microsoft.com/office/drawing/2014/main" id="{F6BDB8FD-865A-4E6F-BB0C-0F61BCE3CC07}"/>
                </a:ext>
              </a:extLst>
            </p:cNvPr>
            <p:cNvSpPr/>
            <p:nvPr/>
          </p:nvSpPr>
          <p:spPr>
            <a:xfrm>
              <a:off x="7011161" y="3550158"/>
              <a:ext cx="83182" cy="812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185"/>
                <a:gd name="f7" fmla="val 81279"/>
                <a:gd name="f8" fmla="val 42545"/>
                <a:gd name="f9" fmla="val 44831"/>
                <a:gd name="f10" fmla="val 40386"/>
                <a:gd name="f11" fmla="val 81280"/>
                <a:gd name="f12" fmla="val 36576"/>
                <a:gd name="f13" fmla="+- 0 0 -90"/>
                <a:gd name="f14" fmla="*/ f3 1 83185"/>
                <a:gd name="f15" fmla="*/ f4 1 81279"/>
                <a:gd name="f16" fmla="+- f7 0 f5"/>
                <a:gd name="f17" fmla="+- f6 0 f5"/>
                <a:gd name="f18" fmla="*/ f13 f0 1"/>
                <a:gd name="f19" fmla="*/ f17 1 83185"/>
                <a:gd name="f20" fmla="*/ f16 1 81279"/>
                <a:gd name="f21" fmla="*/ 42545 f17 1"/>
                <a:gd name="f22" fmla="*/ 0 f16 1"/>
                <a:gd name="f23" fmla="*/ 0 f17 1"/>
                <a:gd name="f24" fmla="*/ 44831 f16 1"/>
                <a:gd name="f25" fmla="*/ 40386 f17 1"/>
                <a:gd name="f26" fmla="*/ 81280 f16 1"/>
                <a:gd name="f27" fmla="*/ 83185 f17 1"/>
                <a:gd name="f28" fmla="*/ 36576 f16 1"/>
                <a:gd name="f29" fmla="*/ f18 1 f2"/>
                <a:gd name="f30" fmla="*/ f21 1 83185"/>
                <a:gd name="f31" fmla="*/ f22 1 81279"/>
                <a:gd name="f32" fmla="*/ f23 1 83185"/>
                <a:gd name="f33" fmla="*/ f24 1 81279"/>
                <a:gd name="f34" fmla="*/ f25 1 83185"/>
                <a:gd name="f35" fmla="*/ f26 1 81279"/>
                <a:gd name="f36" fmla="*/ f27 1 83185"/>
                <a:gd name="f37" fmla="*/ f28 1 8127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3185" h="8127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3" name="Freeform: Shape 45">
              <a:extLst>
                <a:ext uri="{FF2B5EF4-FFF2-40B4-BE49-F238E27FC236}">
                  <a16:creationId xmlns:a16="http://schemas.microsoft.com/office/drawing/2014/main" id="{3DC560DD-1425-4A1C-83F7-ACC13642E4B8}"/>
                </a:ext>
              </a:extLst>
            </p:cNvPr>
            <p:cNvSpPr/>
            <p:nvPr/>
          </p:nvSpPr>
          <p:spPr>
            <a:xfrm>
              <a:off x="6853043" y="3407913"/>
              <a:ext cx="81911" cy="800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914"/>
                <a:gd name="f7" fmla="val 80010"/>
                <a:gd name="f8" fmla="val 42291"/>
                <a:gd name="f9" fmla="val 44704"/>
                <a:gd name="f10" fmla="val 39243"/>
                <a:gd name="f11" fmla="val 81915"/>
                <a:gd name="f12" fmla="val 35687"/>
                <a:gd name="f13" fmla="+- 0 0 -90"/>
                <a:gd name="f14" fmla="*/ f3 1 81914"/>
                <a:gd name="f15" fmla="*/ f4 1 80010"/>
                <a:gd name="f16" fmla="+- f7 0 f5"/>
                <a:gd name="f17" fmla="+- f6 0 f5"/>
                <a:gd name="f18" fmla="*/ f13 f0 1"/>
                <a:gd name="f19" fmla="*/ f17 1 81914"/>
                <a:gd name="f20" fmla="*/ f16 1 80010"/>
                <a:gd name="f21" fmla="*/ 42291 f17 1"/>
                <a:gd name="f22" fmla="*/ 0 f16 1"/>
                <a:gd name="f23" fmla="*/ 0 f17 1"/>
                <a:gd name="f24" fmla="*/ 44704 f16 1"/>
                <a:gd name="f25" fmla="*/ 39243 f17 1"/>
                <a:gd name="f26" fmla="*/ 80010 f16 1"/>
                <a:gd name="f27" fmla="*/ 81915 f17 1"/>
                <a:gd name="f28" fmla="*/ 35687 f16 1"/>
                <a:gd name="f29" fmla="*/ f18 1 f2"/>
                <a:gd name="f30" fmla="*/ f21 1 81914"/>
                <a:gd name="f31" fmla="*/ f22 1 80010"/>
                <a:gd name="f32" fmla="*/ f23 1 81914"/>
                <a:gd name="f33" fmla="*/ f24 1 80010"/>
                <a:gd name="f34" fmla="*/ f25 1 81914"/>
                <a:gd name="f35" fmla="*/ f26 1 80010"/>
                <a:gd name="f36" fmla="*/ f27 1 81914"/>
                <a:gd name="f37" fmla="*/ f28 1 8001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914" h="8001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4" name="Freeform: Shape 46">
              <a:extLst>
                <a:ext uri="{FF2B5EF4-FFF2-40B4-BE49-F238E27FC236}">
                  <a16:creationId xmlns:a16="http://schemas.microsoft.com/office/drawing/2014/main" id="{F9CA33E8-28C7-47CF-BD60-CA42D7570E2B}"/>
                </a:ext>
              </a:extLst>
            </p:cNvPr>
            <p:cNvSpPr/>
            <p:nvPr/>
          </p:nvSpPr>
          <p:spPr>
            <a:xfrm>
              <a:off x="6723254" y="5749290"/>
              <a:ext cx="74038" cy="730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3025"/>
                <a:gd name="f8" fmla="val 36957"/>
                <a:gd name="f9" fmla="val 33401"/>
                <a:gd name="f10" fmla="val 37084"/>
                <a:gd name="f11" fmla="val 39497"/>
                <a:gd name="f12" fmla="+- 0 0 -90"/>
                <a:gd name="f13" fmla="*/ f3 1 74041"/>
                <a:gd name="f14" fmla="*/ f4 1 73025"/>
                <a:gd name="f15" fmla="+- f7 0 f5"/>
                <a:gd name="f16" fmla="+- f6 0 f5"/>
                <a:gd name="f17" fmla="*/ f12 f0 1"/>
                <a:gd name="f18" fmla="*/ f16 1 74041"/>
                <a:gd name="f19" fmla="*/ f15 1 73025"/>
                <a:gd name="f20" fmla="*/ 36957 f16 1"/>
                <a:gd name="f21" fmla="*/ 73025 f15 1"/>
                <a:gd name="f22" fmla="*/ 74041 f16 1"/>
                <a:gd name="f23" fmla="*/ 33401 f15 1"/>
                <a:gd name="f24" fmla="*/ 37084 f16 1"/>
                <a:gd name="f25" fmla="*/ 0 f15 1"/>
                <a:gd name="f26" fmla="*/ 0 f16 1"/>
                <a:gd name="f27" fmla="*/ 39497 f15 1"/>
                <a:gd name="f28" fmla="*/ f17 1 f2"/>
                <a:gd name="f29" fmla="*/ f20 1 74041"/>
                <a:gd name="f30" fmla="*/ f21 1 73025"/>
                <a:gd name="f31" fmla="*/ f22 1 74041"/>
                <a:gd name="f32" fmla="*/ f23 1 73025"/>
                <a:gd name="f33" fmla="*/ f24 1 74041"/>
                <a:gd name="f34" fmla="*/ f25 1 73025"/>
                <a:gd name="f35" fmla="*/ f26 1 74041"/>
                <a:gd name="f36" fmla="*/ f27 1 7302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041" h="73025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5" name="Freeform: Shape 47">
              <a:extLst>
                <a:ext uri="{FF2B5EF4-FFF2-40B4-BE49-F238E27FC236}">
                  <a16:creationId xmlns:a16="http://schemas.microsoft.com/office/drawing/2014/main" id="{CEF05CBF-0C1B-463E-87C8-F9A8DA8E02F7}"/>
                </a:ext>
              </a:extLst>
            </p:cNvPr>
            <p:cNvSpPr/>
            <p:nvPr/>
          </p:nvSpPr>
          <p:spPr>
            <a:xfrm>
              <a:off x="6798435" y="4574157"/>
              <a:ext cx="1100196" cy="11673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0201"/>
                <a:gd name="f7" fmla="val 1167383"/>
                <a:gd name="f8" fmla="val 37465"/>
                <a:gd name="f9" fmla="val 1167384"/>
                <a:gd name="f10" fmla="val 34036"/>
                <a:gd name="f11" fmla="val 1087501"/>
                <a:gd name="f12" fmla="val 22606"/>
                <a:gd name="f13" fmla="val 1074801"/>
                <a:gd name="f14" fmla="val 11303"/>
                <a:gd name="f15" fmla="val 1062101"/>
                <a:gd name="f16" fmla="val 1133856"/>
                <a:gd name="f17" fmla="+- 0 0 -90"/>
                <a:gd name="f18" fmla="*/ f3 1 1100201"/>
                <a:gd name="f19" fmla="*/ f4 1 1167383"/>
                <a:gd name="f20" fmla="+- f7 0 f5"/>
                <a:gd name="f21" fmla="+- f6 0 f5"/>
                <a:gd name="f22" fmla="*/ f17 f0 1"/>
                <a:gd name="f23" fmla="*/ f21 1 1100201"/>
                <a:gd name="f24" fmla="*/ f20 1 1167383"/>
                <a:gd name="f25" fmla="*/ 37465 f21 1"/>
                <a:gd name="f26" fmla="*/ 1167384 f20 1"/>
                <a:gd name="f27" fmla="*/ 1100201 f21 1"/>
                <a:gd name="f28" fmla="*/ 34036 f20 1"/>
                <a:gd name="f29" fmla="*/ 1062101 f21 1"/>
                <a:gd name="f30" fmla="*/ 0 f20 1"/>
                <a:gd name="f31" fmla="*/ 0 f21 1"/>
                <a:gd name="f32" fmla="*/ 1133856 f20 1"/>
                <a:gd name="f33" fmla="*/ f22 1 f2"/>
                <a:gd name="f34" fmla="*/ f25 1 1100201"/>
                <a:gd name="f35" fmla="*/ f26 1 1167383"/>
                <a:gd name="f36" fmla="*/ f27 1 1100201"/>
                <a:gd name="f37" fmla="*/ f28 1 1167383"/>
                <a:gd name="f38" fmla="*/ f29 1 1100201"/>
                <a:gd name="f39" fmla="*/ f30 1 1167383"/>
                <a:gd name="f40" fmla="*/ f31 1 1100201"/>
                <a:gd name="f41" fmla="*/ f32 1 116738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0201" h="1167383">
                  <a:moveTo>
                    <a:pt x="f8" y="f9"/>
                  </a:move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lnTo>
                    <a:pt x="f5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6" name="Freeform: Shape 48">
              <a:extLst>
                <a:ext uri="{FF2B5EF4-FFF2-40B4-BE49-F238E27FC236}">
                  <a16:creationId xmlns:a16="http://schemas.microsoft.com/office/drawing/2014/main" id="{3CB7F3A1-E7FC-45AD-9DA7-29C8F0990AE0}"/>
                </a:ext>
              </a:extLst>
            </p:cNvPr>
            <p:cNvSpPr/>
            <p:nvPr/>
          </p:nvSpPr>
          <p:spPr>
            <a:xfrm>
              <a:off x="6878573" y="4648324"/>
              <a:ext cx="1102995" cy="117081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2995"/>
                <a:gd name="f7" fmla="val 1170813"/>
                <a:gd name="f8" fmla="val 42926"/>
                <a:gd name="f9" fmla="val 438912"/>
                <a:gd name="f10" fmla="val 746379"/>
                <a:gd name="f11" fmla="val 812927"/>
                <a:gd name="f12" fmla="val 345313"/>
                <a:gd name="f13" fmla="val 35052"/>
                <a:gd name="f14" fmla="val 1064895"/>
                <a:gd name="f15" fmla="val 770255"/>
                <a:gd name="f16" fmla="val 312420"/>
                <a:gd name="f17" fmla="val 395986"/>
                <a:gd name="f18" fmla="val 710184"/>
                <a:gd name="f19" fmla="val 1131316"/>
                <a:gd name="f20" fmla="+- 0 0 -90"/>
                <a:gd name="f21" fmla="*/ f3 1 1102995"/>
                <a:gd name="f22" fmla="*/ f4 1 1170813"/>
                <a:gd name="f23" fmla="+- f7 0 f5"/>
                <a:gd name="f24" fmla="+- f6 0 f5"/>
                <a:gd name="f25" fmla="*/ f20 f0 1"/>
                <a:gd name="f26" fmla="*/ f24 1 1102995"/>
                <a:gd name="f27" fmla="*/ f23 1 1170813"/>
                <a:gd name="f28" fmla="*/ 42926 f24 1"/>
                <a:gd name="f29" fmla="*/ 1170813 f23 1"/>
                <a:gd name="f30" fmla="*/ 1102995 f24 1"/>
                <a:gd name="f31" fmla="*/ 35052 f23 1"/>
                <a:gd name="f32" fmla="*/ 1064895 f24 1"/>
                <a:gd name="f33" fmla="*/ 0 f23 1"/>
                <a:gd name="f34" fmla="*/ 0 f24 1"/>
                <a:gd name="f35" fmla="*/ 1131316 f23 1"/>
                <a:gd name="f36" fmla="*/ f25 1 f2"/>
                <a:gd name="f37" fmla="*/ f28 1 1102995"/>
                <a:gd name="f38" fmla="*/ f29 1 1170813"/>
                <a:gd name="f39" fmla="*/ f30 1 1102995"/>
                <a:gd name="f40" fmla="*/ f31 1 1170813"/>
                <a:gd name="f41" fmla="*/ f32 1 1102995"/>
                <a:gd name="f42" fmla="*/ f33 1 1170813"/>
                <a:gd name="f43" fmla="*/ f34 1 1102995"/>
                <a:gd name="f44" fmla="*/ f35 1 1170813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102995" h="1170813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7" name="Freeform: Shape 49">
              <a:extLst>
                <a:ext uri="{FF2B5EF4-FFF2-40B4-BE49-F238E27FC236}">
                  <a16:creationId xmlns:a16="http://schemas.microsoft.com/office/drawing/2014/main" id="{BA0DE630-96AD-480B-9EB8-69B4980A7B24}"/>
                </a:ext>
              </a:extLst>
            </p:cNvPr>
            <p:cNvSpPr/>
            <p:nvPr/>
          </p:nvSpPr>
          <p:spPr>
            <a:xfrm>
              <a:off x="6961254" y="4719190"/>
              <a:ext cx="1100837" cy="11748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0835"/>
                <a:gd name="f7" fmla="val 1174877"/>
                <a:gd name="f8" fmla="val 43307"/>
                <a:gd name="f9" fmla="val 437007"/>
                <a:gd name="f10" fmla="val 750697"/>
                <a:gd name="f11" fmla="val 811022"/>
                <a:gd name="f12" fmla="val 348488"/>
                <a:gd name="f13" fmla="val 1100836"/>
                <a:gd name="f14" fmla="val 36957"/>
                <a:gd name="f15" fmla="val 1060069"/>
                <a:gd name="f16" fmla="val 773049"/>
                <a:gd name="f17" fmla="val 306832"/>
                <a:gd name="f18" fmla="val 398526"/>
                <a:gd name="f19" fmla="val 708533"/>
                <a:gd name="f20" fmla="val 1135507"/>
                <a:gd name="f21" fmla="val 14351"/>
                <a:gd name="f22" fmla="val 1148207"/>
                <a:gd name="f23" fmla="val 28702"/>
                <a:gd name="f24" fmla="val 1161669"/>
                <a:gd name="f25" fmla="+- 0 0 -90"/>
                <a:gd name="f26" fmla="*/ f3 1 1100835"/>
                <a:gd name="f27" fmla="*/ f4 1 1174877"/>
                <a:gd name="f28" fmla="+- f7 0 f5"/>
                <a:gd name="f29" fmla="+- f6 0 f5"/>
                <a:gd name="f30" fmla="*/ f25 f0 1"/>
                <a:gd name="f31" fmla="*/ f29 1 1100835"/>
                <a:gd name="f32" fmla="*/ f28 1 1174877"/>
                <a:gd name="f33" fmla="*/ 43307 f29 1"/>
                <a:gd name="f34" fmla="*/ 1174877 f28 1"/>
                <a:gd name="f35" fmla="*/ 1100836 f29 1"/>
                <a:gd name="f36" fmla="*/ 36957 f28 1"/>
                <a:gd name="f37" fmla="*/ 1060069 f29 1"/>
                <a:gd name="f38" fmla="*/ 0 f28 1"/>
                <a:gd name="f39" fmla="*/ 0 f29 1"/>
                <a:gd name="f40" fmla="*/ 1135507 f28 1"/>
                <a:gd name="f41" fmla="*/ f30 1 f2"/>
                <a:gd name="f42" fmla="*/ f33 1 1100835"/>
                <a:gd name="f43" fmla="*/ f34 1 1174877"/>
                <a:gd name="f44" fmla="*/ f35 1 1100835"/>
                <a:gd name="f45" fmla="*/ f36 1 1174877"/>
                <a:gd name="f46" fmla="*/ f37 1 1100835"/>
                <a:gd name="f47" fmla="*/ f38 1 1174877"/>
                <a:gd name="f48" fmla="*/ f39 1 1100835"/>
                <a:gd name="f49" fmla="*/ f40 1 1174877"/>
                <a:gd name="f50" fmla="*/ f5 1 f31"/>
                <a:gd name="f51" fmla="*/ f6 1 f31"/>
                <a:gd name="f52" fmla="*/ f5 1 f32"/>
                <a:gd name="f53" fmla="*/ f7 1 f32"/>
                <a:gd name="f54" fmla="+- f41 0 f1"/>
                <a:gd name="f55" fmla="*/ f42 1 f31"/>
                <a:gd name="f56" fmla="*/ f43 1 f32"/>
                <a:gd name="f57" fmla="*/ f44 1 f31"/>
                <a:gd name="f58" fmla="*/ f45 1 f32"/>
                <a:gd name="f59" fmla="*/ f46 1 f31"/>
                <a:gd name="f60" fmla="*/ f47 1 f32"/>
                <a:gd name="f61" fmla="*/ f48 1 f31"/>
                <a:gd name="f62" fmla="*/ f49 1 f32"/>
                <a:gd name="f63" fmla="*/ f50 f26 1"/>
                <a:gd name="f64" fmla="*/ f51 f26 1"/>
                <a:gd name="f65" fmla="*/ f53 f27 1"/>
                <a:gd name="f66" fmla="*/ f52 f27 1"/>
                <a:gd name="f67" fmla="*/ f55 f26 1"/>
                <a:gd name="f68" fmla="*/ f56 f27 1"/>
                <a:gd name="f69" fmla="*/ f57 f26 1"/>
                <a:gd name="f70" fmla="*/ f58 f27 1"/>
                <a:gd name="f71" fmla="*/ f59 f26 1"/>
                <a:gd name="f72" fmla="*/ f60 f27 1"/>
                <a:gd name="f73" fmla="*/ f61 f26 1"/>
                <a:gd name="f74" fmla="*/ f62 f2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4">
                  <a:pos x="f67" y="f68"/>
                </a:cxn>
                <a:cxn ang="f54">
                  <a:pos x="f69" y="f70"/>
                </a:cxn>
                <a:cxn ang="f54">
                  <a:pos x="f71" y="f72"/>
                </a:cxn>
                <a:cxn ang="f54">
                  <a:pos x="f73" y="f74"/>
                </a:cxn>
                <a:cxn ang="f54">
                  <a:pos x="f67" y="f68"/>
                </a:cxn>
              </a:cxnLst>
              <a:rect l="f63" t="f66" r="f64" b="f65"/>
              <a:pathLst>
                <a:path w="1100835" h="1174877">
                  <a:moveTo>
                    <a:pt x="f8" y="f7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5"/>
                  </a:lnTo>
                  <a:cubicBezTo>
                    <a:pt x="f16" y="f17"/>
                    <a:pt x="f18" y="f19"/>
                    <a:pt x="f5" y="f20"/>
                  </a:cubicBezTo>
                  <a:cubicBezTo>
                    <a:pt x="f21" y="f22"/>
                    <a:pt x="f23" y="f24"/>
                    <a:pt x="f8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8" name="Freeform: Shape 50">
              <a:extLst>
                <a:ext uri="{FF2B5EF4-FFF2-40B4-BE49-F238E27FC236}">
                  <a16:creationId xmlns:a16="http://schemas.microsoft.com/office/drawing/2014/main" id="{33B90C5C-B5DB-45CB-A06D-B453B6AF390B}"/>
                </a:ext>
              </a:extLst>
            </p:cNvPr>
            <p:cNvSpPr/>
            <p:nvPr/>
          </p:nvSpPr>
          <p:spPr>
            <a:xfrm>
              <a:off x="6802249" y="5820786"/>
              <a:ext cx="81024" cy="793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026"/>
                <a:gd name="f7" fmla="val 79375"/>
                <a:gd name="f8" fmla="val 43815"/>
                <a:gd name="f9" fmla="val 39497"/>
                <a:gd name="f10" fmla="val 37211"/>
                <a:gd name="f11" fmla="val 39624"/>
                <a:gd name="f12" fmla="+- 0 0 -90"/>
                <a:gd name="f13" fmla="*/ f3 1 81026"/>
                <a:gd name="f14" fmla="*/ f4 1 79375"/>
                <a:gd name="f15" fmla="+- f7 0 f5"/>
                <a:gd name="f16" fmla="+- f6 0 f5"/>
                <a:gd name="f17" fmla="*/ f12 f0 1"/>
                <a:gd name="f18" fmla="*/ f16 1 81026"/>
                <a:gd name="f19" fmla="*/ f15 1 79375"/>
                <a:gd name="f20" fmla="*/ 43815 f16 1"/>
                <a:gd name="f21" fmla="*/ 79375 f15 1"/>
                <a:gd name="f22" fmla="*/ 81026 f16 1"/>
                <a:gd name="f23" fmla="*/ 39497 f15 1"/>
                <a:gd name="f24" fmla="*/ 37211 f16 1"/>
                <a:gd name="f25" fmla="*/ 0 f15 1"/>
                <a:gd name="f26" fmla="*/ 0 f16 1"/>
                <a:gd name="f27" fmla="*/ 39624 f15 1"/>
                <a:gd name="f28" fmla="*/ f17 1 f2"/>
                <a:gd name="f29" fmla="*/ f20 1 81026"/>
                <a:gd name="f30" fmla="*/ f21 1 79375"/>
                <a:gd name="f31" fmla="*/ f22 1 81026"/>
                <a:gd name="f32" fmla="*/ f23 1 79375"/>
                <a:gd name="f33" fmla="*/ f24 1 81026"/>
                <a:gd name="f34" fmla="*/ f25 1 79375"/>
                <a:gd name="f35" fmla="*/ f26 1 81026"/>
                <a:gd name="f36" fmla="*/ f27 1 7937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1026" h="79375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9" name="Freeform: Shape 51">
              <a:extLst>
                <a:ext uri="{FF2B5EF4-FFF2-40B4-BE49-F238E27FC236}">
                  <a16:creationId xmlns:a16="http://schemas.microsoft.com/office/drawing/2014/main" id="{6535269A-627D-4B93-8BBB-C10F173CE38F}"/>
                </a:ext>
              </a:extLst>
            </p:cNvPr>
            <p:cNvSpPr/>
            <p:nvPr/>
          </p:nvSpPr>
          <p:spPr>
            <a:xfrm>
              <a:off x="6970013" y="5972559"/>
              <a:ext cx="77724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723"/>
                <a:gd name="f7" fmla="val 76834"/>
                <a:gd name="f8" fmla="val 40386"/>
                <a:gd name="f9" fmla="val 76835"/>
                <a:gd name="f10" fmla="val 77724"/>
                <a:gd name="f11" fmla="val 36576"/>
                <a:gd name="f12" fmla="val 37211"/>
                <a:gd name="f13" fmla="val 24511"/>
                <a:gd name="f14" fmla="val 13462"/>
                <a:gd name="f15" fmla="val 11811"/>
                <a:gd name="f16" fmla="val 26797"/>
                <a:gd name="f17" fmla="val 40259"/>
                <a:gd name="f18" fmla="+- 0 0 -90"/>
                <a:gd name="f19" fmla="*/ f3 1 77723"/>
                <a:gd name="f20" fmla="*/ f4 1 76834"/>
                <a:gd name="f21" fmla="+- f7 0 f5"/>
                <a:gd name="f22" fmla="+- f6 0 f5"/>
                <a:gd name="f23" fmla="*/ f18 f0 1"/>
                <a:gd name="f24" fmla="*/ f22 1 77723"/>
                <a:gd name="f25" fmla="*/ f21 1 76834"/>
                <a:gd name="f26" fmla="*/ 40386 f22 1"/>
                <a:gd name="f27" fmla="*/ 76835 f21 1"/>
                <a:gd name="f28" fmla="*/ 77724 f22 1"/>
                <a:gd name="f29" fmla="*/ 36576 f21 1"/>
                <a:gd name="f30" fmla="*/ 37211 f22 1"/>
                <a:gd name="f31" fmla="*/ 0 f21 1"/>
                <a:gd name="f32" fmla="*/ 0 f22 1"/>
                <a:gd name="f33" fmla="*/ 40259 f21 1"/>
                <a:gd name="f34" fmla="*/ f23 1 f2"/>
                <a:gd name="f35" fmla="*/ f26 1 77723"/>
                <a:gd name="f36" fmla="*/ f27 1 76834"/>
                <a:gd name="f37" fmla="*/ f28 1 77723"/>
                <a:gd name="f38" fmla="*/ f29 1 76834"/>
                <a:gd name="f39" fmla="*/ f30 1 77723"/>
                <a:gd name="f40" fmla="*/ f31 1 76834"/>
                <a:gd name="f41" fmla="*/ f32 1 77723"/>
                <a:gd name="f42" fmla="*/ f33 1 7683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7723" h="76834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1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0" name="Freeform: Shape 52">
              <a:extLst>
                <a:ext uri="{FF2B5EF4-FFF2-40B4-BE49-F238E27FC236}">
                  <a16:creationId xmlns:a16="http://schemas.microsoft.com/office/drawing/2014/main" id="{CE9B4166-C0E8-4D77-9F20-A9661EA6CCE7}"/>
                </a:ext>
              </a:extLst>
            </p:cNvPr>
            <p:cNvSpPr/>
            <p:nvPr/>
          </p:nvSpPr>
          <p:spPr>
            <a:xfrm>
              <a:off x="6885560" y="5896106"/>
              <a:ext cx="80640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645"/>
                <a:gd name="f7" fmla="val 79247"/>
                <a:gd name="f8" fmla="val 43434"/>
                <a:gd name="f9" fmla="val 79248"/>
                <a:gd name="f10" fmla="val 39243"/>
                <a:gd name="f11" fmla="val 37338"/>
                <a:gd name="f12" fmla="val 39878"/>
                <a:gd name="f13" fmla="+- 0 0 -90"/>
                <a:gd name="f14" fmla="*/ f3 1 80645"/>
                <a:gd name="f15" fmla="*/ f4 1 79247"/>
                <a:gd name="f16" fmla="+- f7 0 f5"/>
                <a:gd name="f17" fmla="+- f6 0 f5"/>
                <a:gd name="f18" fmla="*/ f13 f0 1"/>
                <a:gd name="f19" fmla="*/ f17 1 80645"/>
                <a:gd name="f20" fmla="*/ f16 1 79247"/>
                <a:gd name="f21" fmla="*/ 43434 f17 1"/>
                <a:gd name="f22" fmla="*/ 79248 f16 1"/>
                <a:gd name="f23" fmla="*/ 80645 f17 1"/>
                <a:gd name="f24" fmla="*/ 39243 f16 1"/>
                <a:gd name="f25" fmla="*/ 37338 f17 1"/>
                <a:gd name="f26" fmla="*/ 0 f16 1"/>
                <a:gd name="f27" fmla="*/ 0 f17 1"/>
                <a:gd name="f28" fmla="*/ 39878 f16 1"/>
                <a:gd name="f29" fmla="*/ f18 1 f2"/>
                <a:gd name="f30" fmla="*/ f21 1 80645"/>
                <a:gd name="f31" fmla="*/ f22 1 79247"/>
                <a:gd name="f32" fmla="*/ f23 1 80645"/>
                <a:gd name="f33" fmla="*/ f24 1 79247"/>
                <a:gd name="f34" fmla="*/ f25 1 80645"/>
                <a:gd name="f35" fmla="*/ f26 1 79247"/>
                <a:gd name="f36" fmla="*/ f27 1 80645"/>
                <a:gd name="f37" fmla="*/ f28 1 792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645" h="79247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1" name="Freeform: Shape 53">
              <a:extLst>
                <a:ext uri="{FF2B5EF4-FFF2-40B4-BE49-F238E27FC236}">
                  <a16:creationId xmlns:a16="http://schemas.microsoft.com/office/drawing/2014/main" id="{3311CDC6-A766-4463-B3F6-DE4C2B4A8FDC}"/>
                </a:ext>
              </a:extLst>
            </p:cNvPr>
            <p:cNvSpPr/>
            <p:nvPr/>
          </p:nvSpPr>
          <p:spPr>
            <a:xfrm>
              <a:off x="6171998" y="3851151"/>
              <a:ext cx="1648023" cy="181914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48025"/>
                <a:gd name="f7" fmla="val 1819148"/>
                <a:gd name="f8" fmla="val 35252"/>
                <a:gd name="f9" fmla="val 940689"/>
                <a:gd name="f10" fmla="+- 0 0 33328"/>
                <a:gd name="f11" fmla="val 1103376"/>
                <a:gd name="f12" fmla="+- 0 0 1832"/>
                <a:gd name="f13" fmla="val 1285748"/>
                <a:gd name="f14" fmla="val 129613"/>
                <a:gd name="f15" fmla="val 1406525"/>
                <a:gd name="f16" fmla="val 148409"/>
                <a:gd name="f17" fmla="val 1423797"/>
                <a:gd name="f18" fmla="val 324940"/>
                <a:gd name="f19" fmla="val 1583563"/>
                <a:gd name="f20" fmla="val 585162"/>
                <a:gd name="f21" fmla="val 984577"/>
                <a:gd name="f22" fmla="val 1393063"/>
                <a:gd name="f23" fmla="val 1358211"/>
                <a:gd name="f24" fmla="val 994537"/>
                <a:gd name="f25" fmla="val 1648026"/>
                <a:gd name="f26" fmla="val 685800"/>
                <a:gd name="f27" fmla="val 890852"/>
                <a:gd name="f28" fmla="val 586940"/>
                <a:gd name="f29" fmla="val 320802"/>
                <a:gd name="f30" fmla="val 265249"/>
                <a:gd name="f31" fmla="val 660019"/>
                <a:gd name="f32" fmla="val 203400"/>
                <a:gd name="f33" fmla="val 725678"/>
                <a:gd name="f34" fmla="val 141551"/>
                <a:gd name="f35" fmla="val 791337"/>
                <a:gd name="f36" fmla="val 71828"/>
                <a:gd name="f37" fmla="val 854202"/>
                <a:gd name="f38" fmla="+- 0 0 -90"/>
                <a:gd name="f39" fmla="*/ f3 1 1648025"/>
                <a:gd name="f40" fmla="*/ f4 1 1819148"/>
                <a:gd name="f41" fmla="+- f7 0 f5"/>
                <a:gd name="f42" fmla="+- f6 0 f5"/>
                <a:gd name="f43" fmla="*/ f38 f0 1"/>
                <a:gd name="f44" fmla="*/ f42 1 1648025"/>
                <a:gd name="f45" fmla="*/ f41 1 1819148"/>
                <a:gd name="f46" fmla="*/ 35252 f42 1"/>
                <a:gd name="f47" fmla="*/ 940689 f41 1"/>
                <a:gd name="f48" fmla="*/ 129613 f42 1"/>
                <a:gd name="f49" fmla="*/ 1406525 f41 1"/>
                <a:gd name="f50" fmla="*/ 585162 f42 1"/>
                <a:gd name="f51" fmla="*/ 1819148 f41 1"/>
                <a:gd name="f52" fmla="*/ 1648026 f42 1"/>
                <a:gd name="f53" fmla="*/ 685800 f41 1"/>
                <a:gd name="f54" fmla="*/ 890852 f42 1"/>
                <a:gd name="f55" fmla="*/ 0 f41 1"/>
                <a:gd name="f56" fmla="*/ 203400 f42 1"/>
                <a:gd name="f57" fmla="*/ 725678 f41 1"/>
                <a:gd name="f58" fmla="*/ f43 1 f2"/>
                <a:gd name="f59" fmla="*/ f46 1 1648025"/>
                <a:gd name="f60" fmla="*/ f47 1 1819148"/>
                <a:gd name="f61" fmla="*/ f48 1 1648025"/>
                <a:gd name="f62" fmla="*/ f49 1 1819148"/>
                <a:gd name="f63" fmla="*/ f50 1 1648025"/>
                <a:gd name="f64" fmla="*/ f51 1 1819148"/>
                <a:gd name="f65" fmla="*/ f52 1 1648025"/>
                <a:gd name="f66" fmla="*/ f53 1 1819148"/>
                <a:gd name="f67" fmla="*/ f54 1 1648025"/>
                <a:gd name="f68" fmla="*/ f55 1 1819148"/>
                <a:gd name="f69" fmla="*/ f56 1 1648025"/>
                <a:gd name="f70" fmla="*/ f57 1 1819148"/>
                <a:gd name="f71" fmla="*/ f5 1 f44"/>
                <a:gd name="f72" fmla="*/ f6 1 f44"/>
                <a:gd name="f73" fmla="*/ f5 1 f45"/>
                <a:gd name="f74" fmla="*/ f7 1 f45"/>
                <a:gd name="f75" fmla="+- f58 0 f1"/>
                <a:gd name="f76" fmla="*/ f59 1 f44"/>
                <a:gd name="f77" fmla="*/ f60 1 f45"/>
                <a:gd name="f78" fmla="*/ f61 1 f44"/>
                <a:gd name="f79" fmla="*/ f62 1 f45"/>
                <a:gd name="f80" fmla="*/ f63 1 f44"/>
                <a:gd name="f81" fmla="*/ f64 1 f45"/>
                <a:gd name="f82" fmla="*/ f65 1 f44"/>
                <a:gd name="f83" fmla="*/ f66 1 f45"/>
                <a:gd name="f84" fmla="*/ f67 1 f44"/>
                <a:gd name="f85" fmla="*/ f68 1 f45"/>
                <a:gd name="f86" fmla="*/ f69 1 f44"/>
                <a:gd name="f87" fmla="*/ f70 1 f45"/>
                <a:gd name="f88" fmla="*/ f71 f39 1"/>
                <a:gd name="f89" fmla="*/ f72 f39 1"/>
                <a:gd name="f90" fmla="*/ f74 f40 1"/>
                <a:gd name="f91" fmla="*/ f73 f40 1"/>
                <a:gd name="f92" fmla="*/ f76 f39 1"/>
                <a:gd name="f93" fmla="*/ f77 f40 1"/>
                <a:gd name="f94" fmla="*/ f78 f39 1"/>
                <a:gd name="f95" fmla="*/ f79 f40 1"/>
                <a:gd name="f96" fmla="*/ f80 f39 1"/>
                <a:gd name="f97" fmla="*/ f81 f40 1"/>
                <a:gd name="f98" fmla="*/ f82 f39 1"/>
                <a:gd name="f99" fmla="*/ f83 f40 1"/>
                <a:gd name="f100" fmla="*/ f84 f39 1"/>
                <a:gd name="f101" fmla="*/ f85 f40 1"/>
                <a:gd name="f102" fmla="*/ f86 f39 1"/>
                <a:gd name="f103" fmla="*/ f87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5">
                  <a:pos x="f92" y="f93"/>
                </a:cxn>
                <a:cxn ang="f75">
                  <a:pos x="f94" y="f95"/>
                </a:cxn>
                <a:cxn ang="f75">
                  <a:pos x="f96" y="f97"/>
                </a:cxn>
                <a:cxn ang="f75">
                  <a:pos x="f98" y="f99"/>
                </a:cxn>
                <a:cxn ang="f75">
                  <a:pos x="f100" y="f101"/>
                </a:cxn>
                <a:cxn ang="f75">
                  <a:pos x="f102" y="f103"/>
                </a:cxn>
                <a:cxn ang="f75">
                  <a:pos x="f92" y="f93"/>
                </a:cxn>
              </a:cxnLst>
              <a:rect l="f88" t="f91" r="f89" b="f90"/>
              <a:pathLst>
                <a:path w="1648025" h="181914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7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27" y="f5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2" name="Freeform: Shape 54">
              <a:extLst>
                <a:ext uri="{FF2B5EF4-FFF2-40B4-BE49-F238E27FC236}">
                  <a16:creationId xmlns:a16="http://schemas.microsoft.com/office/drawing/2014/main" id="{274ED4BD-7050-4167-B987-20C07A51EDD4}"/>
                </a:ext>
              </a:extLst>
            </p:cNvPr>
            <p:cNvSpPr/>
            <p:nvPr/>
          </p:nvSpPr>
          <p:spPr>
            <a:xfrm>
              <a:off x="5005827" y="6135880"/>
              <a:ext cx="1581912" cy="163651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81912"/>
                <a:gd name="f7" fmla="val 1636521"/>
                <a:gd name="f8" fmla="val 1537462"/>
                <a:gd name="f9" fmla="val 986282"/>
                <a:gd name="f10" fmla="val 586359"/>
                <a:gd name="f11" fmla="val 424688"/>
                <a:gd name="f12" fmla="val 1184402"/>
                <a:gd name="f13" fmla="val 1636522"/>
                <a:gd name="f14" fmla="val 93726"/>
                <a:gd name="f15" fmla="val 41148"/>
                <a:gd name="f16" fmla="+- 0 0 -90"/>
                <a:gd name="f17" fmla="*/ f3 1 1581912"/>
                <a:gd name="f18" fmla="*/ f4 1 1636521"/>
                <a:gd name="f19" fmla="+- f7 0 f5"/>
                <a:gd name="f20" fmla="+- f6 0 f5"/>
                <a:gd name="f21" fmla="*/ f16 f0 1"/>
                <a:gd name="f22" fmla="*/ f20 1 1581912"/>
                <a:gd name="f23" fmla="*/ f19 1 1636521"/>
                <a:gd name="f24" fmla="*/ 1537462 f20 1"/>
                <a:gd name="f25" fmla="*/ 0 f19 1"/>
                <a:gd name="f26" fmla="*/ 0 f20 1"/>
                <a:gd name="f27" fmla="*/ 1636522 f19 1"/>
                <a:gd name="f28" fmla="*/ 93726 f20 1"/>
                <a:gd name="f29" fmla="*/ 1581912 f20 1"/>
                <a:gd name="f30" fmla="*/ 41148 f19 1"/>
                <a:gd name="f31" fmla="*/ f21 1 f2"/>
                <a:gd name="f32" fmla="*/ f24 1 1581912"/>
                <a:gd name="f33" fmla="*/ f25 1 1636521"/>
                <a:gd name="f34" fmla="*/ f26 1 1581912"/>
                <a:gd name="f35" fmla="*/ f27 1 1636521"/>
                <a:gd name="f36" fmla="*/ f28 1 1581912"/>
                <a:gd name="f37" fmla="*/ f29 1 1581912"/>
                <a:gd name="f38" fmla="*/ f30 1 1636521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581912" h="1636521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3"/>
                  </a:lnTo>
                  <a:lnTo>
                    <a:pt x="f6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3" name="Freeform: Shape 55">
              <a:extLst>
                <a:ext uri="{FF2B5EF4-FFF2-40B4-BE49-F238E27FC236}">
                  <a16:creationId xmlns:a16="http://schemas.microsoft.com/office/drawing/2014/main" id="{0A686DD2-F86F-464E-BD3B-082AACF9E14F}"/>
                </a:ext>
              </a:extLst>
            </p:cNvPr>
            <p:cNvSpPr/>
            <p:nvPr/>
          </p:nvSpPr>
          <p:spPr>
            <a:xfrm>
              <a:off x="7045708" y="4792983"/>
              <a:ext cx="1096649" cy="11748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6645"/>
                <a:gd name="f7" fmla="val 1174877"/>
                <a:gd name="f8" fmla="val 40894"/>
                <a:gd name="f9" fmla="val 435610"/>
                <a:gd name="f10" fmla="val 748792"/>
                <a:gd name="f11" fmla="val 809117"/>
                <a:gd name="f12" fmla="val 345694"/>
                <a:gd name="f13" fmla="val 35560"/>
                <a:gd name="f14" fmla="val 1056894"/>
                <a:gd name="f15" fmla="val 769493"/>
                <a:gd name="f16" fmla="val 309372"/>
                <a:gd name="f17" fmla="val 395351"/>
                <a:gd name="f18" fmla="val 712470"/>
                <a:gd name="f19" fmla="val 1138428"/>
                <a:gd name="f20" fmla="+- 0 0 -90"/>
                <a:gd name="f21" fmla="*/ f3 1 1096645"/>
                <a:gd name="f22" fmla="*/ f4 1 1174877"/>
                <a:gd name="f23" fmla="+- f7 0 f5"/>
                <a:gd name="f24" fmla="+- f6 0 f5"/>
                <a:gd name="f25" fmla="*/ f20 f0 1"/>
                <a:gd name="f26" fmla="*/ f24 1 1096645"/>
                <a:gd name="f27" fmla="*/ f23 1 1174877"/>
                <a:gd name="f28" fmla="*/ 40894 f24 1"/>
                <a:gd name="f29" fmla="*/ 1174877 f23 1"/>
                <a:gd name="f30" fmla="*/ 1096645 f24 1"/>
                <a:gd name="f31" fmla="*/ 35560 f23 1"/>
                <a:gd name="f32" fmla="*/ 1056894 f24 1"/>
                <a:gd name="f33" fmla="*/ 0 f23 1"/>
                <a:gd name="f34" fmla="*/ 0 f24 1"/>
                <a:gd name="f35" fmla="*/ 1138428 f23 1"/>
                <a:gd name="f36" fmla="*/ f25 1 f2"/>
                <a:gd name="f37" fmla="*/ f28 1 1096645"/>
                <a:gd name="f38" fmla="*/ f29 1 1174877"/>
                <a:gd name="f39" fmla="*/ f30 1 1096645"/>
                <a:gd name="f40" fmla="*/ f31 1 1174877"/>
                <a:gd name="f41" fmla="*/ f32 1 1096645"/>
                <a:gd name="f42" fmla="*/ f33 1 1174877"/>
                <a:gd name="f43" fmla="*/ f34 1 1096645"/>
                <a:gd name="f44" fmla="*/ f35 1 1174877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6645" h="1174877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4" name="Freeform: Shape 56">
              <a:extLst>
                <a:ext uri="{FF2B5EF4-FFF2-40B4-BE49-F238E27FC236}">
                  <a16:creationId xmlns:a16="http://schemas.microsoft.com/office/drawing/2014/main" id="{D8C9DCF7-3B76-4914-B4DE-A23001ACA1FD}"/>
                </a:ext>
              </a:extLst>
            </p:cNvPr>
            <p:cNvSpPr/>
            <p:nvPr/>
          </p:nvSpPr>
          <p:spPr>
            <a:xfrm>
              <a:off x="4864736" y="6063743"/>
              <a:ext cx="1637662" cy="17086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37664"/>
                <a:gd name="f7" fmla="val 1708658"/>
                <a:gd name="f8" fmla="val 1600962"/>
                <a:gd name="f9" fmla="val 1035431"/>
                <a:gd name="f10" fmla="val 603758"/>
                <a:gd name="f11" fmla="val 449580"/>
                <a:gd name="f12" fmla="val 1228979"/>
                <a:gd name="f13" fmla="val 66802"/>
                <a:gd name="f14" fmla="val 1637665"/>
                <a:gd name="f15" fmla="val 33782"/>
                <a:gd name="f16" fmla="+- 0 0 -90"/>
                <a:gd name="f17" fmla="*/ f3 1 1637664"/>
                <a:gd name="f18" fmla="*/ f4 1 1708658"/>
                <a:gd name="f19" fmla="+- f7 0 f5"/>
                <a:gd name="f20" fmla="+- f6 0 f5"/>
                <a:gd name="f21" fmla="*/ f16 f0 1"/>
                <a:gd name="f22" fmla="*/ f20 1 1637664"/>
                <a:gd name="f23" fmla="*/ f19 1 1708658"/>
                <a:gd name="f24" fmla="*/ 1600962 f20 1"/>
                <a:gd name="f25" fmla="*/ 0 f19 1"/>
                <a:gd name="f26" fmla="*/ 0 f20 1"/>
                <a:gd name="f27" fmla="*/ 1708658 f19 1"/>
                <a:gd name="f28" fmla="*/ 66802 f20 1"/>
                <a:gd name="f29" fmla="*/ 1637665 f20 1"/>
                <a:gd name="f30" fmla="*/ 33782 f19 1"/>
                <a:gd name="f31" fmla="*/ f21 1 f2"/>
                <a:gd name="f32" fmla="*/ f24 1 1637664"/>
                <a:gd name="f33" fmla="*/ f25 1 1708658"/>
                <a:gd name="f34" fmla="*/ f26 1 1637664"/>
                <a:gd name="f35" fmla="*/ f27 1 1708658"/>
                <a:gd name="f36" fmla="*/ f28 1 1637664"/>
                <a:gd name="f37" fmla="*/ f29 1 1637664"/>
                <a:gd name="f38" fmla="*/ f30 1 1708658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637664" h="1708658">
                  <a:moveTo>
                    <a:pt x="f8" y="f5"/>
                  </a:moveTo>
                  <a:cubicBezTo>
                    <a:pt x="f9" y="f10"/>
                    <a:pt x="f11" y="f12"/>
                    <a:pt x="f5" y="f7"/>
                  </a:cubicBezTo>
                  <a:lnTo>
                    <a:pt x="f13" y="f7"/>
                  </a:lnTo>
                  <a:lnTo>
                    <a:pt x="f14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5" name="Freeform: Shape 57">
              <a:extLst>
                <a:ext uri="{FF2B5EF4-FFF2-40B4-BE49-F238E27FC236}">
                  <a16:creationId xmlns:a16="http://schemas.microsoft.com/office/drawing/2014/main" id="{818BBB01-417C-4783-873B-146A1AD3A04B}"/>
                </a:ext>
              </a:extLst>
            </p:cNvPr>
            <p:cNvSpPr/>
            <p:nvPr/>
          </p:nvSpPr>
          <p:spPr>
            <a:xfrm>
              <a:off x="5495800" y="6368924"/>
              <a:ext cx="2819396" cy="14034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819399"/>
                <a:gd name="f7" fmla="val 1403477"/>
                <a:gd name="f8" fmla="val 2819400"/>
                <a:gd name="f9" fmla="val 2358771"/>
                <a:gd name="f10" fmla="val 979551"/>
                <a:gd name="f11" fmla="val 1779143"/>
                <a:gd name="f12" fmla="val 444881"/>
                <a:gd name="f13" fmla="val 1298702"/>
                <a:gd name="f14" fmla="val 836168"/>
                <a:gd name="f15" fmla="val 499745"/>
                <a:gd name="f16" fmla="val 370713"/>
                <a:gd name="f17" fmla="val 1002792"/>
                <a:gd name="f18" fmla="+- 0 0 -90"/>
                <a:gd name="f19" fmla="*/ f3 1 2819399"/>
                <a:gd name="f20" fmla="*/ f4 1 1403477"/>
                <a:gd name="f21" fmla="+- f7 0 f5"/>
                <a:gd name="f22" fmla="+- f6 0 f5"/>
                <a:gd name="f23" fmla="*/ f18 f0 1"/>
                <a:gd name="f24" fmla="*/ f22 1 2819399"/>
                <a:gd name="f25" fmla="*/ f21 1 1403477"/>
                <a:gd name="f26" fmla="*/ 0 f22 1"/>
                <a:gd name="f27" fmla="*/ 1403477 f21 1"/>
                <a:gd name="f28" fmla="*/ 2819400 f22 1"/>
                <a:gd name="f29" fmla="*/ 1298702 f22 1"/>
                <a:gd name="f30" fmla="*/ 0 f21 1"/>
                <a:gd name="f31" fmla="*/ f23 1 f2"/>
                <a:gd name="f32" fmla="*/ f26 1 2819399"/>
                <a:gd name="f33" fmla="*/ f27 1 1403477"/>
                <a:gd name="f34" fmla="*/ f28 1 2819399"/>
                <a:gd name="f35" fmla="*/ f29 1 2819399"/>
                <a:gd name="f36" fmla="*/ f30 1 1403477"/>
                <a:gd name="f37" fmla="*/ f5 1 f24"/>
                <a:gd name="f38" fmla="*/ f6 1 f24"/>
                <a:gd name="f39" fmla="*/ f5 1 f25"/>
                <a:gd name="f40" fmla="*/ f7 1 f25"/>
                <a:gd name="f41" fmla="+- f31 0 f1"/>
                <a:gd name="f42" fmla="*/ f32 1 f24"/>
                <a:gd name="f43" fmla="*/ f33 1 f25"/>
                <a:gd name="f44" fmla="*/ f34 1 f24"/>
                <a:gd name="f45" fmla="*/ f35 1 f24"/>
                <a:gd name="f46" fmla="*/ f36 1 f25"/>
                <a:gd name="f47" fmla="*/ f37 f19 1"/>
                <a:gd name="f48" fmla="*/ f38 f19 1"/>
                <a:gd name="f49" fmla="*/ f40 f20 1"/>
                <a:gd name="f50" fmla="*/ f39 f20 1"/>
                <a:gd name="f51" fmla="*/ f42 f19 1"/>
                <a:gd name="f52" fmla="*/ f43 f20 1"/>
                <a:gd name="f53" fmla="*/ f44 f19 1"/>
                <a:gd name="f54" fmla="*/ f45 f19 1"/>
                <a:gd name="f55" fmla="*/ f46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1" y="f52"/>
                </a:cxn>
                <a:cxn ang="f41">
                  <a:pos x="f53" y="f52"/>
                </a:cxn>
                <a:cxn ang="f41">
                  <a:pos x="f54" y="f55"/>
                </a:cxn>
                <a:cxn ang="f41">
                  <a:pos x="f51" y="f52"/>
                </a:cxn>
              </a:cxnLst>
              <a:rect l="f47" t="f50" r="f48" b="f49"/>
              <a:pathLst>
                <a:path w="2819399" h="1403477">
                  <a:moveTo>
                    <a:pt x="f5" y="f7"/>
                  </a:moveTo>
                  <a:lnTo>
                    <a:pt x="f8" y="f7"/>
                  </a:lnTo>
                  <a:cubicBezTo>
                    <a:pt x="f9" y="f10"/>
                    <a:pt x="f11" y="f12"/>
                    <a:pt x="f13" y="f5"/>
                  </a:cubicBezTo>
                  <a:cubicBezTo>
                    <a:pt x="f14" y="f15"/>
                    <a:pt x="f16" y="f17"/>
                    <a:pt x="f5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6" name="Freeform: Shape 58">
              <a:extLst>
                <a:ext uri="{FF2B5EF4-FFF2-40B4-BE49-F238E27FC236}">
                  <a16:creationId xmlns:a16="http://schemas.microsoft.com/office/drawing/2014/main" id="{D4CABE8F-7DF9-4910-B3A5-4F020E1A8EF3}"/>
                </a:ext>
              </a:extLst>
            </p:cNvPr>
            <p:cNvSpPr/>
            <p:nvPr/>
          </p:nvSpPr>
          <p:spPr>
            <a:xfrm>
              <a:off x="5337179" y="6291702"/>
              <a:ext cx="1414393" cy="14806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14398"/>
                <a:gd name="f7" fmla="val 1480692"/>
                <a:gd name="f8" fmla="val 1374140"/>
                <a:gd name="f9" fmla="val 1480693"/>
                <a:gd name="f10" fmla="val 77343"/>
                <a:gd name="f11" fmla="val 1414399"/>
                <a:gd name="f12" fmla="val 37338"/>
                <a:gd name="f13" fmla="+- 0 0 -90"/>
                <a:gd name="f14" fmla="*/ f3 1 1414398"/>
                <a:gd name="f15" fmla="*/ f4 1 1480692"/>
                <a:gd name="f16" fmla="+- f7 0 f5"/>
                <a:gd name="f17" fmla="+- f6 0 f5"/>
                <a:gd name="f18" fmla="*/ f13 f0 1"/>
                <a:gd name="f19" fmla="*/ f17 1 1414398"/>
                <a:gd name="f20" fmla="*/ f16 1 1480692"/>
                <a:gd name="f21" fmla="*/ 1374140 f17 1"/>
                <a:gd name="f22" fmla="*/ 0 f16 1"/>
                <a:gd name="f23" fmla="*/ 0 f17 1"/>
                <a:gd name="f24" fmla="*/ 1480693 f16 1"/>
                <a:gd name="f25" fmla="*/ 77343 f17 1"/>
                <a:gd name="f26" fmla="*/ 1414399 f17 1"/>
                <a:gd name="f27" fmla="*/ 37338 f16 1"/>
                <a:gd name="f28" fmla="*/ f18 1 f2"/>
                <a:gd name="f29" fmla="*/ f21 1 1414398"/>
                <a:gd name="f30" fmla="*/ f22 1 1480692"/>
                <a:gd name="f31" fmla="*/ f23 1 1414398"/>
                <a:gd name="f32" fmla="*/ f24 1 1480692"/>
                <a:gd name="f33" fmla="*/ f25 1 1414398"/>
                <a:gd name="f34" fmla="*/ f26 1 1414398"/>
                <a:gd name="f35" fmla="*/ f27 1 1480692"/>
                <a:gd name="f36" fmla="*/ f5 1 f19"/>
                <a:gd name="f37" fmla="*/ f6 1 f19"/>
                <a:gd name="f38" fmla="*/ f5 1 f20"/>
                <a:gd name="f39" fmla="*/ f7 1 f20"/>
                <a:gd name="f40" fmla="+- f28 0 f1"/>
                <a:gd name="f41" fmla="*/ f29 1 f19"/>
                <a:gd name="f42" fmla="*/ f30 1 f20"/>
                <a:gd name="f43" fmla="*/ f31 1 f19"/>
                <a:gd name="f44" fmla="*/ f32 1 f20"/>
                <a:gd name="f45" fmla="*/ f33 1 f19"/>
                <a:gd name="f46" fmla="*/ f34 1 f19"/>
                <a:gd name="f47" fmla="*/ f35 1 f20"/>
                <a:gd name="f48" fmla="*/ f36 f14 1"/>
                <a:gd name="f49" fmla="*/ f37 f14 1"/>
                <a:gd name="f50" fmla="*/ f39 f15 1"/>
                <a:gd name="f51" fmla="*/ f38 f15 1"/>
                <a:gd name="f52" fmla="*/ f41 f14 1"/>
                <a:gd name="f53" fmla="*/ f42 f15 1"/>
                <a:gd name="f54" fmla="*/ f43 f14 1"/>
                <a:gd name="f55" fmla="*/ f44 f15 1"/>
                <a:gd name="f56" fmla="*/ f45 f14 1"/>
                <a:gd name="f57" fmla="*/ f46 f14 1"/>
                <a:gd name="f58" fmla="*/ f47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2" y="f53"/>
                </a:cxn>
                <a:cxn ang="f40">
                  <a:pos x="f54" y="f55"/>
                </a:cxn>
                <a:cxn ang="f40">
                  <a:pos x="f56" y="f55"/>
                </a:cxn>
                <a:cxn ang="f40">
                  <a:pos x="f57" y="f58"/>
                </a:cxn>
              </a:cxnLst>
              <a:rect l="f48" t="f51" r="f49" b="f50"/>
              <a:pathLst>
                <a:path w="1414398" h="1480692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7" name="Freeform: Shape 59">
              <a:extLst>
                <a:ext uri="{FF2B5EF4-FFF2-40B4-BE49-F238E27FC236}">
                  <a16:creationId xmlns:a16="http://schemas.microsoft.com/office/drawing/2014/main" id="{E0B0B706-5222-43B3-861D-2D1064216C75}"/>
                </a:ext>
              </a:extLst>
            </p:cNvPr>
            <p:cNvSpPr/>
            <p:nvPr/>
          </p:nvSpPr>
          <p:spPr>
            <a:xfrm>
              <a:off x="5172961" y="6213348"/>
              <a:ext cx="1497832" cy="15590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97837"/>
                <a:gd name="f7" fmla="val 1559052"/>
                <a:gd name="f8" fmla="val 1453896"/>
                <a:gd name="f9" fmla="val 88138"/>
                <a:gd name="f10" fmla="val 472948"/>
                <a:gd name="f11" fmla="val 1144524"/>
                <a:gd name="f12" fmla="val 986917"/>
                <a:gd name="f13" fmla="val 590423"/>
                <a:gd name="f14" fmla="val 1497838"/>
                <a:gd name="f15" fmla="val 40513"/>
                <a:gd name="f16" fmla="+- 0 0 -90"/>
                <a:gd name="f17" fmla="*/ f3 1 1497837"/>
                <a:gd name="f18" fmla="*/ f4 1 1559052"/>
                <a:gd name="f19" fmla="+- f7 0 f5"/>
                <a:gd name="f20" fmla="+- f6 0 f5"/>
                <a:gd name="f21" fmla="*/ f16 f0 1"/>
                <a:gd name="f22" fmla="*/ f20 1 1497837"/>
                <a:gd name="f23" fmla="*/ f19 1 1559052"/>
                <a:gd name="f24" fmla="*/ 1453896 f20 1"/>
                <a:gd name="f25" fmla="*/ 0 f19 1"/>
                <a:gd name="f26" fmla="*/ 0 f20 1"/>
                <a:gd name="f27" fmla="*/ 1559052 f19 1"/>
                <a:gd name="f28" fmla="*/ 88138 f20 1"/>
                <a:gd name="f29" fmla="*/ 1497838 f20 1"/>
                <a:gd name="f30" fmla="*/ 40513 f19 1"/>
                <a:gd name="f31" fmla="*/ f21 1 f2"/>
                <a:gd name="f32" fmla="*/ f24 1 1497837"/>
                <a:gd name="f33" fmla="*/ f25 1 1559052"/>
                <a:gd name="f34" fmla="*/ f26 1 1497837"/>
                <a:gd name="f35" fmla="*/ f27 1 1559052"/>
                <a:gd name="f36" fmla="*/ f28 1 1497837"/>
                <a:gd name="f37" fmla="*/ f29 1 1497837"/>
                <a:gd name="f38" fmla="*/ f30 1 1559052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497837" h="1559052">
                  <a:moveTo>
                    <a:pt x="f8" y="f5"/>
                  </a:moveTo>
                  <a:lnTo>
                    <a:pt x="f5" y="f7"/>
                  </a:ln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8" name="Freeform: Shape 60">
              <a:extLst>
                <a:ext uri="{FF2B5EF4-FFF2-40B4-BE49-F238E27FC236}">
                  <a16:creationId xmlns:a16="http://schemas.microsoft.com/office/drawing/2014/main" id="{1979B714-C3A8-42FB-A3B8-542E7FF32EA5}"/>
                </a:ext>
              </a:extLst>
            </p:cNvPr>
            <p:cNvSpPr/>
            <p:nvPr/>
          </p:nvSpPr>
          <p:spPr>
            <a:xfrm>
              <a:off x="6819896" y="6132323"/>
              <a:ext cx="79881" cy="793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2"/>
                <a:gd name="f7" fmla="val 79375"/>
                <a:gd name="f8" fmla="val 40386"/>
                <a:gd name="f9" fmla="val 79883"/>
                <a:gd name="f10" fmla="val 36830"/>
                <a:gd name="f11" fmla="val 39243"/>
                <a:gd name="f12" fmla="val 42291"/>
                <a:gd name="f13" fmla="val 13293"/>
                <a:gd name="f14" fmla="val 54652"/>
                <a:gd name="f15" fmla="val 26755"/>
                <a:gd name="f16" fmla="val 67014"/>
                <a:gd name="f17" fmla="+- 0 0 -90"/>
                <a:gd name="f18" fmla="*/ f3 1 79882"/>
                <a:gd name="f19" fmla="*/ f4 1 79375"/>
                <a:gd name="f20" fmla="+- f7 0 f5"/>
                <a:gd name="f21" fmla="+- f6 0 f5"/>
                <a:gd name="f22" fmla="*/ f17 f0 1"/>
                <a:gd name="f23" fmla="*/ f21 1 79882"/>
                <a:gd name="f24" fmla="*/ f20 1 79375"/>
                <a:gd name="f25" fmla="*/ 40386 f21 1"/>
                <a:gd name="f26" fmla="*/ 79375 f20 1"/>
                <a:gd name="f27" fmla="*/ 79883 f21 1"/>
                <a:gd name="f28" fmla="*/ 36830 f20 1"/>
                <a:gd name="f29" fmla="*/ 39243 f21 1"/>
                <a:gd name="f30" fmla="*/ 0 f20 1"/>
                <a:gd name="f31" fmla="*/ 0 f21 1"/>
                <a:gd name="f32" fmla="*/ 42291 f20 1"/>
                <a:gd name="f33" fmla="*/ f22 1 f2"/>
                <a:gd name="f34" fmla="*/ f25 1 79882"/>
                <a:gd name="f35" fmla="*/ f26 1 79375"/>
                <a:gd name="f36" fmla="*/ f27 1 79882"/>
                <a:gd name="f37" fmla="*/ f28 1 79375"/>
                <a:gd name="f38" fmla="*/ f29 1 79882"/>
                <a:gd name="f39" fmla="*/ f30 1 79375"/>
                <a:gd name="f40" fmla="*/ f31 1 79882"/>
                <a:gd name="f41" fmla="*/ f32 1 7937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79882" h="79375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ubicBezTo>
                    <a:pt x="f13" y="f14"/>
                    <a:pt x="f15" y="f16"/>
                    <a:pt x="f8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9" name="Freeform: Shape 61">
              <a:extLst>
                <a:ext uri="{FF2B5EF4-FFF2-40B4-BE49-F238E27FC236}">
                  <a16:creationId xmlns:a16="http://schemas.microsoft.com/office/drawing/2014/main" id="{7E6B0C6E-C85F-4EC1-A34E-F577909B0225}"/>
                </a:ext>
              </a:extLst>
            </p:cNvPr>
            <p:cNvSpPr/>
            <p:nvPr/>
          </p:nvSpPr>
          <p:spPr>
            <a:xfrm>
              <a:off x="5841223" y="3636385"/>
              <a:ext cx="1022363" cy="227342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22367"/>
                <a:gd name="f7" fmla="val 2273427"/>
                <a:gd name="f8" fmla="val 185564"/>
                <a:gd name="f9" fmla="val 1801622"/>
                <a:gd name="f10" fmla="val 200423"/>
                <a:gd name="f11" fmla="val 1818767"/>
                <a:gd name="f12" fmla="val 399432"/>
                <a:gd name="f13" fmla="val 2003806"/>
                <a:gd name="f14" fmla="val 691532"/>
                <a:gd name="f15" fmla="val 728743"/>
                <a:gd name="f16" fmla="val 2233676"/>
                <a:gd name="f17" fmla="val 481982"/>
                <a:gd name="f18" fmla="val 2010029"/>
                <a:gd name="f19" fmla="val 318279"/>
                <a:gd name="f20" fmla="val 1862709"/>
                <a:gd name="f21" fmla="val 303547"/>
                <a:gd name="f22" fmla="val 1848866"/>
                <a:gd name="f23" fmla="val 42308"/>
                <a:gd name="f24" fmla="val 1620266"/>
                <a:gd name="f25" fmla="+- 0 0 20557"/>
                <a:gd name="f26" fmla="val 1277366"/>
                <a:gd name="f27" fmla="val 152036"/>
                <a:gd name="f28" fmla="val 980440"/>
                <a:gd name="f29" fmla="val 194962"/>
                <a:gd name="f30" fmla="val 906272"/>
                <a:gd name="f31" fmla="val 258081"/>
                <a:gd name="f32" fmla="val 841883"/>
                <a:gd name="f33" fmla="val 317136"/>
                <a:gd name="f34" fmla="val 778129"/>
                <a:gd name="f35" fmla="val 447819"/>
                <a:gd name="f36" fmla="val 638429"/>
                <a:gd name="f37" fmla="val 776114"/>
                <a:gd name="f38" fmla="val 294132"/>
                <a:gd name="f39" fmla="val 35560"/>
                <a:gd name="f40" fmla="val 983124"/>
                <a:gd name="f41" fmla="val 689246"/>
                <a:gd name="f42" fmla="val 306832"/>
                <a:gd name="f43" fmla="val 278147"/>
                <a:gd name="f44" fmla="val 736600"/>
                <a:gd name="f45" fmla="val 179849"/>
                <a:gd name="f46" fmla="val 851535"/>
                <a:gd name="f47" fmla="+- 0 0 62721"/>
                <a:gd name="f48" fmla="val 1135253"/>
                <a:gd name="f49" fmla="+- 0 0 59038"/>
                <a:gd name="f50" fmla="val 1519809"/>
                <a:gd name="f51" fmla="+- 0 0 -90"/>
                <a:gd name="f52" fmla="*/ f3 1 1022367"/>
                <a:gd name="f53" fmla="*/ f4 1 2273427"/>
                <a:gd name="f54" fmla="+- f7 0 f5"/>
                <a:gd name="f55" fmla="+- f6 0 f5"/>
                <a:gd name="f56" fmla="*/ f51 f0 1"/>
                <a:gd name="f57" fmla="*/ f55 1 1022367"/>
                <a:gd name="f58" fmla="*/ f54 1 2273427"/>
                <a:gd name="f59" fmla="*/ 185564 f55 1"/>
                <a:gd name="f60" fmla="*/ 1801622 f54 1"/>
                <a:gd name="f61" fmla="*/ 691532 f55 1"/>
                <a:gd name="f62" fmla="*/ 2273427 f54 1"/>
                <a:gd name="f63" fmla="*/ 728743 f55 1"/>
                <a:gd name="f64" fmla="*/ 2233676 f54 1"/>
                <a:gd name="f65" fmla="*/ 303547 f55 1"/>
                <a:gd name="f66" fmla="*/ 1848866 f54 1"/>
                <a:gd name="f67" fmla="*/ 152036 f55 1"/>
                <a:gd name="f68" fmla="*/ 980440 f54 1"/>
                <a:gd name="f69" fmla="*/ 317136 f55 1"/>
                <a:gd name="f70" fmla="*/ 778129 f54 1"/>
                <a:gd name="f71" fmla="*/ 1022367 f55 1"/>
                <a:gd name="f72" fmla="*/ 35560 f54 1"/>
                <a:gd name="f73" fmla="*/ 983124 f55 1"/>
                <a:gd name="f74" fmla="*/ 0 f54 1"/>
                <a:gd name="f75" fmla="*/ 179849 f55 1"/>
                <a:gd name="f76" fmla="*/ 851535 f54 1"/>
                <a:gd name="f77" fmla="*/ f56 1 f2"/>
                <a:gd name="f78" fmla="*/ f59 1 1022367"/>
                <a:gd name="f79" fmla="*/ f60 1 2273427"/>
                <a:gd name="f80" fmla="*/ f61 1 1022367"/>
                <a:gd name="f81" fmla="*/ f62 1 2273427"/>
                <a:gd name="f82" fmla="*/ f63 1 1022367"/>
                <a:gd name="f83" fmla="*/ f64 1 2273427"/>
                <a:gd name="f84" fmla="*/ f65 1 1022367"/>
                <a:gd name="f85" fmla="*/ f66 1 2273427"/>
                <a:gd name="f86" fmla="*/ f67 1 1022367"/>
                <a:gd name="f87" fmla="*/ f68 1 2273427"/>
                <a:gd name="f88" fmla="*/ f69 1 1022367"/>
                <a:gd name="f89" fmla="*/ f70 1 2273427"/>
                <a:gd name="f90" fmla="*/ f71 1 1022367"/>
                <a:gd name="f91" fmla="*/ f72 1 2273427"/>
                <a:gd name="f92" fmla="*/ f73 1 1022367"/>
                <a:gd name="f93" fmla="*/ f74 1 2273427"/>
                <a:gd name="f94" fmla="*/ f75 1 1022367"/>
                <a:gd name="f95" fmla="*/ f76 1 2273427"/>
                <a:gd name="f96" fmla="*/ f5 1 f57"/>
                <a:gd name="f97" fmla="*/ f6 1 f57"/>
                <a:gd name="f98" fmla="*/ f5 1 f58"/>
                <a:gd name="f99" fmla="*/ f7 1 f58"/>
                <a:gd name="f100" fmla="+- f77 0 f1"/>
                <a:gd name="f101" fmla="*/ f78 1 f57"/>
                <a:gd name="f102" fmla="*/ f79 1 f58"/>
                <a:gd name="f103" fmla="*/ f80 1 f57"/>
                <a:gd name="f104" fmla="*/ f81 1 f58"/>
                <a:gd name="f105" fmla="*/ f82 1 f57"/>
                <a:gd name="f106" fmla="*/ f83 1 f58"/>
                <a:gd name="f107" fmla="*/ f84 1 f57"/>
                <a:gd name="f108" fmla="*/ f85 1 f58"/>
                <a:gd name="f109" fmla="*/ f86 1 f57"/>
                <a:gd name="f110" fmla="*/ f87 1 f58"/>
                <a:gd name="f111" fmla="*/ f88 1 f57"/>
                <a:gd name="f112" fmla="*/ f89 1 f58"/>
                <a:gd name="f113" fmla="*/ f90 1 f57"/>
                <a:gd name="f114" fmla="*/ f91 1 f58"/>
                <a:gd name="f115" fmla="*/ f92 1 f57"/>
                <a:gd name="f116" fmla="*/ f93 1 f58"/>
                <a:gd name="f117" fmla="*/ f94 1 f57"/>
                <a:gd name="f118" fmla="*/ f95 1 f58"/>
                <a:gd name="f119" fmla="*/ f96 f52 1"/>
                <a:gd name="f120" fmla="*/ f97 f52 1"/>
                <a:gd name="f121" fmla="*/ f99 f53 1"/>
                <a:gd name="f122" fmla="*/ f98 f53 1"/>
                <a:gd name="f123" fmla="*/ f101 f52 1"/>
                <a:gd name="f124" fmla="*/ f102 f53 1"/>
                <a:gd name="f125" fmla="*/ f103 f52 1"/>
                <a:gd name="f126" fmla="*/ f104 f53 1"/>
                <a:gd name="f127" fmla="*/ f105 f52 1"/>
                <a:gd name="f128" fmla="*/ f106 f53 1"/>
                <a:gd name="f129" fmla="*/ f107 f52 1"/>
                <a:gd name="f130" fmla="*/ f108 f53 1"/>
                <a:gd name="f131" fmla="*/ f109 f52 1"/>
                <a:gd name="f132" fmla="*/ f110 f53 1"/>
                <a:gd name="f133" fmla="*/ f111 f52 1"/>
                <a:gd name="f134" fmla="*/ f112 f53 1"/>
                <a:gd name="f135" fmla="*/ f113 f52 1"/>
                <a:gd name="f136" fmla="*/ f114 f53 1"/>
                <a:gd name="f137" fmla="*/ f115 f52 1"/>
                <a:gd name="f138" fmla="*/ f116 f53 1"/>
                <a:gd name="f139" fmla="*/ f117 f52 1"/>
                <a:gd name="f140" fmla="*/ f118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0">
                  <a:pos x="f123" y="f124"/>
                </a:cxn>
                <a:cxn ang="f100">
                  <a:pos x="f125" y="f126"/>
                </a:cxn>
                <a:cxn ang="f100">
                  <a:pos x="f127" y="f128"/>
                </a:cxn>
                <a:cxn ang="f100">
                  <a:pos x="f129" y="f130"/>
                </a:cxn>
                <a:cxn ang="f100">
                  <a:pos x="f131" y="f132"/>
                </a:cxn>
                <a:cxn ang="f100">
                  <a:pos x="f133" y="f134"/>
                </a:cxn>
                <a:cxn ang="f100">
                  <a:pos x="f135" y="f136"/>
                </a:cxn>
                <a:cxn ang="f100">
                  <a:pos x="f137" y="f138"/>
                </a:cxn>
                <a:cxn ang="f100">
                  <a:pos x="f139" y="f140"/>
                </a:cxn>
                <a:cxn ang="f100">
                  <a:pos x="f123" y="f124"/>
                </a:cxn>
              </a:cxnLst>
              <a:rect l="f119" t="f122" r="f120" b="f121"/>
              <a:pathLst>
                <a:path w="1022367" h="2273427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6" y="f39"/>
                  </a:cubicBezTo>
                  <a:lnTo>
                    <a:pt x="f40" y="f5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0" name="Freeform: Shape 62">
              <a:extLst>
                <a:ext uri="{FF2B5EF4-FFF2-40B4-BE49-F238E27FC236}">
                  <a16:creationId xmlns:a16="http://schemas.microsoft.com/office/drawing/2014/main" id="{33B67197-0FF6-4268-A6F8-795A5A00E95D}"/>
                </a:ext>
              </a:extLst>
            </p:cNvPr>
            <p:cNvSpPr/>
            <p:nvPr/>
          </p:nvSpPr>
          <p:spPr>
            <a:xfrm>
              <a:off x="5734604" y="3565145"/>
              <a:ext cx="1050115" cy="24239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50118"/>
                <a:gd name="f7" fmla="val 2423921"/>
                <a:gd name="f8" fmla="val 339427"/>
                <a:gd name="f9" fmla="val 2001901"/>
                <a:gd name="f10" fmla="+- 0 0 24428"/>
                <a:gd name="f11" fmla="val 1677924"/>
                <a:gd name="f12" fmla="+- 0 0 33572"/>
                <a:gd name="f13" fmla="val 1200277"/>
                <a:gd name="f14" fmla="val 248876"/>
                <a:gd name="f15" fmla="val 881507"/>
                <a:gd name="f16" fmla="val 363176"/>
                <a:gd name="f17" fmla="val 751840"/>
                <a:gd name="f18" fmla="val 763607"/>
                <a:gd name="f19" fmla="val 333248"/>
                <a:gd name="f20" fmla="val 1050119"/>
                <a:gd name="f21" fmla="val 34798"/>
                <a:gd name="f22" fmla="val 1012019"/>
                <a:gd name="f23" fmla="val 743668"/>
                <a:gd name="f24" fmla="val 282067"/>
                <a:gd name="f25" fmla="val 374098"/>
                <a:gd name="f26" fmla="val 670687"/>
                <a:gd name="f27" fmla="val 244050"/>
                <a:gd name="f28" fmla="val 804418"/>
                <a:gd name="f29" fmla="+- 0 0 86912"/>
                <a:gd name="f30" fmla="val 1144397"/>
                <a:gd name="f31" fmla="+- 0 0 91992"/>
                <a:gd name="f32" fmla="val 1689989"/>
                <a:gd name="f33" fmla="val 294850"/>
                <a:gd name="f34" fmla="val 2029587"/>
                <a:gd name="f35" fmla="val 310725"/>
                <a:gd name="f36" fmla="val 2043557"/>
                <a:gd name="f37" fmla="val 476587"/>
                <a:gd name="f38" fmla="val 2195957"/>
                <a:gd name="f39" fmla="val 724364"/>
                <a:gd name="f40" fmla="val 2423922"/>
                <a:gd name="f41" fmla="val 736048"/>
                <a:gd name="f42" fmla="val 2411222"/>
                <a:gd name="f43" fmla="val 747605"/>
                <a:gd name="f44" fmla="val 2398522"/>
                <a:gd name="f45" fmla="val 759289"/>
                <a:gd name="f46" fmla="val 2386711"/>
                <a:gd name="f47" fmla="val 516211"/>
                <a:gd name="f48" fmla="val 2163826"/>
                <a:gd name="f49" fmla="val 354413"/>
                <a:gd name="f50" fmla="val 2015236"/>
                <a:gd name="f51" fmla="+- 0 0 -90"/>
                <a:gd name="f52" fmla="*/ f3 1 1050118"/>
                <a:gd name="f53" fmla="*/ f4 1 2423921"/>
                <a:gd name="f54" fmla="+- f7 0 f5"/>
                <a:gd name="f55" fmla="+- f6 0 f5"/>
                <a:gd name="f56" fmla="*/ f51 f0 1"/>
                <a:gd name="f57" fmla="*/ f55 1 1050118"/>
                <a:gd name="f58" fmla="*/ f54 1 2423921"/>
                <a:gd name="f59" fmla="*/ 339427 f55 1"/>
                <a:gd name="f60" fmla="*/ 2001901 f54 1"/>
                <a:gd name="f61" fmla="*/ 248876 f55 1"/>
                <a:gd name="f62" fmla="*/ 881507 f54 1"/>
                <a:gd name="f63" fmla="*/ 1050119 f55 1"/>
                <a:gd name="f64" fmla="*/ 34798 f54 1"/>
                <a:gd name="f65" fmla="*/ 1012019 f55 1"/>
                <a:gd name="f66" fmla="*/ 0 f54 1"/>
                <a:gd name="f67" fmla="*/ 244050 f55 1"/>
                <a:gd name="f68" fmla="*/ 804418 f54 1"/>
                <a:gd name="f69" fmla="*/ 294850 f55 1"/>
                <a:gd name="f70" fmla="*/ 2029587 f54 1"/>
                <a:gd name="f71" fmla="*/ 724364 f55 1"/>
                <a:gd name="f72" fmla="*/ 2423922 f54 1"/>
                <a:gd name="f73" fmla="*/ 759289 f55 1"/>
                <a:gd name="f74" fmla="*/ 2386711 f54 1"/>
                <a:gd name="f75" fmla="*/ f56 1 f2"/>
                <a:gd name="f76" fmla="*/ f59 1 1050118"/>
                <a:gd name="f77" fmla="*/ f60 1 2423921"/>
                <a:gd name="f78" fmla="*/ f61 1 1050118"/>
                <a:gd name="f79" fmla="*/ f62 1 2423921"/>
                <a:gd name="f80" fmla="*/ f63 1 1050118"/>
                <a:gd name="f81" fmla="*/ f64 1 2423921"/>
                <a:gd name="f82" fmla="*/ f65 1 1050118"/>
                <a:gd name="f83" fmla="*/ f66 1 2423921"/>
                <a:gd name="f84" fmla="*/ f67 1 1050118"/>
                <a:gd name="f85" fmla="*/ f68 1 2423921"/>
                <a:gd name="f86" fmla="*/ f69 1 1050118"/>
                <a:gd name="f87" fmla="*/ f70 1 2423921"/>
                <a:gd name="f88" fmla="*/ f71 1 1050118"/>
                <a:gd name="f89" fmla="*/ f72 1 2423921"/>
                <a:gd name="f90" fmla="*/ f73 1 1050118"/>
                <a:gd name="f91" fmla="*/ f74 1 2423921"/>
                <a:gd name="f92" fmla="*/ f5 1 f57"/>
                <a:gd name="f93" fmla="*/ f6 1 f57"/>
                <a:gd name="f94" fmla="*/ f5 1 f58"/>
                <a:gd name="f95" fmla="*/ f7 1 f58"/>
                <a:gd name="f96" fmla="+- f75 0 f1"/>
                <a:gd name="f97" fmla="*/ f76 1 f57"/>
                <a:gd name="f98" fmla="*/ f77 1 f58"/>
                <a:gd name="f99" fmla="*/ f78 1 f57"/>
                <a:gd name="f100" fmla="*/ f79 1 f58"/>
                <a:gd name="f101" fmla="*/ f80 1 f57"/>
                <a:gd name="f102" fmla="*/ f81 1 f58"/>
                <a:gd name="f103" fmla="*/ f82 1 f57"/>
                <a:gd name="f104" fmla="*/ f83 1 f58"/>
                <a:gd name="f105" fmla="*/ f84 1 f57"/>
                <a:gd name="f106" fmla="*/ f85 1 f58"/>
                <a:gd name="f107" fmla="*/ f86 1 f57"/>
                <a:gd name="f108" fmla="*/ f87 1 f58"/>
                <a:gd name="f109" fmla="*/ f88 1 f57"/>
                <a:gd name="f110" fmla="*/ f89 1 f58"/>
                <a:gd name="f111" fmla="*/ f90 1 f57"/>
                <a:gd name="f112" fmla="*/ f91 1 f58"/>
                <a:gd name="f113" fmla="*/ f92 f52 1"/>
                <a:gd name="f114" fmla="*/ f93 f52 1"/>
                <a:gd name="f115" fmla="*/ f95 f53 1"/>
                <a:gd name="f116" fmla="*/ f94 f53 1"/>
                <a:gd name="f117" fmla="*/ f97 f52 1"/>
                <a:gd name="f118" fmla="*/ f98 f53 1"/>
                <a:gd name="f119" fmla="*/ f99 f52 1"/>
                <a:gd name="f120" fmla="*/ f100 f53 1"/>
                <a:gd name="f121" fmla="*/ f101 f52 1"/>
                <a:gd name="f122" fmla="*/ f102 f53 1"/>
                <a:gd name="f123" fmla="*/ f103 f52 1"/>
                <a:gd name="f124" fmla="*/ f104 f53 1"/>
                <a:gd name="f125" fmla="*/ f105 f52 1"/>
                <a:gd name="f126" fmla="*/ f106 f53 1"/>
                <a:gd name="f127" fmla="*/ f107 f52 1"/>
                <a:gd name="f128" fmla="*/ f108 f53 1"/>
                <a:gd name="f129" fmla="*/ f109 f52 1"/>
                <a:gd name="f130" fmla="*/ f110 f53 1"/>
                <a:gd name="f131" fmla="*/ f111 f52 1"/>
                <a:gd name="f132" fmla="*/ f112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6">
                  <a:pos x="f117" y="f118"/>
                </a:cxn>
                <a:cxn ang="f96">
                  <a:pos x="f119" y="f120"/>
                </a:cxn>
                <a:cxn ang="f96">
                  <a:pos x="f121" y="f122"/>
                </a:cxn>
                <a:cxn ang="f96">
                  <a:pos x="f123" y="f124"/>
                </a:cxn>
                <a:cxn ang="f96">
                  <a:pos x="f125" y="f126"/>
                </a:cxn>
                <a:cxn ang="f96">
                  <a:pos x="f127" y="f128"/>
                </a:cxn>
                <a:cxn ang="f96">
                  <a:pos x="f129" y="f130"/>
                </a:cxn>
                <a:cxn ang="f96">
                  <a:pos x="f131" y="f132"/>
                </a:cxn>
                <a:cxn ang="f96">
                  <a:pos x="f117" y="f118"/>
                </a:cxn>
              </a:cxnLst>
              <a:rect l="f113" t="f116" r="f114" b="f115"/>
              <a:pathLst>
                <a:path w="1050118" h="242392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1" name="Freeform: Shape 63">
              <a:extLst>
                <a:ext uri="{FF2B5EF4-FFF2-40B4-BE49-F238E27FC236}">
                  <a16:creationId xmlns:a16="http://schemas.microsoft.com/office/drawing/2014/main" id="{AD5DF3D6-7217-4E5E-89EA-260B06C372A8}"/>
                </a:ext>
              </a:extLst>
            </p:cNvPr>
            <p:cNvSpPr/>
            <p:nvPr/>
          </p:nvSpPr>
          <p:spPr>
            <a:xfrm>
              <a:off x="6573777" y="5907910"/>
              <a:ext cx="74925" cy="737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73786"/>
                <a:gd name="f8" fmla="val 36830"/>
                <a:gd name="f9" fmla="val 73787"/>
                <a:gd name="f10" fmla="val 33401"/>
                <a:gd name="f11" fmla="val 38100"/>
                <a:gd name="f12" fmla="val 25485"/>
                <a:gd name="f13" fmla="val 13293"/>
                <a:gd name="f14" fmla="val 12785"/>
                <a:gd name="f15" fmla="val 26670"/>
                <a:gd name="f16" fmla="val 40132"/>
                <a:gd name="f17" fmla="+- 0 0 -90"/>
                <a:gd name="f18" fmla="*/ f3 1 74930"/>
                <a:gd name="f19" fmla="*/ f4 1 73786"/>
                <a:gd name="f20" fmla="+- f7 0 f5"/>
                <a:gd name="f21" fmla="+- f6 0 f5"/>
                <a:gd name="f22" fmla="*/ f17 f0 1"/>
                <a:gd name="f23" fmla="*/ f21 1 74930"/>
                <a:gd name="f24" fmla="*/ f20 1 73786"/>
                <a:gd name="f25" fmla="*/ 36830 f21 1"/>
                <a:gd name="f26" fmla="*/ 73787 f20 1"/>
                <a:gd name="f27" fmla="*/ 74930 f21 1"/>
                <a:gd name="f28" fmla="*/ 33401 f20 1"/>
                <a:gd name="f29" fmla="*/ 38100 f21 1"/>
                <a:gd name="f30" fmla="*/ 0 f20 1"/>
                <a:gd name="f31" fmla="*/ 0 f21 1"/>
                <a:gd name="f32" fmla="*/ 40132 f20 1"/>
                <a:gd name="f33" fmla="*/ f22 1 f2"/>
                <a:gd name="f34" fmla="*/ f25 1 74930"/>
                <a:gd name="f35" fmla="*/ f26 1 73786"/>
                <a:gd name="f36" fmla="*/ f27 1 74930"/>
                <a:gd name="f37" fmla="*/ f28 1 73786"/>
                <a:gd name="f38" fmla="*/ f29 1 74930"/>
                <a:gd name="f39" fmla="*/ f30 1 73786"/>
                <a:gd name="f40" fmla="*/ f31 1 74930"/>
                <a:gd name="f41" fmla="*/ f32 1 73786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930" h="73786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2" name="Freeform: Shape 64">
              <a:extLst>
                <a:ext uri="{FF2B5EF4-FFF2-40B4-BE49-F238E27FC236}">
                  <a16:creationId xmlns:a16="http://schemas.microsoft.com/office/drawing/2014/main" id="{B662BB2E-382F-4059-92FD-975B900DED76}"/>
                </a:ext>
              </a:extLst>
            </p:cNvPr>
            <p:cNvSpPr/>
            <p:nvPr/>
          </p:nvSpPr>
          <p:spPr>
            <a:xfrm>
              <a:off x="6661660" y="6138540"/>
              <a:ext cx="78610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7723"/>
                <a:gd name="f8" fmla="val 34925"/>
                <a:gd name="f9" fmla="val 23368"/>
                <a:gd name="f10" fmla="val 12700"/>
                <a:gd name="f11" fmla="val 11684"/>
                <a:gd name="f12" fmla="val 25400"/>
                <a:gd name="f13" fmla="val 37465"/>
                <a:gd name="f14" fmla="val 43688"/>
                <a:gd name="f15" fmla="val 77724"/>
                <a:gd name="f16" fmla="val 39624"/>
                <a:gd name="f17" fmla="+- 0 0 -90"/>
                <a:gd name="f18" fmla="*/ f3 1 78613"/>
                <a:gd name="f19" fmla="*/ f4 1 77723"/>
                <a:gd name="f20" fmla="+- f7 0 f5"/>
                <a:gd name="f21" fmla="+- f6 0 f5"/>
                <a:gd name="f22" fmla="*/ f17 f0 1"/>
                <a:gd name="f23" fmla="*/ f21 1 78613"/>
                <a:gd name="f24" fmla="*/ f20 1 77723"/>
                <a:gd name="f25" fmla="*/ 34925 f21 1"/>
                <a:gd name="f26" fmla="*/ 0 f20 1"/>
                <a:gd name="f27" fmla="*/ 0 f21 1"/>
                <a:gd name="f28" fmla="*/ 37465 f20 1"/>
                <a:gd name="f29" fmla="*/ 43688 f21 1"/>
                <a:gd name="f30" fmla="*/ 77724 f20 1"/>
                <a:gd name="f31" fmla="*/ 78613 f21 1"/>
                <a:gd name="f32" fmla="*/ 39624 f20 1"/>
                <a:gd name="f33" fmla="*/ f22 1 f2"/>
                <a:gd name="f34" fmla="*/ f25 1 78613"/>
                <a:gd name="f35" fmla="*/ f26 1 77723"/>
                <a:gd name="f36" fmla="*/ f27 1 78613"/>
                <a:gd name="f37" fmla="*/ f28 1 77723"/>
                <a:gd name="f38" fmla="*/ f29 1 78613"/>
                <a:gd name="f39" fmla="*/ f30 1 77723"/>
                <a:gd name="f40" fmla="*/ f31 1 78613"/>
                <a:gd name="f41" fmla="*/ f32 1 7772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8613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3" name="Freeform: Shape 65">
              <a:extLst>
                <a:ext uri="{FF2B5EF4-FFF2-40B4-BE49-F238E27FC236}">
                  <a16:creationId xmlns:a16="http://schemas.microsoft.com/office/drawing/2014/main" id="{A009B131-4915-4F8C-96A4-3E73D39FA044}"/>
                </a:ext>
              </a:extLst>
            </p:cNvPr>
            <p:cNvSpPr/>
            <p:nvPr/>
          </p:nvSpPr>
          <p:spPr>
            <a:xfrm>
              <a:off x="6499984" y="5989950"/>
              <a:ext cx="71496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501"/>
                <a:gd name="f7" fmla="val 70866"/>
                <a:gd name="f8" fmla="val 34925"/>
                <a:gd name="f9" fmla="val 23241"/>
                <a:gd name="f10" fmla="val 12700"/>
                <a:gd name="f11" fmla="val 11557"/>
                <a:gd name="f12" fmla="val 25400"/>
                <a:gd name="f13" fmla="val 37211"/>
                <a:gd name="f14" fmla="val 36449"/>
                <a:gd name="f15" fmla="val 33655"/>
                <a:gd name="f16" fmla="+- 0 0 -90"/>
                <a:gd name="f17" fmla="*/ f3 1 71501"/>
                <a:gd name="f18" fmla="*/ f4 1 70866"/>
                <a:gd name="f19" fmla="+- f7 0 f5"/>
                <a:gd name="f20" fmla="+- f6 0 f5"/>
                <a:gd name="f21" fmla="*/ f16 f0 1"/>
                <a:gd name="f22" fmla="*/ f20 1 71501"/>
                <a:gd name="f23" fmla="*/ f19 1 70866"/>
                <a:gd name="f24" fmla="*/ 34925 f20 1"/>
                <a:gd name="f25" fmla="*/ 0 f19 1"/>
                <a:gd name="f26" fmla="*/ 0 f20 1"/>
                <a:gd name="f27" fmla="*/ 37211 f19 1"/>
                <a:gd name="f28" fmla="*/ 36449 f20 1"/>
                <a:gd name="f29" fmla="*/ 70866 f19 1"/>
                <a:gd name="f30" fmla="*/ 71501 f20 1"/>
                <a:gd name="f31" fmla="*/ 33655 f19 1"/>
                <a:gd name="f32" fmla="*/ f21 1 f2"/>
                <a:gd name="f33" fmla="*/ f24 1 71501"/>
                <a:gd name="f34" fmla="*/ f25 1 70866"/>
                <a:gd name="f35" fmla="*/ f26 1 71501"/>
                <a:gd name="f36" fmla="*/ f27 1 70866"/>
                <a:gd name="f37" fmla="*/ f28 1 71501"/>
                <a:gd name="f38" fmla="*/ f29 1 70866"/>
                <a:gd name="f39" fmla="*/ f30 1 71501"/>
                <a:gd name="f40" fmla="*/ f31 1 7086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1501" h="70866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7"/>
                  </a:lnTo>
                  <a:lnTo>
                    <a:pt x="f6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4" name="Freeform: Shape 66">
              <a:extLst>
                <a:ext uri="{FF2B5EF4-FFF2-40B4-BE49-F238E27FC236}">
                  <a16:creationId xmlns:a16="http://schemas.microsoft.com/office/drawing/2014/main" id="{DC92A2B1-6D39-4B09-A621-1A0A3EE43BF8}"/>
                </a:ext>
              </a:extLst>
            </p:cNvPr>
            <p:cNvSpPr/>
            <p:nvPr/>
          </p:nvSpPr>
          <p:spPr>
            <a:xfrm>
              <a:off x="6652131" y="5979289"/>
              <a:ext cx="82296" cy="814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296"/>
                <a:gd name="f7" fmla="val 81407"/>
                <a:gd name="f8" fmla="val 44196"/>
                <a:gd name="f9" fmla="val 40259"/>
                <a:gd name="f10" fmla="val 38100"/>
                <a:gd name="f11" fmla="val 40767"/>
                <a:gd name="f12" fmla="+- 0 0 -90"/>
                <a:gd name="f13" fmla="*/ f3 1 82296"/>
                <a:gd name="f14" fmla="*/ f4 1 81407"/>
                <a:gd name="f15" fmla="+- f7 0 f5"/>
                <a:gd name="f16" fmla="+- f6 0 f5"/>
                <a:gd name="f17" fmla="*/ f12 f0 1"/>
                <a:gd name="f18" fmla="*/ f16 1 82296"/>
                <a:gd name="f19" fmla="*/ f15 1 81407"/>
                <a:gd name="f20" fmla="*/ 44196 f16 1"/>
                <a:gd name="f21" fmla="*/ 81407 f15 1"/>
                <a:gd name="f22" fmla="*/ 82296 f16 1"/>
                <a:gd name="f23" fmla="*/ 40259 f15 1"/>
                <a:gd name="f24" fmla="*/ 38100 f16 1"/>
                <a:gd name="f25" fmla="*/ 0 f15 1"/>
                <a:gd name="f26" fmla="*/ 0 f16 1"/>
                <a:gd name="f27" fmla="*/ 40767 f15 1"/>
                <a:gd name="f28" fmla="*/ f17 1 f2"/>
                <a:gd name="f29" fmla="*/ f20 1 82296"/>
                <a:gd name="f30" fmla="*/ f21 1 81407"/>
                <a:gd name="f31" fmla="*/ f22 1 82296"/>
                <a:gd name="f32" fmla="*/ f23 1 81407"/>
                <a:gd name="f33" fmla="*/ f24 1 82296"/>
                <a:gd name="f34" fmla="*/ f25 1 81407"/>
                <a:gd name="f35" fmla="*/ f26 1 82296"/>
                <a:gd name="f36" fmla="*/ f27 1 8140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296" h="81407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5" name="Freeform: Shape 67">
              <a:extLst>
                <a:ext uri="{FF2B5EF4-FFF2-40B4-BE49-F238E27FC236}">
                  <a16:creationId xmlns:a16="http://schemas.microsoft.com/office/drawing/2014/main" id="{7F337992-4A65-42CA-ABC6-FAA55C73F05C}"/>
                </a:ext>
              </a:extLst>
            </p:cNvPr>
            <p:cNvSpPr/>
            <p:nvPr/>
          </p:nvSpPr>
          <p:spPr>
            <a:xfrm>
              <a:off x="6064831" y="3781674"/>
              <a:ext cx="960814" cy="19692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60811"/>
                <a:gd name="f7" fmla="val 1969261"/>
                <a:gd name="f8" fmla="val 170872"/>
                <a:gd name="f9" fmla="val 785368"/>
                <a:gd name="f10" fmla="+- 0 0 71444"/>
                <a:gd name="f11" fmla="val 1025144"/>
                <a:gd name="f12" fmla="+- 0 0 51759"/>
                <a:gd name="f13" fmla="val 1379728"/>
                <a:gd name="f14" fmla="val 202749"/>
                <a:gd name="f15" fmla="val 1594866"/>
                <a:gd name="f16" fmla="val 218243"/>
                <a:gd name="f17" fmla="val 1607566"/>
                <a:gd name="f18" fmla="val 378517"/>
                <a:gd name="f19" fmla="val 1752854"/>
                <a:gd name="f20" fmla="val 617277"/>
                <a:gd name="f21" fmla="val 1969262"/>
                <a:gd name="f22" fmla="val 629977"/>
                <a:gd name="f23" fmla="val 1956562"/>
                <a:gd name="f24" fmla="val 642677"/>
                <a:gd name="f25" fmla="val 1942973"/>
                <a:gd name="f26" fmla="val 654361"/>
                <a:gd name="f27" fmla="val 1929892"/>
                <a:gd name="f28" fmla="val 407346"/>
                <a:gd name="f29" fmla="val 1706880"/>
                <a:gd name="f30" fmla="val 241611"/>
                <a:gd name="f31" fmla="val 1557147"/>
                <a:gd name="f32" fmla="val 225101"/>
                <a:gd name="f33" fmla="val 1542669"/>
                <a:gd name="f34" fmla="val 7169"/>
                <a:gd name="f35" fmla="val 1350645"/>
                <a:gd name="f36" fmla="+- 0 0 7182"/>
                <a:gd name="f37" fmla="val 1053592"/>
                <a:gd name="f38" fmla="val 192081"/>
                <a:gd name="f39" fmla="val 842518"/>
                <a:gd name="f40" fmla="val 336099"/>
                <a:gd name="f41" fmla="val 690118"/>
                <a:gd name="f42" fmla="val 695763"/>
                <a:gd name="f43" fmla="val 313055"/>
                <a:gd name="f44" fmla="val 960812"/>
                <a:gd name="f45" fmla="val 35560"/>
                <a:gd name="f46" fmla="val 921442"/>
                <a:gd name="f47" fmla="val 643439"/>
                <a:gd name="f48" fmla="val 293116"/>
                <a:gd name="f49" fmla="val 268154"/>
                <a:gd name="f50" fmla="val 688721"/>
                <a:gd name="f51" fmla="+- 0 0 -90"/>
                <a:gd name="f52" fmla="*/ f3 1 960811"/>
                <a:gd name="f53" fmla="*/ f4 1 1969261"/>
                <a:gd name="f54" fmla="+- f7 0 f5"/>
                <a:gd name="f55" fmla="+- f6 0 f5"/>
                <a:gd name="f56" fmla="*/ f51 f0 1"/>
                <a:gd name="f57" fmla="*/ f55 1 960811"/>
                <a:gd name="f58" fmla="*/ f54 1 1969261"/>
                <a:gd name="f59" fmla="*/ 170872 f55 1"/>
                <a:gd name="f60" fmla="*/ 785368 f54 1"/>
                <a:gd name="f61" fmla="*/ 202749 f55 1"/>
                <a:gd name="f62" fmla="*/ 1594866 f54 1"/>
                <a:gd name="f63" fmla="*/ 617277 f55 1"/>
                <a:gd name="f64" fmla="*/ 1969262 f54 1"/>
                <a:gd name="f65" fmla="*/ 654361 f55 1"/>
                <a:gd name="f66" fmla="*/ 1929892 f54 1"/>
                <a:gd name="f67" fmla="*/ 225101 f55 1"/>
                <a:gd name="f68" fmla="*/ 1542669 f54 1"/>
                <a:gd name="f69" fmla="*/ 192081 f55 1"/>
                <a:gd name="f70" fmla="*/ 842518 f54 1"/>
                <a:gd name="f71" fmla="*/ 960812 f55 1"/>
                <a:gd name="f72" fmla="*/ 35560 f54 1"/>
                <a:gd name="f73" fmla="*/ 921442 f55 1"/>
                <a:gd name="f74" fmla="*/ 0 f54 1"/>
                <a:gd name="f75" fmla="*/ f56 1 f2"/>
                <a:gd name="f76" fmla="*/ f59 1 960811"/>
                <a:gd name="f77" fmla="*/ f60 1 1969261"/>
                <a:gd name="f78" fmla="*/ f61 1 960811"/>
                <a:gd name="f79" fmla="*/ f62 1 1969261"/>
                <a:gd name="f80" fmla="*/ f63 1 960811"/>
                <a:gd name="f81" fmla="*/ f64 1 1969261"/>
                <a:gd name="f82" fmla="*/ f65 1 960811"/>
                <a:gd name="f83" fmla="*/ f66 1 1969261"/>
                <a:gd name="f84" fmla="*/ f67 1 960811"/>
                <a:gd name="f85" fmla="*/ f68 1 1969261"/>
                <a:gd name="f86" fmla="*/ f69 1 960811"/>
                <a:gd name="f87" fmla="*/ f70 1 1969261"/>
                <a:gd name="f88" fmla="*/ f71 1 960811"/>
                <a:gd name="f89" fmla="*/ f72 1 1969261"/>
                <a:gd name="f90" fmla="*/ f73 1 960811"/>
                <a:gd name="f91" fmla="*/ f74 1 1969261"/>
                <a:gd name="f92" fmla="*/ f5 1 f57"/>
                <a:gd name="f93" fmla="*/ f6 1 f57"/>
                <a:gd name="f94" fmla="*/ f5 1 f58"/>
                <a:gd name="f95" fmla="*/ f7 1 f58"/>
                <a:gd name="f96" fmla="+- f75 0 f1"/>
                <a:gd name="f97" fmla="*/ f76 1 f57"/>
                <a:gd name="f98" fmla="*/ f77 1 f58"/>
                <a:gd name="f99" fmla="*/ f78 1 f57"/>
                <a:gd name="f100" fmla="*/ f79 1 f58"/>
                <a:gd name="f101" fmla="*/ f80 1 f57"/>
                <a:gd name="f102" fmla="*/ f81 1 f58"/>
                <a:gd name="f103" fmla="*/ f82 1 f57"/>
                <a:gd name="f104" fmla="*/ f83 1 f58"/>
                <a:gd name="f105" fmla="*/ f84 1 f57"/>
                <a:gd name="f106" fmla="*/ f85 1 f58"/>
                <a:gd name="f107" fmla="*/ f86 1 f57"/>
                <a:gd name="f108" fmla="*/ f87 1 f58"/>
                <a:gd name="f109" fmla="*/ f88 1 f57"/>
                <a:gd name="f110" fmla="*/ f89 1 f58"/>
                <a:gd name="f111" fmla="*/ f90 1 f57"/>
                <a:gd name="f112" fmla="*/ f91 1 f58"/>
                <a:gd name="f113" fmla="*/ f92 f52 1"/>
                <a:gd name="f114" fmla="*/ f93 f52 1"/>
                <a:gd name="f115" fmla="*/ f95 f53 1"/>
                <a:gd name="f116" fmla="*/ f94 f53 1"/>
                <a:gd name="f117" fmla="*/ f97 f52 1"/>
                <a:gd name="f118" fmla="*/ f98 f53 1"/>
                <a:gd name="f119" fmla="*/ f99 f52 1"/>
                <a:gd name="f120" fmla="*/ f100 f53 1"/>
                <a:gd name="f121" fmla="*/ f101 f52 1"/>
                <a:gd name="f122" fmla="*/ f102 f53 1"/>
                <a:gd name="f123" fmla="*/ f103 f52 1"/>
                <a:gd name="f124" fmla="*/ f104 f53 1"/>
                <a:gd name="f125" fmla="*/ f105 f52 1"/>
                <a:gd name="f126" fmla="*/ f106 f53 1"/>
                <a:gd name="f127" fmla="*/ f107 f52 1"/>
                <a:gd name="f128" fmla="*/ f108 f53 1"/>
                <a:gd name="f129" fmla="*/ f109 f52 1"/>
                <a:gd name="f130" fmla="*/ f110 f53 1"/>
                <a:gd name="f131" fmla="*/ f111 f52 1"/>
                <a:gd name="f132" fmla="*/ f112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6">
                  <a:pos x="f117" y="f118"/>
                </a:cxn>
                <a:cxn ang="f96">
                  <a:pos x="f119" y="f120"/>
                </a:cxn>
                <a:cxn ang="f96">
                  <a:pos x="f121" y="f122"/>
                </a:cxn>
                <a:cxn ang="f96">
                  <a:pos x="f123" y="f124"/>
                </a:cxn>
                <a:cxn ang="f96">
                  <a:pos x="f125" y="f126"/>
                </a:cxn>
                <a:cxn ang="f96">
                  <a:pos x="f127" y="f128"/>
                </a:cxn>
                <a:cxn ang="f96">
                  <a:pos x="f129" y="f130"/>
                </a:cxn>
                <a:cxn ang="f96">
                  <a:pos x="f131" y="f132"/>
                </a:cxn>
                <a:cxn ang="f96">
                  <a:pos x="f117" y="f118"/>
                </a:cxn>
              </a:cxnLst>
              <a:rect l="f113" t="f116" r="f114" b="f115"/>
              <a:pathLst>
                <a:path w="960811" h="196926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46" y="f5"/>
                  </a:ln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6" name="Freeform: Shape 68">
              <a:extLst>
                <a:ext uri="{FF2B5EF4-FFF2-40B4-BE49-F238E27FC236}">
                  <a16:creationId xmlns:a16="http://schemas.microsoft.com/office/drawing/2014/main" id="{ECC838F1-5F77-42C9-B811-1872A9DE14D2}"/>
                </a:ext>
              </a:extLst>
            </p:cNvPr>
            <p:cNvSpPr/>
            <p:nvPr/>
          </p:nvSpPr>
          <p:spPr>
            <a:xfrm>
              <a:off x="6578595" y="6061713"/>
              <a:ext cx="79379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75"/>
                <a:gd name="f7" fmla="val 78232"/>
                <a:gd name="f8" fmla="val 34417"/>
                <a:gd name="f9" fmla="val 37338"/>
                <a:gd name="f10" fmla="val 44450"/>
                <a:gd name="f11" fmla="val 40767"/>
                <a:gd name="f12" fmla="+- 0 0 -90"/>
                <a:gd name="f13" fmla="*/ f3 1 79375"/>
                <a:gd name="f14" fmla="*/ f4 1 78232"/>
                <a:gd name="f15" fmla="+- f7 0 f5"/>
                <a:gd name="f16" fmla="+- f6 0 f5"/>
                <a:gd name="f17" fmla="*/ f12 f0 1"/>
                <a:gd name="f18" fmla="*/ f16 1 79375"/>
                <a:gd name="f19" fmla="*/ f15 1 78232"/>
                <a:gd name="f20" fmla="*/ 34417 f16 1"/>
                <a:gd name="f21" fmla="*/ 0 f15 1"/>
                <a:gd name="f22" fmla="*/ 0 f16 1"/>
                <a:gd name="f23" fmla="*/ 37338 f15 1"/>
                <a:gd name="f24" fmla="*/ 44450 f16 1"/>
                <a:gd name="f25" fmla="*/ 78232 f15 1"/>
                <a:gd name="f26" fmla="*/ 79375 f16 1"/>
                <a:gd name="f27" fmla="*/ 40767 f15 1"/>
                <a:gd name="f28" fmla="*/ f17 1 f2"/>
                <a:gd name="f29" fmla="*/ f20 1 79375"/>
                <a:gd name="f30" fmla="*/ f21 1 78232"/>
                <a:gd name="f31" fmla="*/ f22 1 79375"/>
                <a:gd name="f32" fmla="*/ f23 1 78232"/>
                <a:gd name="f33" fmla="*/ f24 1 79375"/>
                <a:gd name="f34" fmla="*/ f25 1 78232"/>
                <a:gd name="f35" fmla="*/ f26 1 79375"/>
                <a:gd name="f36" fmla="*/ f27 1 7823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9375" h="7823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7" name="Freeform: Shape 69">
              <a:extLst>
                <a:ext uri="{FF2B5EF4-FFF2-40B4-BE49-F238E27FC236}">
                  <a16:creationId xmlns:a16="http://schemas.microsoft.com/office/drawing/2014/main" id="{45C3BA71-01C0-41F1-9717-97C1B5AE96DC}"/>
                </a:ext>
              </a:extLst>
            </p:cNvPr>
            <p:cNvSpPr/>
            <p:nvPr/>
          </p:nvSpPr>
          <p:spPr>
            <a:xfrm>
              <a:off x="6736211" y="6055357"/>
              <a:ext cx="81783" cy="815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788"/>
                <a:gd name="f7" fmla="val 81534"/>
                <a:gd name="f8" fmla="val 42799"/>
                <a:gd name="f9" fmla="val 39624"/>
                <a:gd name="f10" fmla="val 38100"/>
                <a:gd name="f11" fmla="val 41529"/>
                <a:gd name="f12" fmla="+- 0 0 -90"/>
                <a:gd name="f13" fmla="*/ f3 1 81788"/>
                <a:gd name="f14" fmla="*/ f4 1 81534"/>
                <a:gd name="f15" fmla="+- f7 0 f5"/>
                <a:gd name="f16" fmla="+- f6 0 f5"/>
                <a:gd name="f17" fmla="*/ f12 f0 1"/>
                <a:gd name="f18" fmla="*/ f16 1 81788"/>
                <a:gd name="f19" fmla="*/ f15 1 81534"/>
                <a:gd name="f20" fmla="*/ 42799 f16 1"/>
                <a:gd name="f21" fmla="*/ 81534 f15 1"/>
                <a:gd name="f22" fmla="*/ 81788 f16 1"/>
                <a:gd name="f23" fmla="*/ 39624 f15 1"/>
                <a:gd name="f24" fmla="*/ 38100 f16 1"/>
                <a:gd name="f25" fmla="*/ 0 f15 1"/>
                <a:gd name="f26" fmla="*/ 0 f16 1"/>
                <a:gd name="f27" fmla="*/ 41529 f15 1"/>
                <a:gd name="f28" fmla="*/ f17 1 f2"/>
                <a:gd name="f29" fmla="*/ f20 1 81788"/>
                <a:gd name="f30" fmla="*/ f21 1 81534"/>
                <a:gd name="f31" fmla="*/ f22 1 81788"/>
                <a:gd name="f32" fmla="*/ f23 1 81534"/>
                <a:gd name="f33" fmla="*/ f24 1 81788"/>
                <a:gd name="f34" fmla="*/ f25 1 81534"/>
                <a:gd name="f35" fmla="*/ f26 1 81788"/>
                <a:gd name="f36" fmla="*/ f27 1 8153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1788" h="81534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8" name="Freeform: Shape 70">
              <a:extLst>
                <a:ext uri="{FF2B5EF4-FFF2-40B4-BE49-F238E27FC236}">
                  <a16:creationId xmlns:a16="http://schemas.microsoft.com/office/drawing/2014/main" id="{B424A197-F9DB-4530-8F73-5189FC376747}"/>
                </a:ext>
              </a:extLst>
            </p:cNvPr>
            <p:cNvSpPr/>
            <p:nvPr/>
          </p:nvSpPr>
          <p:spPr>
            <a:xfrm>
              <a:off x="6728328" y="5898894"/>
              <a:ext cx="81911" cy="803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915"/>
                <a:gd name="f7" fmla="val 80390"/>
                <a:gd name="f8" fmla="val 43815"/>
                <a:gd name="f9" fmla="val 80391"/>
                <a:gd name="f10" fmla="val 40005"/>
                <a:gd name="f11" fmla="val 38100"/>
                <a:gd name="f12" fmla="val 40386"/>
                <a:gd name="f13" fmla="+- 0 0 -90"/>
                <a:gd name="f14" fmla="*/ f3 1 81915"/>
                <a:gd name="f15" fmla="*/ f4 1 80390"/>
                <a:gd name="f16" fmla="+- f7 0 f5"/>
                <a:gd name="f17" fmla="+- f6 0 f5"/>
                <a:gd name="f18" fmla="*/ f13 f0 1"/>
                <a:gd name="f19" fmla="*/ f17 1 81915"/>
                <a:gd name="f20" fmla="*/ f16 1 80390"/>
                <a:gd name="f21" fmla="*/ 43815 f17 1"/>
                <a:gd name="f22" fmla="*/ 80391 f16 1"/>
                <a:gd name="f23" fmla="*/ 81915 f17 1"/>
                <a:gd name="f24" fmla="*/ 40005 f16 1"/>
                <a:gd name="f25" fmla="*/ 38100 f17 1"/>
                <a:gd name="f26" fmla="*/ 0 f16 1"/>
                <a:gd name="f27" fmla="*/ 0 f17 1"/>
                <a:gd name="f28" fmla="*/ 40386 f16 1"/>
                <a:gd name="f29" fmla="*/ f18 1 f2"/>
                <a:gd name="f30" fmla="*/ f21 1 81915"/>
                <a:gd name="f31" fmla="*/ f22 1 80390"/>
                <a:gd name="f32" fmla="*/ f23 1 81915"/>
                <a:gd name="f33" fmla="*/ f24 1 80390"/>
                <a:gd name="f34" fmla="*/ f25 1 81915"/>
                <a:gd name="f35" fmla="*/ f26 1 80390"/>
                <a:gd name="f36" fmla="*/ f27 1 81915"/>
                <a:gd name="f37" fmla="*/ f28 1 8039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915" h="80390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9" name="Freeform: Shape 71">
              <a:extLst>
                <a:ext uri="{FF2B5EF4-FFF2-40B4-BE49-F238E27FC236}">
                  <a16:creationId xmlns:a16="http://schemas.microsoft.com/office/drawing/2014/main" id="{2D04D96F-53EF-4B86-8678-90E479B6E27D}"/>
                </a:ext>
              </a:extLst>
            </p:cNvPr>
            <p:cNvSpPr/>
            <p:nvPr/>
          </p:nvSpPr>
          <p:spPr>
            <a:xfrm>
              <a:off x="6896103" y="6052056"/>
              <a:ext cx="77980" cy="769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6961"/>
                <a:gd name="f8" fmla="val 40767"/>
                <a:gd name="f9" fmla="val 76962"/>
                <a:gd name="f10" fmla="val 77978"/>
                <a:gd name="f11" fmla="val 36830"/>
                <a:gd name="f12" fmla="val 37719"/>
                <a:gd name="f13" fmla="val 40259"/>
                <a:gd name="f14" fmla="+- 0 0 -90"/>
                <a:gd name="f15" fmla="*/ f3 1 77977"/>
                <a:gd name="f16" fmla="*/ f4 1 76961"/>
                <a:gd name="f17" fmla="+- f7 0 f5"/>
                <a:gd name="f18" fmla="+- f6 0 f5"/>
                <a:gd name="f19" fmla="*/ f14 f0 1"/>
                <a:gd name="f20" fmla="*/ f18 1 77977"/>
                <a:gd name="f21" fmla="*/ f17 1 76961"/>
                <a:gd name="f22" fmla="*/ 40767 f18 1"/>
                <a:gd name="f23" fmla="*/ 76962 f17 1"/>
                <a:gd name="f24" fmla="*/ 77978 f18 1"/>
                <a:gd name="f25" fmla="*/ 36830 f17 1"/>
                <a:gd name="f26" fmla="*/ 37719 f18 1"/>
                <a:gd name="f27" fmla="*/ 0 f17 1"/>
                <a:gd name="f28" fmla="*/ 0 f18 1"/>
                <a:gd name="f29" fmla="*/ 40259 f17 1"/>
                <a:gd name="f30" fmla="*/ f19 1 f2"/>
                <a:gd name="f31" fmla="*/ f22 1 77977"/>
                <a:gd name="f32" fmla="*/ f23 1 76961"/>
                <a:gd name="f33" fmla="*/ f24 1 77977"/>
                <a:gd name="f34" fmla="*/ f25 1 76961"/>
                <a:gd name="f35" fmla="*/ f26 1 77977"/>
                <a:gd name="f36" fmla="*/ f27 1 76961"/>
                <a:gd name="f37" fmla="*/ f28 1 77977"/>
                <a:gd name="f38" fmla="*/ f29 1 7696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977" h="76961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0" name="Freeform: Shape 72">
              <a:extLst>
                <a:ext uri="{FF2B5EF4-FFF2-40B4-BE49-F238E27FC236}">
                  <a16:creationId xmlns:a16="http://schemas.microsoft.com/office/drawing/2014/main" id="{8E42AB6A-888A-4672-BD77-024EDF875124}"/>
                </a:ext>
              </a:extLst>
            </p:cNvPr>
            <p:cNvSpPr/>
            <p:nvPr/>
          </p:nvSpPr>
          <p:spPr>
            <a:xfrm>
              <a:off x="6811137" y="5974973"/>
              <a:ext cx="81537" cy="79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533"/>
                <a:gd name="f7" fmla="val 79883"/>
                <a:gd name="f8" fmla="val 44069"/>
                <a:gd name="f9" fmla="val 81534"/>
                <a:gd name="f10" fmla="val 39624"/>
                <a:gd name="f11" fmla="val 38100"/>
                <a:gd name="f12" fmla="val 40259"/>
                <a:gd name="f13" fmla="+- 0 0 -90"/>
                <a:gd name="f14" fmla="*/ f3 1 81533"/>
                <a:gd name="f15" fmla="*/ f4 1 79883"/>
                <a:gd name="f16" fmla="+- f7 0 f5"/>
                <a:gd name="f17" fmla="+- f6 0 f5"/>
                <a:gd name="f18" fmla="*/ f13 f0 1"/>
                <a:gd name="f19" fmla="*/ f17 1 81533"/>
                <a:gd name="f20" fmla="*/ f16 1 79883"/>
                <a:gd name="f21" fmla="*/ 44069 f17 1"/>
                <a:gd name="f22" fmla="*/ 79883 f16 1"/>
                <a:gd name="f23" fmla="*/ 81534 f17 1"/>
                <a:gd name="f24" fmla="*/ 39624 f16 1"/>
                <a:gd name="f25" fmla="*/ 38100 f17 1"/>
                <a:gd name="f26" fmla="*/ 0 f16 1"/>
                <a:gd name="f27" fmla="*/ 0 f17 1"/>
                <a:gd name="f28" fmla="*/ 40259 f16 1"/>
                <a:gd name="f29" fmla="*/ f18 1 f2"/>
                <a:gd name="f30" fmla="*/ f21 1 81533"/>
                <a:gd name="f31" fmla="*/ f22 1 79883"/>
                <a:gd name="f32" fmla="*/ f23 1 81533"/>
                <a:gd name="f33" fmla="*/ f24 1 79883"/>
                <a:gd name="f34" fmla="*/ f25 1 81533"/>
                <a:gd name="f35" fmla="*/ f26 1 79883"/>
                <a:gd name="f36" fmla="*/ f27 1 81533"/>
                <a:gd name="f37" fmla="*/ f28 1 798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533" h="79883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1" name="Freeform: Shape 73">
              <a:extLst>
                <a:ext uri="{FF2B5EF4-FFF2-40B4-BE49-F238E27FC236}">
                  <a16:creationId xmlns:a16="http://schemas.microsoft.com/office/drawing/2014/main" id="{2F2E596C-2BDB-4471-A75B-8841A0395558}"/>
                </a:ext>
              </a:extLst>
            </p:cNvPr>
            <p:cNvSpPr/>
            <p:nvPr/>
          </p:nvSpPr>
          <p:spPr>
            <a:xfrm>
              <a:off x="6746872" y="6216392"/>
              <a:ext cx="75309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0"/>
                <a:gd name="f7" fmla="val 34925"/>
                <a:gd name="f8" fmla="val 23241"/>
                <a:gd name="f9" fmla="val 12700"/>
                <a:gd name="f10" fmla="val 11684"/>
                <a:gd name="f11" fmla="val 25400"/>
                <a:gd name="f12" fmla="val 38100"/>
                <a:gd name="f13" fmla="val 40386"/>
                <a:gd name="f14" fmla="val 75311"/>
                <a:gd name="f15" fmla="val 37211"/>
                <a:gd name="f16" fmla="+- 0 0 -90"/>
                <a:gd name="f17" fmla="*/ f3 1 75310"/>
                <a:gd name="f18" fmla="*/ f4 1 75310"/>
                <a:gd name="f19" fmla="+- f6 0 f5"/>
                <a:gd name="f20" fmla="*/ f16 f0 1"/>
                <a:gd name="f21" fmla="*/ f19 1 75310"/>
                <a:gd name="f22" fmla="*/ 34925 f19 1"/>
                <a:gd name="f23" fmla="*/ 0 f19 1"/>
                <a:gd name="f24" fmla="*/ 38100 f19 1"/>
                <a:gd name="f25" fmla="*/ 40386 f19 1"/>
                <a:gd name="f26" fmla="*/ 75311 f19 1"/>
                <a:gd name="f27" fmla="*/ 37211 f19 1"/>
                <a:gd name="f28" fmla="*/ f20 1 f2"/>
                <a:gd name="f29" fmla="*/ f22 1 75310"/>
                <a:gd name="f30" fmla="*/ f23 1 75310"/>
                <a:gd name="f31" fmla="*/ f24 1 75310"/>
                <a:gd name="f32" fmla="*/ f25 1 75310"/>
                <a:gd name="f33" fmla="*/ f26 1 75310"/>
                <a:gd name="f34" fmla="*/ f27 1 75310"/>
                <a:gd name="f35" fmla="*/ f5 1 f21"/>
                <a:gd name="f36" fmla="*/ f6 1 f21"/>
                <a:gd name="f37" fmla="+- f28 0 f1"/>
                <a:gd name="f38" fmla="*/ f29 1 f21"/>
                <a:gd name="f39" fmla="*/ f30 1 f21"/>
                <a:gd name="f40" fmla="*/ f31 1 f21"/>
                <a:gd name="f41" fmla="*/ f32 1 f21"/>
                <a:gd name="f42" fmla="*/ f33 1 f21"/>
                <a:gd name="f43" fmla="*/ f34 1 f21"/>
                <a:gd name="f44" fmla="*/ f35 f17 1"/>
                <a:gd name="f45" fmla="*/ f36 f17 1"/>
                <a:gd name="f46" fmla="*/ f36 f18 1"/>
                <a:gd name="f47" fmla="*/ f35 f18 1"/>
                <a:gd name="f48" fmla="*/ f38 f17 1"/>
                <a:gd name="f49" fmla="*/ f39 f18 1"/>
                <a:gd name="f50" fmla="*/ f39 f17 1"/>
                <a:gd name="f51" fmla="*/ f40 f18 1"/>
                <a:gd name="f52" fmla="*/ f41 f17 1"/>
                <a:gd name="f53" fmla="*/ f42 f18 1"/>
                <a:gd name="f54" fmla="*/ f42 f17 1"/>
                <a:gd name="f55" fmla="*/ f4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">
                  <a:pos x="f48" y="f49"/>
                </a:cxn>
                <a:cxn ang="f37">
                  <a:pos x="f50" y="f51"/>
                </a:cxn>
                <a:cxn ang="f37">
                  <a:pos x="f52" y="f53"/>
                </a:cxn>
                <a:cxn ang="f37">
                  <a:pos x="f54" y="f55"/>
                </a:cxn>
              </a:cxnLst>
              <a:rect l="f44" t="f47" r="f45" b="f46"/>
              <a:pathLst>
                <a:path w="75310" h="75310">
                  <a:moveTo>
                    <a:pt x="f7" y="f5"/>
                  </a:moveTo>
                  <a:cubicBezTo>
                    <a:pt x="f8" y="f9"/>
                    <a:pt x="f10" y="f11"/>
                    <a:pt x="f5" y="f12"/>
                  </a:cubicBezTo>
                  <a:lnTo>
                    <a:pt x="f13" y="f14"/>
                  </a:lnTo>
                  <a:lnTo>
                    <a:pt x="f14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2" name="Freeform: Shape 74">
              <a:extLst>
                <a:ext uri="{FF2B5EF4-FFF2-40B4-BE49-F238E27FC236}">
                  <a16:creationId xmlns:a16="http://schemas.microsoft.com/office/drawing/2014/main" id="{0A2EE328-F655-44F8-BB27-F60D3ECA5F61}"/>
                </a:ext>
              </a:extLst>
            </p:cNvPr>
            <p:cNvSpPr/>
            <p:nvPr/>
          </p:nvSpPr>
          <p:spPr>
            <a:xfrm>
              <a:off x="6649343" y="5827014"/>
              <a:ext cx="74925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29"/>
                <a:gd name="f7" fmla="val 74167"/>
                <a:gd name="f8" fmla="val 36830"/>
                <a:gd name="f9" fmla="val 74168"/>
                <a:gd name="f10" fmla="val 74930"/>
                <a:gd name="f11" fmla="val 33655"/>
                <a:gd name="f12" fmla="val 38100"/>
                <a:gd name="f13" fmla="val 40640"/>
                <a:gd name="f14" fmla="+- 0 0 -90"/>
                <a:gd name="f15" fmla="*/ f3 1 74929"/>
                <a:gd name="f16" fmla="*/ f4 1 74167"/>
                <a:gd name="f17" fmla="+- f7 0 f5"/>
                <a:gd name="f18" fmla="+- f6 0 f5"/>
                <a:gd name="f19" fmla="*/ f14 f0 1"/>
                <a:gd name="f20" fmla="*/ f18 1 74929"/>
                <a:gd name="f21" fmla="*/ f17 1 74167"/>
                <a:gd name="f22" fmla="*/ 36830 f18 1"/>
                <a:gd name="f23" fmla="*/ 74168 f17 1"/>
                <a:gd name="f24" fmla="*/ 74930 f18 1"/>
                <a:gd name="f25" fmla="*/ 33655 f17 1"/>
                <a:gd name="f26" fmla="*/ 38100 f18 1"/>
                <a:gd name="f27" fmla="*/ 0 f17 1"/>
                <a:gd name="f28" fmla="*/ 0 f18 1"/>
                <a:gd name="f29" fmla="*/ 40640 f17 1"/>
                <a:gd name="f30" fmla="*/ f19 1 f2"/>
                <a:gd name="f31" fmla="*/ f22 1 74929"/>
                <a:gd name="f32" fmla="*/ f23 1 74167"/>
                <a:gd name="f33" fmla="*/ f24 1 74929"/>
                <a:gd name="f34" fmla="*/ f25 1 74167"/>
                <a:gd name="f35" fmla="*/ f26 1 74929"/>
                <a:gd name="f36" fmla="*/ f27 1 74167"/>
                <a:gd name="f37" fmla="*/ f28 1 74929"/>
                <a:gd name="f38" fmla="*/ f29 1 7416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4929" h="74167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3" name="Freeform: Shape 75">
              <a:extLst>
                <a:ext uri="{FF2B5EF4-FFF2-40B4-BE49-F238E27FC236}">
                  <a16:creationId xmlns:a16="http://schemas.microsoft.com/office/drawing/2014/main" id="{37D23160-5553-4C22-AF20-6E9B1CACBBDA}"/>
                </a:ext>
              </a:extLst>
            </p:cNvPr>
            <p:cNvSpPr/>
            <p:nvPr/>
          </p:nvSpPr>
          <p:spPr>
            <a:xfrm>
              <a:off x="5951555" y="3708404"/>
              <a:ext cx="992425" cy="2121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92425"/>
                <a:gd name="f7" fmla="val 2121408"/>
                <a:gd name="f8" fmla="val 205534"/>
                <a:gd name="f9" fmla="val 1710944"/>
                <a:gd name="f10" fmla="val 222679"/>
                <a:gd name="f11" fmla="val 1727073"/>
                <a:gd name="f12" fmla="val 396034"/>
                <a:gd name="f13" fmla="val 1885061"/>
                <a:gd name="f14" fmla="val 656130"/>
                <a:gd name="f15" fmla="val 694230"/>
                <a:gd name="f16" fmla="val 2080641"/>
                <a:gd name="f17" fmla="val 412671"/>
                <a:gd name="f18" fmla="val 1822958"/>
                <a:gd name="f19" fmla="val 218107"/>
                <a:gd name="f20" fmla="val 1643634"/>
                <a:gd name="f21" fmla="val 196263"/>
                <a:gd name="f22" fmla="val 1620520"/>
                <a:gd name="f23" fmla="+- 0 0 1349"/>
                <a:gd name="f24" fmla="val 1410335"/>
                <a:gd name="f25" fmla="val 8176"/>
                <a:gd name="f26" fmla="val 1076325"/>
                <a:gd name="f27" fmla="val 206169"/>
                <a:gd name="f28" fmla="val 864362"/>
                <a:gd name="f29" fmla="val 352600"/>
                <a:gd name="f30" fmla="val 707517"/>
                <a:gd name="f31" fmla="val 721662"/>
                <a:gd name="f32" fmla="val 319786"/>
                <a:gd name="f33" fmla="val 992426"/>
                <a:gd name="f34" fmla="val 35687"/>
                <a:gd name="f35" fmla="val 952421"/>
                <a:gd name="f36" fmla="val 668576"/>
                <a:gd name="f37" fmla="val 298704"/>
                <a:gd name="f38" fmla="val 281861"/>
                <a:gd name="f39" fmla="val 705485"/>
                <a:gd name="f40" fmla="val 181531"/>
                <a:gd name="f41" fmla="val 813689"/>
                <a:gd name="f42" fmla="+- 0 0 67770"/>
                <a:gd name="f43" fmla="val 1081786"/>
                <a:gd name="f44" fmla="+- 0 0 60785"/>
                <a:gd name="f45" fmla="val 1461897"/>
                <a:gd name="f46" fmla="+- 0 0 -90"/>
                <a:gd name="f47" fmla="*/ f3 1 992425"/>
                <a:gd name="f48" fmla="*/ f4 1 2121408"/>
                <a:gd name="f49" fmla="+- f7 0 f5"/>
                <a:gd name="f50" fmla="+- f6 0 f5"/>
                <a:gd name="f51" fmla="*/ f46 f0 1"/>
                <a:gd name="f52" fmla="*/ f50 1 992425"/>
                <a:gd name="f53" fmla="*/ f49 1 2121408"/>
                <a:gd name="f54" fmla="*/ 205534 f50 1"/>
                <a:gd name="f55" fmla="*/ 1710944 f49 1"/>
                <a:gd name="f56" fmla="*/ 656130 f50 1"/>
                <a:gd name="f57" fmla="*/ 2121408 f49 1"/>
                <a:gd name="f58" fmla="*/ 694230 f50 1"/>
                <a:gd name="f59" fmla="*/ 2080641 f49 1"/>
                <a:gd name="f60" fmla="*/ 196263 f50 1"/>
                <a:gd name="f61" fmla="*/ 1620520 f49 1"/>
                <a:gd name="f62" fmla="*/ 206169 f50 1"/>
                <a:gd name="f63" fmla="*/ 864362 f49 1"/>
                <a:gd name="f64" fmla="*/ 992426 f50 1"/>
                <a:gd name="f65" fmla="*/ 35687 f49 1"/>
                <a:gd name="f66" fmla="*/ 952421 f50 1"/>
                <a:gd name="f67" fmla="*/ 0 f49 1"/>
                <a:gd name="f68" fmla="*/ 181531 f50 1"/>
                <a:gd name="f69" fmla="*/ 813689 f49 1"/>
                <a:gd name="f70" fmla="*/ f51 1 f2"/>
                <a:gd name="f71" fmla="*/ f54 1 992425"/>
                <a:gd name="f72" fmla="*/ f55 1 2121408"/>
                <a:gd name="f73" fmla="*/ f56 1 992425"/>
                <a:gd name="f74" fmla="*/ f57 1 2121408"/>
                <a:gd name="f75" fmla="*/ f58 1 992425"/>
                <a:gd name="f76" fmla="*/ f59 1 2121408"/>
                <a:gd name="f77" fmla="*/ f60 1 992425"/>
                <a:gd name="f78" fmla="*/ f61 1 2121408"/>
                <a:gd name="f79" fmla="*/ f62 1 992425"/>
                <a:gd name="f80" fmla="*/ f63 1 2121408"/>
                <a:gd name="f81" fmla="*/ f64 1 992425"/>
                <a:gd name="f82" fmla="*/ f65 1 2121408"/>
                <a:gd name="f83" fmla="*/ f66 1 992425"/>
                <a:gd name="f84" fmla="*/ f67 1 2121408"/>
                <a:gd name="f85" fmla="*/ f68 1 992425"/>
                <a:gd name="f86" fmla="*/ f69 1 2121408"/>
                <a:gd name="f87" fmla="*/ f5 1 f52"/>
                <a:gd name="f88" fmla="*/ f6 1 f52"/>
                <a:gd name="f89" fmla="*/ f5 1 f53"/>
                <a:gd name="f90" fmla="*/ f7 1 f53"/>
                <a:gd name="f91" fmla="+- f70 0 f1"/>
                <a:gd name="f92" fmla="*/ f71 1 f52"/>
                <a:gd name="f93" fmla="*/ f72 1 f53"/>
                <a:gd name="f94" fmla="*/ f73 1 f52"/>
                <a:gd name="f95" fmla="*/ f74 1 f53"/>
                <a:gd name="f96" fmla="*/ f75 1 f52"/>
                <a:gd name="f97" fmla="*/ f76 1 f53"/>
                <a:gd name="f98" fmla="*/ f77 1 f52"/>
                <a:gd name="f99" fmla="*/ f78 1 f53"/>
                <a:gd name="f100" fmla="*/ f79 1 f52"/>
                <a:gd name="f101" fmla="*/ f80 1 f53"/>
                <a:gd name="f102" fmla="*/ f81 1 f52"/>
                <a:gd name="f103" fmla="*/ f82 1 f53"/>
                <a:gd name="f104" fmla="*/ f83 1 f52"/>
                <a:gd name="f105" fmla="*/ f84 1 f53"/>
                <a:gd name="f106" fmla="*/ f85 1 f52"/>
                <a:gd name="f107" fmla="*/ f86 1 f53"/>
                <a:gd name="f108" fmla="*/ f87 f47 1"/>
                <a:gd name="f109" fmla="*/ f88 f47 1"/>
                <a:gd name="f110" fmla="*/ f90 f48 1"/>
                <a:gd name="f111" fmla="*/ f89 f48 1"/>
                <a:gd name="f112" fmla="*/ f92 f47 1"/>
                <a:gd name="f113" fmla="*/ f93 f48 1"/>
                <a:gd name="f114" fmla="*/ f94 f47 1"/>
                <a:gd name="f115" fmla="*/ f95 f48 1"/>
                <a:gd name="f116" fmla="*/ f96 f47 1"/>
                <a:gd name="f117" fmla="*/ f97 f48 1"/>
                <a:gd name="f118" fmla="*/ f98 f47 1"/>
                <a:gd name="f119" fmla="*/ f99 f48 1"/>
                <a:gd name="f120" fmla="*/ f100 f47 1"/>
                <a:gd name="f121" fmla="*/ f101 f48 1"/>
                <a:gd name="f122" fmla="*/ f102 f47 1"/>
                <a:gd name="f123" fmla="*/ f103 f48 1"/>
                <a:gd name="f124" fmla="*/ f104 f47 1"/>
                <a:gd name="f125" fmla="*/ f105 f48 1"/>
                <a:gd name="f126" fmla="*/ f106 f47 1"/>
                <a:gd name="f127" fmla="*/ f107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1">
                  <a:pos x="f112" y="f113"/>
                </a:cxn>
                <a:cxn ang="f91">
                  <a:pos x="f114" y="f115"/>
                </a:cxn>
                <a:cxn ang="f91">
                  <a:pos x="f116" y="f117"/>
                </a:cxn>
                <a:cxn ang="f91">
                  <a:pos x="f118" y="f119"/>
                </a:cxn>
                <a:cxn ang="f91">
                  <a:pos x="f120" y="f121"/>
                </a:cxn>
                <a:cxn ang="f91">
                  <a:pos x="f122" y="f123"/>
                </a:cxn>
                <a:cxn ang="f91">
                  <a:pos x="f124" y="f125"/>
                </a:cxn>
                <a:cxn ang="f91">
                  <a:pos x="f126" y="f127"/>
                </a:cxn>
                <a:cxn ang="f91">
                  <a:pos x="f112" y="f113"/>
                </a:cxn>
              </a:cxnLst>
              <a:rect l="f108" t="f111" r="f109" b="f110"/>
              <a:pathLst>
                <a:path w="992425" h="2121408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4" name="Freeform: Shape 76">
              <a:extLst>
                <a:ext uri="{FF2B5EF4-FFF2-40B4-BE49-F238E27FC236}">
                  <a16:creationId xmlns:a16="http://schemas.microsoft.com/office/drawing/2014/main" id="{7264B86E-B281-498A-BC15-98D98B9222E7}"/>
                </a:ext>
              </a:extLst>
            </p:cNvPr>
            <p:cNvSpPr/>
            <p:nvPr/>
          </p:nvSpPr>
          <p:spPr>
            <a:xfrm>
              <a:off x="7862568" y="12701"/>
              <a:ext cx="65022" cy="68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5023"/>
                <a:gd name="f7" fmla="val 68834"/>
                <a:gd name="f8" fmla="val 65024"/>
                <a:gd name="f9" fmla="val 27940"/>
                <a:gd name="f10" fmla="val 33528"/>
                <a:gd name="f11" fmla="val 40640"/>
                <a:gd name="f12" fmla="val 31496"/>
                <a:gd name="f13" fmla="+- 0 0 -90"/>
                <a:gd name="f14" fmla="*/ f3 1 65023"/>
                <a:gd name="f15" fmla="*/ f4 1 68834"/>
                <a:gd name="f16" fmla="+- f7 0 f5"/>
                <a:gd name="f17" fmla="+- f6 0 f5"/>
                <a:gd name="f18" fmla="*/ f13 f0 1"/>
                <a:gd name="f19" fmla="*/ f17 1 65023"/>
                <a:gd name="f20" fmla="*/ f16 1 68834"/>
                <a:gd name="f21" fmla="*/ 65024 f17 1"/>
                <a:gd name="f22" fmla="*/ 27940 f16 1"/>
                <a:gd name="f23" fmla="*/ 33528 f17 1"/>
                <a:gd name="f24" fmla="*/ 0 f16 1"/>
                <a:gd name="f25" fmla="*/ 0 f17 1"/>
                <a:gd name="f26" fmla="*/ 40640 f16 1"/>
                <a:gd name="f27" fmla="*/ 31496 f17 1"/>
                <a:gd name="f28" fmla="*/ 68834 f16 1"/>
                <a:gd name="f29" fmla="*/ f18 1 f2"/>
                <a:gd name="f30" fmla="*/ f21 1 65023"/>
                <a:gd name="f31" fmla="*/ f22 1 68834"/>
                <a:gd name="f32" fmla="*/ f23 1 65023"/>
                <a:gd name="f33" fmla="*/ f24 1 68834"/>
                <a:gd name="f34" fmla="*/ f25 1 65023"/>
                <a:gd name="f35" fmla="*/ f26 1 68834"/>
                <a:gd name="f36" fmla="*/ f27 1 65023"/>
                <a:gd name="f37" fmla="*/ f28 1 6883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5023" h="68834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5" name="Freeform: Shape 77">
              <a:extLst>
                <a:ext uri="{FF2B5EF4-FFF2-40B4-BE49-F238E27FC236}">
                  <a16:creationId xmlns:a16="http://schemas.microsoft.com/office/drawing/2014/main" id="{C8460603-139C-478C-A2A0-DC3DB20BDE0E}"/>
                </a:ext>
              </a:extLst>
            </p:cNvPr>
            <p:cNvSpPr/>
            <p:nvPr/>
          </p:nvSpPr>
          <p:spPr>
            <a:xfrm>
              <a:off x="8207242" y="4485516"/>
              <a:ext cx="73023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1120"/>
                <a:gd name="f8" fmla="val 32385"/>
                <a:gd name="f9" fmla="val 34671"/>
                <a:gd name="f10" fmla="val 40640"/>
                <a:gd name="f11" fmla="val 36322"/>
                <a:gd name="f12" fmla="val 59563"/>
                <a:gd name="f13" fmla="val 24130"/>
                <a:gd name="f14" fmla="val 46017"/>
                <a:gd name="f15" fmla="val 12023"/>
                <a:gd name="f16" fmla="+- 0 0 -90"/>
                <a:gd name="f17" fmla="*/ f3 1 73025"/>
                <a:gd name="f18" fmla="*/ f4 1 71120"/>
                <a:gd name="f19" fmla="+- f7 0 f5"/>
                <a:gd name="f20" fmla="+- f6 0 f5"/>
                <a:gd name="f21" fmla="*/ f16 f0 1"/>
                <a:gd name="f22" fmla="*/ f20 1 73025"/>
                <a:gd name="f23" fmla="*/ f19 1 71120"/>
                <a:gd name="f24" fmla="*/ 32385 f20 1"/>
                <a:gd name="f25" fmla="*/ 0 f19 1"/>
                <a:gd name="f26" fmla="*/ 0 f20 1"/>
                <a:gd name="f27" fmla="*/ 34671 f19 1"/>
                <a:gd name="f28" fmla="*/ 40640 f20 1"/>
                <a:gd name="f29" fmla="*/ 71120 f19 1"/>
                <a:gd name="f30" fmla="*/ 73025 f20 1"/>
                <a:gd name="f31" fmla="*/ 36322 f19 1"/>
                <a:gd name="f32" fmla="*/ f21 1 f2"/>
                <a:gd name="f33" fmla="*/ f24 1 73025"/>
                <a:gd name="f34" fmla="*/ f25 1 71120"/>
                <a:gd name="f35" fmla="*/ f26 1 73025"/>
                <a:gd name="f36" fmla="*/ f27 1 71120"/>
                <a:gd name="f37" fmla="*/ f28 1 73025"/>
                <a:gd name="f38" fmla="*/ f29 1 71120"/>
                <a:gd name="f39" fmla="*/ f30 1 73025"/>
                <a:gd name="f40" fmla="*/ f31 1 71120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3025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6" name="Freeform: Shape 78">
              <a:extLst>
                <a:ext uri="{FF2B5EF4-FFF2-40B4-BE49-F238E27FC236}">
                  <a16:creationId xmlns:a16="http://schemas.microsoft.com/office/drawing/2014/main" id="{E4B12621-D06A-414C-9627-2766AC8B8C66}"/>
                </a:ext>
              </a:extLst>
            </p:cNvPr>
            <p:cNvSpPr/>
            <p:nvPr/>
          </p:nvSpPr>
          <p:spPr>
            <a:xfrm>
              <a:off x="7223375" y="129543"/>
              <a:ext cx="1836947" cy="32814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36948"/>
                <a:gd name="f7" fmla="val 3281425"/>
                <a:gd name="f8" fmla="val 1692021"/>
                <a:gd name="f9" fmla="val 662178"/>
                <a:gd name="f10" fmla="val 1628521"/>
                <a:gd name="f11" fmla="val 578358"/>
                <a:gd name="f12" fmla="val 1542415"/>
                <a:gd name="f13" fmla="val 509143"/>
                <a:gd name="f14" fmla="val 1462151"/>
                <a:gd name="f15" fmla="val 438023"/>
                <a:gd name="f16" fmla="val 1297305"/>
                <a:gd name="f17" fmla="val 291888"/>
                <a:gd name="f18" fmla="val 1132205"/>
                <a:gd name="f19" fmla="val 145881"/>
                <a:gd name="f20" fmla="val 966851"/>
                <a:gd name="f21" fmla="val 933958"/>
                <a:gd name="f22" fmla="val 40005"/>
                <a:gd name="f23" fmla="val 1205865"/>
                <a:gd name="f24" fmla="val 279654"/>
                <a:gd name="f25" fmla="val 1330071"/>
                <a:gd name="f26" fmla="val 389721"/>
                <a:gd name="f27" fmla="val 1453642"/>
                <a:gd name="f28" fmla="val 500084"/>
                <a:gd name="f29" fmla="val 1576578"/>
                <a:gd name="f30" fmla="val 610743"/>
                <a:gd name="f31" fmla="val 1818767"/>
                <a:gd name="f32" fmla="val 829564"/>
                <a:gd name="f33" fmla="val 1851025"/>
                <a:gd name="f34" fmla="val 1226185"/>
                <a:gd name="f35" fmla="val 1646809"/>
                <a:gd name="f36" fmla="val 1492504"/>
                <a:gd name="f37" fmla="val 1600326"/>
                <a:gd name="f38" fmla="val 1551223"/>
                <a:gd name="f39" fmla="val 1550858"/>
                <a:gd name="f40" fmla="val 1607516"/>
                <a:gd name="f41" fmla="val 1498600"/>
                <a:gd name="f42" fmla="val 1661160"/>
                <a:gd name="f43" fmla="val 1018794"/>
                <a:gd name="f44" fmla="val 2167763"/>
                <a:gd name="f45" fmla="val 56515"/>
                <a:gd name="f46" fmla="val 3184017"/>
                <a:gd name="f47" fmla="val 3246247"/>
                <a:gd name="f48" fmla="val 39624"/>
                <a:gd name="f49" fmla="val 3281426"/>
                <a:gd name="f50" fmla="val 160528"/>
                <a:gd name="f51" fmla="val 3152267"/>
                <a:gd name="f52" fmla="val 1208024"/>
                <a:gd name="f53" fmla="val 2044446"/>
                <a:gd name="f54" fmla="val 1632204"/>
                <a:gd name="f55" fmla="val 1596517"/>
                <a:gd name="f56" fmla="val 1878203"/>
                <a:gd name="f57" fmla="val 1335659"/>
                <a:gd name="f58" fmla="val 1907921"/>
                <a:gd name="f59" fmla="val 944118"/>
                <a:gd name="f60" fmla="+- 0 0 -90"/>
                <a:gd name="f61" fmla="*/ f3 1 1836948"/>
                <a:gd name="f62" fmla="*/ f4 1 3281425"/>
                <a:gd name="f63" fmla="+- f7 0 f5"/>
                <a:gd name="f64" fmla="+- f6 0 f5"/>
                <a:gd name="f65" fmla="*/ f60 f0 1"/>
                <a:gd name="f66" fmla="*/ f64 1 1836948"/>
                <a:gd name="f67" fmla="*/ f63 1 3281425"/>
                <a:gd name="f68" fmla="*/ 1692021 f64 1"/>
                <a:gd name="f69" fmla="*/ 662178 f63 1"/>
                <a:gd name="f70" fmla="*/ 1462151 f64 1"/>
                <a:gd name="f71" fmla="*/ 438023 f63 1"/>
                <a:gd name="f72" fmla="*/ 966851 f64 1"/>
                <a:gd name="f73" fmla="*/ 0 f63 1"/>
                <a:gd name="f74" fmla="*/ 933958 f64 1"/>
                <a:gd name="f75" fmla="*/ 40005 f63 1"/>
                <a:gd name="f76" fmla="*/ 1205865 f64 1"/>
                <a:gd name="f77" fmla="*/ 279654 f63 1"/>
                <a:gd name="f78" fmla="*/ 1576578 f64 1"/>
                <a:gd name="f79" fmla="*/ 610743 f63 1"/>
                <a:gd name="f80" fmla="*/ 1646809 f64 1"/>
                <a:gd name="f81" fmla="*/ 1492504 f63 1"/>
                <a:gd name="f82" fmla="*/ 1498600 f64 1"/>
                <a:gd name="f83" fmla="*/ 1661160 f63 1"/>
                <a:gd name="f84" fmla="*/ 0 f64 1"/>
                <a:gd name="f85" fmla="*/ 3246247 f63 1"/>
                <a:gd name="f86" fmla="*/ 39624 f64 1"/>
                <a:gd name="f87" fmla="*/ 3281426 f63 1"/>
                <a:gd name="f88" fmla="*/ 1632204 f64 1"/>
                <a:gd name="f89" fmla="*/ 1596517 f63 1"/>
                <a:gd name="f90" fmla="*/ f65 1 f2"/>
                <a:gd name="f91" fmla="*/ f68 1 1836948"/>
                <a:gd name="f92" fmla="*/ f69 1 3281425"/>
                <a:gd name="f93" fmla="*/ f70 1 1836948"/>
                <a:gd name="f94" fmla="*/ f71 1 3281425"/>
                <a:gd name="f95" fmla="*/ f72 1 1836948"/>
                <a:gd name="f96" fmla="*/ f73 1 3281425"/>
                <a:gd name="f97" fmla="*/ f74 1 1836948"/>
                <a:gd name="f98" fmla="*/ f75 1 3281425"/>
                <a:gd name="f99" fmla="*/ f76 1 1836948"/>
                <a:gd name="f100" fmla="*/ f77 1 3281425"/>
                <a:gd name="f101" fmla="*/ f78 1 1836948"/>
                <a:gd name="f102" fmla="*/ f79 1 3281425"/>
                <a:gd name="f103" fmla="*/ f80 1 1836948"/>
                <a:gd name="f104" fmla="*/ f81 1 3281425"/>
                <a:gd name="f105" fmla="*/ f82 1 1836948"/>
                <a:gd name="f106" fmla="*/ f83 1 3281425"/>
                <a:gd name="f107" fmla="*/ f84 1 1836948"/>
                <a:gd name="f108" fmla="*/ f85 1 3281425"/>
                <a:gd name="f109" fmla="*/ f86 1 1836948"/>
                <a:gd name="f110" fmla="*/ f87 1 3281425"/>
                <a:gd name="f111" fmla="*/ f88 1 1836948"/>
                <a:gd name="f112" fmla="*/ f89 1 3281425"/>
                <a:gd name="f113" fmla="*/ f5 1 f66"/>
                <a:gd name="f114" fmla="*/ f6 1 f66"/>
                <a:gd name="f115" fmla="*/ f5 1 f67"/>
                <a:gd name="f116" fmla="*/ f7 1 f67"/>
                <a:gd name="f117" fmla="+- f90 0 f1"/>
                <a:gd name="f118" fmla="*/ f91 1 f66"/>
                <a:gd name="f119" fmla="*/ f92 1 f67"/>
                <a:gd name="f120" fmla="*/ f93 1 f66"/>
                <a:gd name="f121" fmla="*/ f94 1 f67"/>
                <a:gd name="f122" fmla="*/ f95 1 f66"/>
                <a:gd name="f123" fmla="*/ f96 1 f67"/>
                <a:gd name="f124" fmla="*/ f97 1 f66"/>
                <a:gd name="f125" fmla="*/ f98 1 f67"/>
                <a:gd name="f126" fmla="*/ f99 1 f66"/>
                <a:gd name="f127" fmla="*/ f100 1 f67"/>
                <a:gd name="f128" fmla="*/ f101 1 f66"/>
                <a:gd name="f129" fmla="*/ f102 1 f67"/>
                <a:gd name="f130" fmla="*/ f103 1 f66"/>
                <a:gd name="f131" fmla="*/ f104 1 f67"/>
                <a:gd name="f132" fmla="*/ f105 1 f66"/>
                <a:gd name="f133" fmla="*/ f106 1 f67"/>
                <a:gd name="f134" fmla="*/ f107 1 f66"/>
                <a:gd name="f135" fmla="*/ f108 1 f67"/>
                <a:gd name="f136" fmla="*/ f109 1 f66"/>
                <a:gd name="f137" fmla="*/ f110 1 f67"/>
                <a:gd name="f138" fmla="*/ f111 1 f66"/>
                <a:gd name="f139" fmla="*/ f112 1 f67"/>
                <a:gd name="f140" fmla="*/ f113 f61 1"/>
                <a:gd name="f141" fmla="*/ f114 f61 1"/>
                <a:gd name="f142" fmla="*/ f116 f62 1"/>
                <a:gd name="f143" fmla="*/ f115 f62 1"/>
                <a:gd name="f144" fmla="*/ f118 f61 1"/>
                <a:gd name="f145" fmla="*/ f119 f62 1"/>
                <a:gd name="f146" fmla="*/ f120 f61 1"/>
                <a:gd name="f147" fmla="*/ f121 f62 1"/>
                <a:gd name="f148" fmla="*/ f122 f61 1"/>
                <a:gd name="f149" fmla="*/ f123 f62 1"/>
                <a:gd name="f150" fmla="*/ f124 f61 1"/>
                <a:gd name="f151" fmla="*/ f125 f62 1"/>
                <a:gd name="f152" fmla="*/ f126 f61 1"/>
                <a:gd name="f153" fmla="*/ f127 f62 1"/>
                <a:gd name="f154" fmla="*/ f128 f61 1"/>
                <a:gd name="f155" fmla="*/ f129 f62 1"/>
                <a:gd name="f156" fmla="*/ f130 f61 1"/>
                <a:gd name="f157" fmla="*/ f131 f62 1"/>
                <a:gd name="f158" fmla="*/ f132 f61 1"/>
                <a:gd name="f159" fmla="*/ f133 f62 1"/>
                <a:gd name="f160" fmla="*/ f134 f61 1"/>
                <a:gd name="f161" fmla="*/ f135 f62 1"/>
                <a:gd name="f162" fmla="*/ f136 f61 1"/>
                <a:gd name="f163" fmla="*/ f137 f62 1"/>
                <a:gd name="f164" fmla="*/ f138 f61 1"/>
                <a:gd name="f165" fmla="*/ f139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7">
                  <a:pos x="f144" y="f145"/>
                </a:cxn>
                <a:cxn ang="f117">
                  <a:pos x="f146" y="f147"/>
                </a:cxn>
                <a:cxn ang="f117">
                  <a:pos x="f148" y="f149"/>
                </a:cxn>
                <a:cxn ang="f117">
                  <a:pos x="f150" y="f151"/>
                </a:cxn>
                <a:cxn ang="f117">
                  <a:pos x="f152" y="f153"/>
                </a:cxn>
                <a:cxn ang="f117">
                  <a:pos x="f154" y="f155"/>
                </a:cxn>
                <a:cxn ang="f117">
                  <a:pos x="f156" y="f157"/>
                </a:cxn>
                <a:cxn ang="f117">
                  <a:pos x="f158" y="f159"/>
                </a:cxn>
                <a:cxn ang="f117">
                  <a:pos x="f160" y="f161"/>
                </a:cxn>
                <a:cxn ang="f117">
                  <a:pos x="f162" y="f163"/>
                </a:cxn>
                <a:cxn ang="f117">
                  <a:pos x="f164" y="f165"/>
                </a:cxn>
                <a:cxn ang="f117">
                  <a:pos x="f144" y="f145"/>
                </a:cxn>
              </a:cxnLst>
              <a:rect l="f140" t="f143" r="f141" b="f142"/>
              <a:pathLst>
                <a:path w="1836948" h="328142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5"/>
                  </a:cubicBezTo>
                  <a:lnTo>
                    <a:pt x="f21" y="f22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7" name="Freeform: Shape 79">
              <a:extLst>
                <a:ext uri="{FF2B5EF4-FFF2-40B4-BE49-F238E27FC236}">
                  <a16:creationId xmlns:a16="http://schemas.microsoft.com/office/drawing/2014/main" id="{E2473837-4D55-43A1-9D8E-C8C895B8F33E}"/>
                </a:ext>
              </a:extLst>
            </p:cNvPr>
            <p:cNvSpPr/>
            <p:nvPr/>
          </p:nvSpPr>
          <p:spPr>
            <a:xfrm>
              <a:off x="6992489" y="3269994"/>
              <a:ext cx="74679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71754"/>
                <a:gd name="f8" fmla="val 33655"/>
                <a:gd name="f9" fmla="val 25019"/>
                <a:gd name="f10" fmla="val 9271"/>
                <a:gd name="f11" fmla="val 13589"/>
                <a:gd name="f12" fmla="val 21209"/>
                <a:gd name="f13" fmla="val 35560"/>
                <a:gd name="f14" fmla="val 40513"/>
                <a:gd name="f15" fmla="val 71755"/>
                <a:gd name="f16" fmla="val 36449"/>
                <a:gd name="f17" fmla="+- 0 0 -90"/>
                <a:gd name="f18" fmla="*/ f3 1 74676"/>
                <a:gd name="f19" fmla="*/ f4 1 71754"/>
                <a:gd name="f20" fmla="+- f7 0 f5"/>
                <a:gd name="f21" fmla="+- f6 0 f5"/>
                <a:gd name="f22" fmla="*/ f17 f0 1"/>
                <a:gd name="f23" fmla="*/ f21 1 74676"/>
                <a:gd name="f24" fmla="*/ f20 1 71754"/>
                <a:gd name="f25" fmla="*/ 33655 f21 1"/>
                <a:gd name="f26" fmla="*/ 0 f20 1"/>
                <a:gd name="f27" fmla="*/ 0 f21 1"/>
                <a:gd name="f28" fmla="*/ 35560 f20 1"/>
                <a:gd name="f29" fmla="*/ 40513 f21 1"/>
                <a:gd name="f30" fmla="*/ 71755 f20 1"/>
                <a:gd name="f31" fmla="*/ 74676 f21 1"/>
                <a:gd name="f32" fmla="*/ 36449 f20 1"/>
                <a:gd name="f33" fmla="*/ f22 1 f2"/>
                <a:gd name="f34" fmla="*/ f25 1 74676"/>
                <a:gd name="f35" fmla="*/ f26 1 71754"/>
                <a:gd name="f36" fmla="*/ f27 1 74676"/>
                <a:gd name="f37" fmla="*/ f28 1 71754"/>
                <a:gd name="f38" fmla="*/ f29 1 74676"/>
                <a:gd name="f39" fmla="*/ f30 1 71754"/>
                <a:gd name="f40" fmla="*/ f31 1 74676"/>
                <a:gd name="f41" fmla="*/ f32 1 7175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676" h="71754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8" name="Freeform: Shape 80">
              <a:extLst>
                <a:ext uri="{FF2B5EF4-FFF2-40B4-BE49-F238E27FC236}">
                  <a16:creationId xmlns:a16="http://schemas.microsoft.com/office/drawing/2014/main" id="{F54296EA-BB90-4095-BE33-57AD6DAD110B}"/>
                </a:ext>
              </a:extLst>
            </p:cNvPr>
            <p:cNvSpPr/>
            <p:nvPr/>
          </p:nvSpPr>
          <p:spPr>
            <a:xfrm>
              <a:off x="7141592" y="212598"/>
              <a:ext cx="1810191" cy="312724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10190"/>
                <a:gd name="f7" fmla="val 3127248"/>
                <a:gd name="f8" fmla="val 1654302"/>
                <a:gd name="f9" fmla="val 1414526"/>
                <a:gd name="f10" fmla="val 1855216"/>
                <a:gd name="f11" fmla="val 1183640"/>
                <a:gd name="f12" fmla="val 1862709"/>
                <a:gd name="f13" fmla="val 861441"/>
                <a:gd name="f14" fmla="val 1672209"/>
                <a:gd name="f15" fmla="val 624840"/>
                <a:gd name="f16" fmla="val 1608709"/>
                <a:gd name="f17" fmla="val 545719"/>
                <a:gd name="f18" fmla="val 1524762"/>
                <a:gd name="f19" fmla="val 481076"/>
                <a:gd name="f20" fmla="val 1447419"/>
                <a:gd name="f21" fmla="val 412623"/>
                <a:gd name="f22" fmla="val 1292479"/>
                <a:gd name="f23" fmla="val 275209"/>
                <a:gd name="f24" fmla="val 1136904"/>
                <a:gd name="f25" fmla="val 137668"/>
                <a:gd name="f26" fmla="val 980694"/>
                <a:gd name="f27" fmla="val 969264"/>
                <a:gd name="f28" fmla="val 13716"/>
                <a:gd name="f29" fmla="val 957834"/>
                <a:gd name="f30" fmla="val 27559"/>
                <a:gd name="f31" fmla="val 946404"/>
                <a:gd name="f32" fmla="val 41529"/>
                <a:gd name="f33" fmla="val 1150493"/>
                <a:gd name="f34" fmla="val 223393"/>
                <a:gd name="f35" fmla="val 1354709"/>
                <a:gd name="f36" fmla="val 404876"/>
                <a:gd name="f37" fmla="val 1562481"/>
                <a:gd name="f38" fmla="val 583184"/>
                <a:gd name="f39" fmla="val 1770253"/>
                <a:gd name="f40" fmla="val 761492"/>
                <a:gd name="f41" fmla="val 1835531"/>
                <a:gd name="f42" fmla="val 1122553"/>
                <a:gd name="f43" fmla="val 1625981"/>
                <a:gd name="f44" fmla="val 1364996"/>
                <a:gd name="f45" fmla="val 1493901"/>
                <a:gd name="f46" fmla="val 1517396"/>
                <a:gd name="f47" fmla="val 1350518"/>
                <a:gd name="f48" fmla="val 1661668"/>
                <a:gd name="f49" fmla="val 1211453"/>
                <a:gd name="f50" fmla="val 1808734"/>
                <a:gd name="f51" fmla="val 817753"/>
                <a:gd name="f52" fmla="val 2224278"/>
                <a:gd name="f53" fmla="val 12319"/>
                <a:gd name="f54" fmla="val 3075813"/>
                <a:gd name="f55" fmla="val 3089910"/>
                <a:gd name="f56" fmla="val 11049"/>
                <a:gd name="f57" fmla="val 3100705"/>
                <a:gd name="f58" fmla="val 41021"/>
                <a:gd name="f59" fmla="val 120269"/>
                <a:gd name="f60" fmla="val 3041396"/>
                <a:gd name="f61" fmla="val 930656"/>
                <a:gd name="f62" fmla="val 2182241"/>
                <a:gd name="f63" fmla="val 1267714"/>
                <a:gd name="f64" fmla="val 1826387"/>
                <a:gd name="f65" fmla="val 1397254"/>
                <a:gd name="f66" fmla="val 1689608"/>
                <a:gd name="f67" fmla="val 1530985"/>
                <a:gd name="f68" fmla="val 1556258"/>
                <a:gd name="f69" fmla="+- 0 0 -90"/>
                <a:gd name="f70" fmla="*/ f3 1 1810190"/>
                <a:gd name="f71" fmla="*/ f4 1 3127248"/>
                <a:gd name="f72" fmla="+- f7 0 f5"/>
                <a:gd name="f73" fmla="+- f6 0 f5"/>
                <a:gd name="f74" fmla="*/ f69 f0 1"/>
                <a:gd name="f75" fmla="*/ f73 1 1810190"/>
                <a:gd name="f76" fmla="*/ f72 1 3127248"/>
                <a:gd name="f77" fmla="*/ 1654302 f73 1"/>
                <a:gd name="f78" fmla="*/ 1414526 f72 1"/>
                <a:gd name="f79" fmla="*/ 1672209 f73 1"/>
                <a:gd name="f80" fmla="*/ 624840 f72 1"/>
                <a:gd name="f81" fmla="*/ 1447419 f73 1"/>
                <a:gd name="f82" fmla="*/ 412623 f72 1"/>
                <a:gd name="f83" fmla="*/ 980694 f73 1"/>
                <a:gd name="f84" fmla="*/ 0 f72 1"/>
                <a:gd name="f85" fmla="*/ 946404 f73 1"/>
                <a:gd name="f86" fmla="*/ 41529 f72 1"/>
                <a:gd name="f87" fmla="*/ 1562481 f73 1"/>
                <a:gd name="f88" fmla="*/ 583184 f72 1"/>
                <a:gd name="f89" fmla="*/ 1625981 f73 1"/>
                <a:gd name="f90" fmla="*/ 1364996 f72 1"/>
                <a:gd name="f91" fmla="*/ 1211453 f73 1"/>
                <a:gd name="f92" fmla="*/ 1808734 f72 1"/>
                <a:gd name="f93" fmla="*/ 0 f73 1"/>
                <a:gd name="f94" fmla="*/ 3089910 f72 1"/>
                <a:gd name="f95" fmla="*/ 11049 f73 1"/>
                <a:gd name="f96" fmla="*/ 3100705 f72 1"/>
                <a:gd name="f97" fmla="*/ 41021 f73 1"/>
                <a:gd name="f98" fmla="*/ 3127248 f72 1"/>
                <a:gd name="f99" fmla="*/ 1267714 f73 1"/>
                <a:gd name="f100" fmla="*/ 1826387 f72 1"/>
                <a:gd name="f101" fmla="*/ f74 1 f2"/>
                <a:gd name="f102" fmla="*/ f77 1 1810190"/>
                <a:gd name="f103" fmla="*/ f78 1 3127248"/>
                <a:gd name="f104" fmla="*/ f79 1 1810190"/>
                <a:gd name="f105" fmla="*/ f80 1 3127248"/>
                <a:gd name="f106" fmla="*/ f81 1 1810190"/>
                <a:gd name="f107" fmla="*/ f82 1 3127248"/>
                <a:gd name="f108" fmla="*/ f83 1 1810190"/>
                <a:gd name="f109" fmla="*/ f84 1 3127248"/>
                <a:gd name="f110" fmla="*/ f85 1 1810190"/>
                <a:gd name="f111" fmla="*/ f86 1 3127248"/>
                <a:gd name="f112" fmla="*/ f87 1 1810190"/>
                <a:gd name="f113" fmla="*/ f88 1 3127248"/>
                <a:gd name="f114" fmla="*/ f89 1 1810190"/>
                <a:gd name="f115" fmla="*/ f90 1 3127248"/>
                <a:gd name="f116" fmla="*/ f91 1 1810190"/>
                <a:gd name="f117" fmla="*/ f92 1 3127248"/>
                <a:gd name="f118" fmla="*/ f93 1 1810190"/>
                <a:gd name="f119" fmla="*/ f94 1 3127248"/>
                <a:gd name="f120" fmla="*/ f95 1 1810190"/>
                <a:gd name="f121" fmla="*/ f96 1 3127248"/>
                <a:gd name="f122" fmla="*/ f97 1 1810190"/>
                <a:gd name="f123" fmla="*/ f98 1 3127248"/>
                <a:gd name="f124" fmla="*/ f99 1 1810190"/>
                <a:gd name="f125" fmla="*/ f100 1 3127248"/>
                <a:gd name="f126" fmla="*/ f5 1 f75"/>
                <a:gd name="f127" fmla="*/ f6 1 f75"/>
                <a:gd name="f128" fmla="*/ f5 1 f76"/>
                <a:gd name="f129" fmla="*/ f7 1 f76"/>
                <a:gd name="f130" fmla="+- f101 0 f1"/>
                <a:gd name="f131" fmla="*/ f102 1 f75"/>
                <a:gd name="f132" fmla="*/ f103 1 f76"/>
                <a:gd name="f133" fmla="*/ f104 1 f75"/>
                <a:gd name="f134" fmla="*/ f105 1 f76"/>
                <a:gd name="f135" fmla="*/ f106 1 f75"/>
                <a:gd name="f136" fmla="*/ f107 1 f76"/>
                <a:gd name="f137" fmla="*/ f108 1 f75"/>
                <a:gd name="f138" fmla="*/ f109 1 f76"/>
                <a:gd name="f139" fmla="*/ f110 1 f75"/>
                <a:gd name="f140" fmla="*/ f111 1 f76"/>
                <a:gd name="f141" fmla="*/ f112 1 f75"/>
                <a:gd name="f142" fmla="*/ f113 1 f76"/>
                <a:gd name="f143" fmla="*/ f114 1 f75"/>
                <a:gd name="f144" fmla="*/ f115 1 f76"/>
                <a:gd name="f145" fmla="*/ f116 1 f75"/>
                <a:gd name="f146" fmla="*/ f117 1 f76"/>
                <a:gd name="f147" fmla="*/ f118 1 f75"/>
                <a:gd name="f148" fmla="*/ f119 1 f76"/>
                <a:gd name="f149" fmla="*/ f120 1 f75"/>
                <a:gd name="f150" fmla="*/ f121 1 f76"/>
                <a:gd name="f151" fmla="*/ f122 1 f75"/>
                <a:gd name="f152" fmla="*/ f123 1 f76"/>
                <a:gd name="f153" fmla="*/ f124 1 f75"/>
                <a:gd name="f154" fmla="*/ f125 1 f76"/>
                <a:gd name="f155" fmla="*/ f126 f70 1"/>
                <a:gd name="f156" fmla="*/ f127 f70 1"/>
                <a:gd name="f157" fmla="*/ f129 f71 1"/>
                <a:gd name="f158" fmla="*/ f128 f71 1"/>
                <a:gd name="f159" fmla="*/ f131 f70 1"/>
                <a:gd name="f160" fmla="*/ f132 f71 1"/>
                <a:gd name="f161" fmla="*/ f133 f70 1"/>
                <a:gd name="f162" fmla="*/ f134 f71 1"/>
                <a:gd name="f163" fmla="*/ f135 f70 1"/>
                <a:gd name="f164" fmla="*/ f136 f71 1"/>
                <a:gd name="f165" fmla="*/ f137 f70 1"/>
                <a:gd name="f166" fmla="*/ f138 f71 1"/>
                <a:gd name="f167" fmla="*/ f139 f70 1"/>
                <a:gd name="f168" fmla="*/ f140 f71 1"/>
                <a:gd name="f169" fmla="*/ f141 f70 1"/>
                <a:gd name="f170" fmla="*/ f142 f71 1"/>
                <a:gd name="f171" fmla="*/ f143 f70 1"/>
                <a:gd name="f172" fmla="*/ f144 f71 1"/>
                <a:gd name="f173" fmla="*/ f145 f70 1"/>
                <a:gd name="f174" fmla="*/ f146 f71 1"/>
                <a:gd name="f175" fmla="*/ f147 f70 1"/>
                <a:gd name="f176" fmla="*/ f148 f71 1"/>
                <a:gd name="f177" fmla="*/ f149 f70 1"/>
                <a:gd name="f178" fmla="*/ f150 f71 1"/>
                <a:gd name="f179" fmla="*/ f151 f70 1"/>
                <a:gd name="f180" fmla="*/ f152 f71 1"/>
                <a:gd name="f181" fmla="*/ f153 f70 1"/>
                <a:gd name="f182" fmla="*/ f154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0">
                  <a:pos x="f159" y="f160"/>
                </a:cxn>
                <a:cxn ang="f130">
                  <a:pos x="f161" y="f162"/>
                </a:cxn>
                <a:cxn ang="f130">
                  <a:pos x="f163" y="f164"/>
                </a:cxn>
                <a:cxn ang="f130">
                  <a:pos x="f165" y="f166"/>
                </a:cxn>
                <a:cxn ang="f130">
                  <a:pos x="f167" y="f168"/>
                </a:cxn>
                <a:cxn ang="f130">
                  <a:pos x="f169" y="f170"/>
                </a:cxn>
                <a:cxn ang="f130">
                  <a:pos x="f171" y="f172"/>
                </a:cxn>
                <a:cxn ang="f130">
                  <a:pos x="f173" y="f174"/>
                </a:cxn>
                <a:cxn ang="f130">
                  <a:pos x="f175" y="f176"/>
                </a:cxn>
                <a:cxn ang="f130">
                  <a:pos x="f177" y="f178"/>
                </a:cxn>
                <a:cxn ang="f130">
                  <a:pos x="f179" y="f180"/>
                </a:cxn>
                <a:cxn ang="f130">
                  <a:pos x="f181" y="f182"/>
                </a:cxn>
                <a:cxn ang="f130">
                  <a:pos x="f159" y="f160"/>
                </a:cxn>
              </a:cxnLst>
              <a:rect l="f155" t="f158" r="f156" b="f157"/>
              <a:pathLst>
                <a:path w="1810190" h="312724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49" y="f50"/>
                  </a:cubicBezTo>
                  <a:cubicBezTo>
                    <a:pt x="f51" y="f52"/>
                    <a:pt x="f53" y="f54"/>
                    <a:pt x="f5" y="f55"/>
                  </a:cubicBezTo>
                  <a:lnTo>
                    <a:pt x="f56" y="f57"/>
                  </a:lnTo>
                  <a:lnTo>
                    <a:pt x="f58" y="f7"/>
                  </a:ln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9" name="Freeform: Shape 81">
              <a:extLst>
                <a:ext uri="{FF2B5EF4-FFF2-40B4-BE49-F238E27FC236}">
                  <a16:creationId xmlns:a16="http://schemas.microsoft.com/office/drawing/2014/main" id="{BB54944F-F15B-4BD2-AAEF-59B4D0EFFB3A}"/>
                </a:ext>
              </a:extLst>
            </p:cNvPr>
            <p:cNvSpPr/>
            <p:nvPr/>
          </p:nvSpPr>
          <p:spPr>
            <a:xfrm>
              <a:off x="7073140" y="3341875"/>
              <a:ext cx="71880" cy="698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850"/>
                <a:gd name="f8" fmla="val 33909"/>
                <a:gd name="f9" fmla="val 35560"/>
                <a:gd name="f10" fmla="val 38100"/>
                <a:gd name="f11" fmla="val 34163"/>
                <a:gd name="f12" fmla="+- 0 0 -90"/>
                <a:gd name="f13" fmla="*/ f3 1 71882"/>
                <a:gd name="f14" fmla="*/ f4 1 69850"/>
                <a:gd name="f15" fmla="+- f7 0 f5"/>
                <a:gd name="f16" fmla="+- f6 0 f5"/>
                <a:gd name="f17" fmla="*/ f12 f0 1"/>
                <a:gd name="f18" fmla="*/ f16 1 71882"/>
                <a:gd name="f19" fmla="*/ f15 1 69850"/>
                <a:gd name="f20" fmla="*/ 33909 f16 1"/>
                <a:gd name="f21" fmla="*/ 0 f15 1"/>
                <a:gd name="f22" fmla="*/ 0 f16 1"/>
                <a:gd name="f23" fmla="*/ 35560 f15 1"/>
                <a:gd name="f24" fmla="*/ 38100 f16 1"/>
                <a:gd name="f25" fmla="*/ 69850 f15 1"/>
                <a:gd name="f26" fmla="*/ 71882 f16 1"/>
                <a:gd name="f27" fmla="*/ 34163 f15 1"/>
                <a:gd name="f28" fmla="*/ f17 1 f2"/>
                <a:gd name="f29" fmla="*/ f20 1 71882"/>
                <a:gd name="f30" fmla="*/ f21 1 69850"/>
                <a:gd name="f31" fmla="*/ f22 1 71882"/>
                <a:gd name="f32" fmla="*/ f23 1 69850"/>
                <a:gd name="f33" fmla="*/ f24 1 71882"/>
                <a:gd name="f34" fmla="*/ f25 1 69850"/>
                <a:gd name="f35" fmla="*/ f26 1 71882"/>
                <a:gd name="f36" fmla="*/ f27 1 6985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882" h="6985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0" name="Freeform: Shape 82">
              <a:extLst>
                <a:ext uri="{FF2B5EF4-FFF2-40B4-BE49-F238E27FC236}">
                  <a16:creationId xmlns:a16="http://schemas.microsoft.com/office/drawing/2014/main" id="{B080C13E-6482-46C8-9326-748CC4903F9E}"/>
                </a:ext>
              </a:extLst>
            </p:cNvPr>
            <p:cNvSpPr/>
            <p:nvPr/>
          </p:nvSpPr>
          <p:spPr>
            <a:xfrm>
              <a:off x="7302498" y="48134"/>
              <a:ext cx="1865824" cy="343331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65822"/>
                <a:gd name="f7" fmla="val 3433318"/>
                <a:gd name="f8" fmla="val 1623187"/>
                <a:gd name="f9" fmla="val 1759077"/>
                <a:gd name="f10" fmla="val 1806829"/>
                <a:gd name="f11" fmla="val 1565275"/>
                <a:gd name="f12" fmla="val 1889887"/>
                <a:gd name="f13" fmla="val 1337945"/>
                <a:gd name="f14" fmla="val 1859788"/>
                <a:gd name="f15" fmla="val 1076960"/>
                <a:gd name="f16" fmla="val 1837309"/>
                <a:gd name="f17" fmla="val 883412"/>
                <a:gd name="f18" fmla="val 1760093"/>
                <a:gd name="f19" fmla="val 712470"/>
                <a:gd name="f20" fmla="val 1608836"/>
                <a:gd name="f21" fmla="val 578485"/>
                <a:gd name="f22" fmla="val 1391412"/>
                <a:gd name="f23" fmla="val 385530"/>
                <a:gd name="f24" fmla="val 1173607"/>
                <a:gd name="f25" fmla="val 192701"/>
                <a:gd name="f26" fmla="val 955421"/>
                <a:gd name="f27" fmla="val 923163"/>
                <a:gd name="f28" fmla="val 39116"/>
                <a:gd name="f29" fmla="val 1322578"/>
                <a:gd name="f30" fmla="val 391795"/>
                <a:gd name="f31" fmla="val 1402207"/>
                <a:gd name="f32" fmla="val 462153"/>
                <a:gd name="f33" fmla="val 1479677"/>
                <a:gd name="f34" fmla="val 534543"/>
                <a:gd name="f35" fmla="val 1559941"/>
                <a:gd name="f36" fmla="val 604139"/>
                <a:gd name="f37" fmla="val 1709928"/>
                <a:gd name="f38" fmla="val 734314"/>
                <a:gd name="f39" fmla="val 1786890"/>
                <a:gd name="f40" fmla="val 899922"/>
                <a:gd name="f41" fmla="val 1807464"/>
                <a:gd name="f42" fmla="val 1089787"/>
                <a:gd name="f43" fmla="val 1834769"/>
                <a:gd name="f44" fmla="val 1341755"/>
                <a:gd name="f45" fmla="val 1745996"/>
                <a:gd name="f46" fmla="val 1555496"/>
                <a:gd name="f47" fmla="val 1569085"/>
                <a:gd name="f48" fmla="val 1741297"/>
                <a:gd name="f49" fmla="val 1065911"/>
                <a:gd name="f50" fmla="val 2269109"/>
                <a:gd name="f51" fmla="val 65024"/>
                <a:gd name="f52" fmla="val 3327527"/>
                <a:gd name="f53" fmla="val 3398012"/>
                <a:gd name="f54" fmla="val 27686"/>
                <a:gd name="f55" fmla="val 3422523"/>
                <a:gd name="f56" fmla="val 43688"/>
                <a:gd name="f57" fmla="val 103632"/>
                <a:gd name="f58" fmla="val 3368167"/>
                <a:gd name="f59" fmla="val 1156462"/>
                <a:gd name="f60" fmla="val 2251583"/>
                <a:gd name="f61" fmla="+- 0 0 -90"/>
                <a:gd name="f62" fmla="*/ f3 1 1865822"/>
                <a:gd name="f63" fmla="*/ f4 1 3433318"/>
                <a:gd name="f64" fmla="+- f7 0 f5"/>
                <a:gd name="f65" fmla="+- f6 0 f5"/>
                <a:gd name="f66" fmla="*/ f61 f0 1"/>
                <a:gd name="f67" fmla="*/ f65 1 1865822"/>
                <a:gd name="f68" fmla="*/ f64 1 3433318"/>
                <a:gd name="f69" fmla="*/ 1623187 f65 1"/>
                <a:gd name="f70" fmla="*/ 1759077 f64 1"/>
                <a:gd name="f71" fmla="*/ 1859788 f65 1"/>
                <a:gd name="f72" fmla="*/ 1076960 f64 1"/>
                <a:gd name="f73" fmla="*/ 1608836 f65 1"/>
                <a:gd name="f74" fmla="*/ 578485 f64 1"/>
                <a:gd name="f75" fmla="*/ 955421 f65 1"/>
                <a:gd name="f76" fmla="*/ 0 f64 1"/>
                <a:gd name="f77" fmla="*/ 923163 f65 1"/>
                <a:gd name="f78" fmla="*/ 39116 f64 1"/>
                <a:gd name="f79" fmla="*/ 1322578 f65 1"/>
                <a:gd name="f80" fmla="*/ 391795 f64 1"/>
                <a:gd name="f81" fmla="*/ 1559941 f65 1"/>
                <a:gd name="f82" fmla="*/ 604139 f64 1"/>
                <a:gd name="f83" fmla="*/ 1807464 f65 1"/>
                <a:gd name="f84" fmla="*/ 1089787 f64 1"/>
                <a:gd name="f85" fmla="*/ 1569085 f65 1"/>
                <a:gd name="f86" fmla="*/ 1741297 f64 1"/>
                <a:gd name="f87" fmla="*/ 0 f65 1"/>
                <a:gd name="f88" fmla="*/ 3398012 f64 1"/>
                <a:gd name="f89" fmla="*/ 27686 f65 1"/>
                <a:gd name="f90" fmla="*/ 3422523 f64 1"/>
                <a:gd name="f91" fmla="*/ 43688 f65 1"/>
                <a:gd name="f92" fmla="*/ 3433318 f64 1"/>
                <a:gd name="f93" fmla="*/ f66 1 f2"/>
                <a:gd name="f94" fmla="*/ f69 1 1865822"/>
                <a:gd name="f95" fmla="*/ f70 1 3433318"/>
                <a:gd name="f96" fmla="*/ f71 1 1865822"/>
                <a:gd name="f97" fmla="*/ f72 1 3433318"/>
                <a:gd name="f98" fmla="*/ f73 1 1865822"/>
                <a:gd name="f99" fmla="*/ f74 1 3433318"/>
                <a:gd name="f100" fmla="*/ f75 1 1865822"/>
                <a:gd name="f101" fmla="*/ f76 1 3433318"/>
                <a:gd name="f102" fmla="*/ f77 1 1865822"/>
                <a:gd name="f103" fmla="*/ f78 1 3433318"/>
                <a:gd name="f104" fmla="*/ f79 1 1865822"/>
                <a:gd name="f105" fmla="*/ f80 1 3433318"/>
                <a:gd name="f106" fmla="*/ f81 1 1865822"/>
                <a:gd name="f107" fmla="*/ f82 1 3433318"/>
                <a:gd name="f108" fmla="*/ f83 1 1865822"/>
                <a:gd name="f109" fmla="*/ f84 1 3433318"/>
                <a:gd name="f110" fmla="*/ f85 1 1865822"/>
                <a:gd name="f111" fmla="*/ f86 1 3433318"/>
                <a:gd name="f112" fmla="*/ f87 1 1865822"/>
                <a:gd name="f113" fmla="*/ f88 1 3433318"/>
                <a:gd name="f114" fmla="*/ f89 1 1865822"/>
                <a:gd name="f115" fmla="*/ f90 1 3433318"/>
                <a:gd name="f116" fmla="*/ f91 1 1865822"/>
                <a:gd name="f117" fmla="*/ f92 1 3433318"/>
                <a:gd name="f118" fmla="*/ f5 1 f67"/>
                <a:gd name="f119" fmla="*/ f6 1 f67"/>
                <a:gd name="f120" fmla="*/ f5 1 f68"/>
                <a:gd name="f121" fmla="*/ f7 1 f68"/>
                <a:gd name="f122" fmla="+- f93 0 f1"/>
                <a:gd name="f123" fmla="*/ f94 1 f67"/>
                <a:gd name="f124" fmla="*/ f95 1 f68"/>
                <a:gd name="f125" fmla="*/ f96 1 f67"/>
                <a:gd name="f126" fmla="*/ f97 1 f68"/>
                <a:gd name="f127" fmla="*/ f98 1 f67"/>
                <a:gd name="f128" fmla="*/ f99 1 f68"/>
                <a:gd name="f129" fmla="*/ f100 1 f67"/>
                <a:gd name="f130" fmla="*/ f101 1 f68"/>
                <a:gd name="f131" fmla="*/ f102 1 f67"/>
                <a:gd name="f132" fmla="*/ f103 1 f68"/>
                <a:gd name="f133" fmla="*/ f104 1 f67"/>
                <a:gd name="f134" fmla="*/ f105 1 f68"/>
                <a:gd name="f135" fmla="*/ f106 1 f67"/>
                <a:gd name="f136" fmla="*/ f107 1 f68"/>
                <a:gd name="f137" fmla="*/ f108 1 f67"/>
                <a:gd name="f138" fmla="*/ f109 1 f68"/>
                <a:gd name="f139" fmla="*/ f110 1 f67"/>
                <a:gd name="f140" fmla="*/ f111 1 f68"/>
                <a:gd name="f141" fmla="*/ f112 1 f67"/>
                <a:gd name="f142" fmla="*/ f113 1 f68"/>
                <a:gd name="f143" fmla="*/ f114 1 f67"/>
                <a:gd name="f144" fmla="*/ f115 1 f68"/>
                <a:gd name="f145" fmla="*/ f116 1 f67"/>
                <a:gd name="f146" fmla="*/ f117 1 f68"/>
                <a:gd name="f147" fmla="*/ f118 f62 1"/>
                <a:gd name="f148" fmla="*/ f119 f62 1"/>
                <a:gd name="f149" fmla="*/ f121 f63 1"/>
                <a:gd name="f150" fmla="*/ f120 f63 1"/>
                <a:gd name="f151" fmla="*/ f123 f62 1"/>
                <a:gd name="f152" fmla="*/ f124 f63 1"/>
                <a:gd name="f153" fmla="*/ f125 f62 1"/>
                <a:gd name="f154" fmla="*/ f126 f63 1"/>
                <a:gd name="f155" fmla="*/ f127 f62 1"/>
                <a:gd name="f156" fmla="*/ f128 f63 1"/>
                <a:gd name="f157" fmla="*/ f129 f62 1"/>
                <a:gd name="f158" fmla="*/ f130 f63 1"/>
                <a:gd name="f159" fmla="*/ f131 f62 1"/>
                <a:gd name="f160" fmla="*/ f132 f63 1"/>
                <a:gd name="f161" fmla="*/ f133 f62 1"/>
                <a:gd name="f162" fmla="*/ f134 f63 1"/>
                <a:gd name="f163" fmla="*/ f135 f62 1"/>
                <a:gd name="f164" fmla="*/ f136 f63 1"/>
                <a:gd name="f165" fmla="*/ f137 f62 1"/>
                <a:gd name="f166" fmla="*/ f138 f63 1"/>
                <a:gd name="f167" fmla="*/ f139 f62 1"/>
                <a:gd name="f168" fmla="*/ f140 f63 1"/>
                <a:gd name="f169" fmla="*/ f141 f62 1"/>
                <a:gd name="f170" fmla="*/ f142 f63 1"/>
                <a:gd name="f171" fmla="*/ f143 f62 1"/>
                <a:gd name="f172" fmla="*/ f144 f63 1"/>
                <a:gd name="f173" fmla="*/ f145 f62 1"/>
                <a:gd name="f174" fmla="*/ f146 f6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2">
                  <a:pos x="f151" y="f152"/>
                </a:cxn>
                <a:cxn ang="f122">
                  <a:pos x="f153" y="f154"/>
                </a:cxn>
                <a:cxn ang="f122">
                  <a:pos x="f155" y="f156"/>
                </a:cxn>
                <a:cxn ang="f122">
                  <a:pos x="f157" y="f158"/>
                </a:cxn>
                <a:cxn ang="f122">
                  <a:pos x="f159" y="f160"/>
                </a:cxn>
                <a:cxn ang="f122">
                  <a:pos x="f161" y="f162"/>
                </a:cxn>
                <a:cxn ang="f122">
                  <a:pos x="f163" y="f164"/>
                </a:cxn>
                <a:cxn ang="f122">
                  <a:pos x="f165" y="f166"/>
                </a:cxn>
                <a:cxn ang="f122">
                  <a:pos x="f167" y="f168"/>
                </a:cxn>
                <a:cxn ang="f122">
                  <a:pos x="f169" y="f170"/>
                </a:cxn>
                <a:cxn ang="f122">
                  <a:pos x="f171" y="f172"/>
                </a:cxn>
                <a:cxn ang="f122">
                  <a:pos x="f173" y="f174"/>
                </a:cxn>
                <a:cxn ang="f122">
                  <a:pos x="f151" y="f152"/>
                </a:cxn>
              </a:cxnLst>
              <a:rect l="f147" t="f150" r="f148" b="f149"/>
              <a:pathLst>
                <a:path w="1865822" h="343331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lnTo>
                    <a:pt x="f27" y="f28"/>
                  </a:lnTo>
                  <a:lnTo>
                    <a:pt x="f29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5" y="f53"/>
                  </a:cubicBezTo>
                  <a:lnTo>
                    <a:pt x="f54" y="f55"/>
                  </a:lnTo>
                  <a:lnTo>
                    <a:pt x="f56" y="f7"/>
                  </a:lnTo>
                  <a:cubicBezTo>
                    <a:pt x="f57" y="f58"/>
                    <a:pt x="f59" y="f6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1" name="Freeform: Shape 83">
              <a:extLst>
                <a:ext uri="{FF2B5EF4-FFF2-40B4-BE49-F238E27FC236}">
                  <a16:creationId xmlns:a16="http://schemas.microsoft.com/office/drawing/2014/main" id="{C60BE855-FF33-4009-AA90-4DDED966ED8E}"/>
                </a:ext>
              </a:extLst>
            </p:cNvPr>
            <p:cNvSpPr/>
            <p:nvPr/>
          </p:nvSpPr>
          <p:spPr>
            <a:xfrm>
              <a:off x="8288405" y="4558155"/>
              <a:ext cx="71880" cy="702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70230"/>
                <a:gd name="f8" fmla="val 32639"/>
                <a:gd name="f9" fmla="val 21971"/>
                <a:gd name="f10" fmla="val 11430"/>
                <a:gd name="f11" fmla="val 11176"/>
                <a:gd name="f12" fmla="val 23114"/>
                <a:gd name="f13" fmla="val 34925"/>
                <a:gd name="f14" fmla="val 39243"/>
                <a:gd name="f15" fmla="val 70231"/>
                <a:gd name="f16" fmla="val 35052"/>
                <a:gd name="f17" fmla="+- 0 0 -90"/>
                <a:gd name="f18" fmla="*/ f3 1 71882"/>
                <a:gd name="f19" fmla="*/ f4 1 70230"/>
                <a:gd name="f20" fmla="+- f7 0 f5"/>
                <a:gd name="f21" fmla="+- f6 0 f5"/>
                <a:gd name="f22" fmla="*/ f17 f0 1"/>
                <a:gd name="f23" fmla="*/ f21 1 71882"/>
                <a:gd name="f24" fmla="*/ f20 1 70230"/>
                <a:gd name="f25" fmla="*/ 32639 f21 1"/>
                <a:gd name="f26" fmla="*/ 0 f20 1"/>
                <a:gd name="f27" fmla="*/ 0 f21 1"/>
                <a:gd name="f28" fmla="*/ 34925 f20 1"/>
                <a:gd name="f29" fmla="*/ 39243 f21 1"/>
                <a:gd name="f30" fmla="*/ 70231 f20 1"/>
                <a:gd name="f31" fmla="*/ 71882 f21 1"/>
                <a:gd name="f32" fmla="*/ 35052 f20 1"/>
                <a:gd name="f33" fmla="*/ f22 1 f2"/>
                <a:gd name="f34" fmla="*/ f25 1 71882"/>
                <a:gd name="f35" fmla="*/ f26 1 70230"/>
                <a:gd name="f36" fmla="*/ f27 1 71882"/>
                <a:gd name="f37" fmla="*/ f28 1 70230"/>
                <a:gd name="f38" fmla="*/ f29 1 71882"/>
                <a:gd name="f39" fmla="*/ f30 1 70230"/>
                <a:gd name="f40" fmla="*/ f31 1 71882"/>
                <a:gd name="f41" fmla="*/ f32 1 7023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1882" h="70230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2" name="Freeform: Shape 84">
              <a:extLst>
                <a:ext uri="{FF2B5EF4-FFF2-40B4-BE49-F238E27FC236}">
                  <a16:creationId xmlns:a16="http://schemas.microsoft.com/office/drawing/2014/main" id="{6F73772B-BEFA-4C6D-911B-B1F5BFF2E190}"/>
                </a:ext>
              </a:extLst>
            </p:cNvPr>
            <p:cNvSpPr/>
            <p:nvPr/>
          </p:nvSpPr>
          <p:spPr>
            <a:xfrm>
              <a:off x="8079354" y="60194"/>
              <a:ext cx="72393" cy="749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4930"/>
                <a:gd name="f8" fmla="val 72390"/>
                <a:gd name="f9" fmla="val 34798"/>
                <a:gd name="f10" fmla="val 33020"/>
                <a:gd name="f11" fmla="val 40132"/>
                <a:gd name="f12" fmla="val 39370"/>
                <a:gd name="f13" fmla="+- 0 0 -90"/>
                <a:gd name="f14" fmla="*/ f3 1 72389"/>
                <a:gd name="f15" fmla="*/ f4 1 74930"/>
                <a:gd name="f16" fmla="+- f7 0 f5"/>
                <a:gd name="f17" fmla="+- f6 0 f5"/>
                <a:gd name="f18" fmla="*/ f13 f0 1"/>
                <a:gd name="f19" fmla="*/ f17 1 72389"/>
                <a:gd name="f20" fmla="*/ f16 1 74930"/>
                <a:gd name="f21" fmla="*/ 72390 f17 1"/>
                <a:gd name="f22" fmla="*/ 34798 f16 1"/>
                <a:gd name="f23" fmla="*/ 33020 f17 1"/>
                <a:gd name="f24" fmla="*/ 0 f16 1"/>
                <a:gd name="f25" fmla="*/ 0 f17 1"/>
                <a:gd name="f26" fmla="*/ 40132 f16 1"/>
                <a:gd name="f27" fmla="*/ 39370 f17 1"/>
                <a:gd name="f28" fmla="*/ 74930 f16 1"/>
                <a:gd name="f29" fmla="*/ f18 1 f2"/>
                <a:gd name="f30" fmla="*/ f21 1 72389"/>
                <a:gd name="f31" fmla="*/ f22 1 74930"/>
                <a:gd name="f32" fmla="*/ f23 1 72389"/>
                <a:gd name="f33" fmla="*/ f24 1 74930"/>
                <a:gd name="f34" fmla="*/ f25 1 72389"/>
                <a:gd name="f35" fmla="*/ f26 1 74930"/>
                <a:gd name="f36" fmla="*/ f27 1 72389"/>
                <a:gd name="f37" fmla="*/ f28 1 7493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389" h="74930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3" name="Freeform: Shape 85">
              <a:extLst>
                <a:ext uri="{FF2B5EF4-FFF2-40B4-BE49-F238E27FC236}">
                  <a16:creationId xmlns:a16="http://schemas.microsoft.com/office/drawing/2014/main" id="{690D535F-71DA-497F-AF4E-17A6166A9BD2}"/>
                </a:ext>
              </a:extLst>
            </p:cNvPr>
            <p:cNvSpPr/>
            <p:nvPr/>
          </p:nvSpPr>
          <p:spPr>
            <a:xfrm>
              <a:off x="8010015" y="143131"/>
              <a:ext cx="73152" cy="760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6072"/>
                <a:gd name="f8" fmla="val 73152"/>
                <a:gd name="f9" fmla="val 34671"/>
                <a:gd name="f10" fmla="val 33909"/>
                <a:gd name="f11" fmla="val 41275"/>
                <a:gd name="f12" fmla="val 38989"/>
                <a:gd name="f13" fmla="val 76073"/>
                <a:gd name="f14" fmla="+- 0 0 -90"/>
                <a:gd name="f15" fmla="*/ f3 1 73151"/>
                <a:gd name="f16" fmla="*/ f4 1 76072"/>
                <a:gd name="f17" fmla="+- f7 0 f5"/>
                <a:gd name="f18" fmla="+- f6 0 f5"/>
                <a:gd name="f19" fmla="*/ f14 f0 1"/>
                <a:gd name="f20" fmla="*/ f18 1 73151"/>
                <a:gd name="f21" fmla="*/ f17 1 76072"/>
                <a:gd name="f22" fmla="*/ 73152 f18 1"/>
                <a:gd name="f23" fmla="*/ 34671 f17 1"/>
                <a:gd name="f24" fmla="*/ 33909 f18 1"/>
                <a:gd name="f25" fmla="*/ 0 f17 1"/>
                <a:gd name="f26" fmla="*/ 0 f18 1"/>
                <a:gd name="f27" fmla="*/ 41275 f17 1"/>
                <a:gd name="f28" fmla="*/ 38989 f18 1"/>
                <a:gd name="f29" fmla="*/ 76073 f17 1"/>
                <a:gd name="f30" fmla="*/ f19 1 f2"/>
                <a:gd name="f31" fmla="*/ f22 1 73151"/>
                <a:gd name="f32" fmla="*/ f23 1 76072"/>
                <a:gd name="f33" fmla="*/ f24 1 73151"/>
                <a:gd name="f34" fmla="*/ f25 1 76072"/>
                <a:gd name="f35" fmla="*/ f26 1 73151"/>
                <a:gd name="f36" fmla="*/ f27 1 76072"/>
                <a:gd name="f37" fmla="*/ f28 1 73151"/>
                <a:gd name="f38" fmla="*/ f29 1 7607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151" h="76072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4" name="Freeform: Shape 86">
              <a:extLst>
                <a:ext uri="{FF2B5EF4-FFF2-40B4-BE49-F238E27FC236}">
                  <a16:creationId xmlns:a16="http://schemas.microsoft.com/office/drawing/2014/main" id="{35792FBE-9BD3-4027-975F-8DFA9B38FA00}"/>
                </a:ext>
              </a:extLst>
            </p:cNvPr>
            <p:cNvSpPr/>
            <p:nvPr/>
          </p:nvSpPr>
          <p:spPr>
            <a:xfrm>
              <a:off x="7942835" y="226057"/>
              <a:ext cx="72265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75184"/>
                <a:gd name="f8" fmla="val 34544"/>
                <a:gd name="f9" fmla="val 32766"/>
                <a:gd name="f10" fmla="val 40640"/>
                <a:gd name="f11" fmla="val 39116"/>
                <a:gd name="f12" fmla="+- 0 0 -90"/>
                <a:gd name="f13" fmla="*/ f3 1 72263"/>
                <a:gd name="f14" fmla="*/ f4 1 75184"/>
                <a:gd name="f15" fmla="+- f7 0 f5"/>
                <a:gd name="f16" fmla="+- f6 0 f5"/>
                <a:gd name="f17" fmla="*/ f12 f0 1"/>
                <a:gd name="f18" fmla="*/ f16 1 72263"/>
                <a:gd name="f19" fmla="*/ f15 1 75184"/>
                <a:gd name="f20" fmla="*/ 72263 f16 1"/>
                <a:gd name="f21" fmla="*/ 34544 f15 1"/>
                <a:gd name="f22" fmla="*/ 32766 f16 1"/>
                <a:gd name="f23" fmla="*/ 0 f15 1"/>
                <a:gd name="f24" fmla="*/ 0 f16 1"/>
                <a:gd name="f25" fmla="*/ 40640 f15 1"/>
                <a:gd name="f26" fmla="*/ 39116 f16 1"/>
                <a:gd name="f27" fmla="*/ 75184 f15 1"/>
                <a:gd name="f28" fmla="*/ f17 1 f2"/>
                <a:gd name="f29" fmla="*/ f20 1 72263"/>
                <a:gd name="f30" fmla="*/ f21 1 75184"/>
                <a:gd name="f31" fmla="*/ f22 1 72263"/>
                <a:gd name="f32" fmla="*/ f23 1 75184"/>
                <a:gd name="f33" fmla="*/ f24 1 72263"/>
                <a:gd name="f34" fmla="*/ f25 1 75184"/>
                <a:gd name="f35" fmla="*/ f26 1 72263"/>
                <a:gd name="f36" fmla="*/ f27 1 7518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263" h="75184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5" name="Freeform: Shape 87">
              <a:extLst>
                <a:ext uri="{FF2B5EF4-FFF2-40B4-BE49-F238E27FC236}">
                  <a16:creationId xmlns:a16="http://schemas.microsoft.com/office/drawing/2014/main" id="{150CF6AC-4497-48EA-927D-809B25819E1A}"/>
                </a:ext>
              </a:extLst>
            </p:cNvPr>
            <p:cNvSpPr/>
            <p:nvPr/>
          </p:nvSpPr>
          <p:spPr>
            <a:xfrm>
              <a:off x="6294491" y="308353"/>
              <a:ext cx="1652787" cy="29585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52788"/>
                <a:gd name="f7" fmla="val 2958591"/>
                <a:gd name="f8" fmla="val 202068"/>
                <a:gd name="f9" fmla="val 2491105"/>
                <a:gd name="f10" fmla="val 22744"/>
                <a:gd name="f11" fmla="val 2329434"/>
                <a:gd name="f12" fmla="+- 0 0 3799"/>
                <a:gd name="f13" fmla="val 2054098"/>
                <a:gd name="f14" fmla="val 146696"/>
                <a:gd name="f15" fmla="val 1865122"/>
                <a:gd name="f16" fmla="val 262901"/>
                <a:gd name="f17" fmla="val 1719326"/>
                <a:gd name="f18" fmla="val 1008772"/>
                <a:gd name="f19" fmla="val 814705"/>
                <a:gd name="f20" fmla="val 1652789"/>
                <a:gd name="f21" fmla="val 34544"/>
                <a:gd name="f22" fmla="val 1613673"/>
                <a:gd name="f23" fmla="val 948193"/>
                <a:gd name="f24" fmla="val 808482"/>
                <a:gd name="f25" fmla="val 212609"/>
                <a:gd name="f26" fmla="val 1703070"/>
                <a:gd name="f27" fmla="val 110882"/>
                <a:gd name="f28" fmla="val 1830959"/>
                <a:gd name="f29" fmla="+- 0 0 54115"/>
                <a:gd name="f30" fmla="val 2037388"/>
                <a:gd name="f31" fmla="+- 0 0 32716"/>
                <a:gd name="f32" fmla="val 2335968"/>
                <a:gd name="f33" fmla="val 160031"/>
                <a:gd name="f34" fmla="val 2516759"/>
                <a:gd name="f35" fmla="val 178954"/>
                <a:gd name="f36" fmla="val 2534412"/>
                <a:gd name="f37" fmla="val 368946"/>
                <a:gd name="f38" fmla="val 2704084"/>
                <a:gd name="f39" fmla="val 655331"/>
                <a:gd name="f40" fmla="val 2958592"/>
                <a:gd name="f41" fmla="val 688986"/>
                <a:gd name="f42" fmla="val 2923159"/>
                <a:gd name="f43" fmla="val 407046"/>
                <a:gd name="f44" fmla="val 2673477"/>
                <a:gd name="f45" fmla="val 220610"/>
                <a:gd name="f46" fmla="val 2507488"/>
                <a:gd name="f47" fmla="+- 0 0 -90"/>
                <a:gd name="f48" fmla="*/ f3 1 1652788"/>
                <a:gd name="f49" fmla="*/ f4 1 2958591"/>
                <a:gd name="f50" fmla="+- f7 0 f5"/>
                <a:gd name="f51" fmla="+- f6 0 f5"/>
                <a:gd name="f52" fmla="*/ f47 f0 1"/>
                <a:gd name="f53" fmla="*/ f51 1 1652788"/>
                <a:gd name="f54" fmla="*/ f50 1 2958591"/>
                <a:gd name="f55" fmla="*/ 202068 f51 1"/>
                <a:gd name="f56" fmla="*/ 2491105 f50 1"/>
                <a:gd name="f57" fmla="*/ 146696 f51 1"/>
                <a:gd name="f58" fmla="*/ 1865122 f50 1"/>
                <a:gd name="f59" fmla="*/ 1652789 f51 1"/>
                <a:gd name="f60" fmla="*/ 34544 f50 1"/>
                <a:gd name="f61" fmla="*/ 1613673 f51 1"/>
                <a:gd name="f62" fmla="*/ 0 f50 1"/>
                <a:gd name="f63" fmla="*/ 110882 f51 1"/>
                <a:gd name="f64" fmla="*/ 1830959 f50 1"/>
                <a:gd name="f65" fmla="*/ 160031 f51 1"/>
                <a:gd name="f66" fmla="*/ 2516759 f50 1"/>
                <a:gd name="f67" fmla="*/ 655331 f51 1"/>
                <a:gd name="f68" fmla="*/ 2958592 f50 1"/>
                <a:gd name="f69" fmla="*/ 688986 f51 1"/>
                <a:gd name="f70" fmla="*/ 2923159 f50 1"/>
                <a:gd name="f71" fmla="*/ f52 1 f2"/>
                <a:gd name="f72" fmla="*/ f55 1 1652788"/>
                <a:gd name="f73" fmla="*/ f56 1 2958591"/>
                <a:gd name="f74" fmla="*/ f57 1 1652788"/>
                <a:gd name="f75" fmla="*/ f58 1 2958591"/>
                <a:gd name="f76" fmla="*/ f59 1 1652788"/>
                <a:gd name="f77" fmla="*/ f60 1 2958591"/>
                <a:gd name="f78" fmla="*/ f61 1 1652788"/>
                <a:gd name="f79" fmla="*/ f62 1 2958591"/>
                <a:gd name="f80" fmla="*/ f63 1 1652788"/>
                <a:gd name="f81" fmla="*/ f64 1 2958591"/>
                <a:gd name="f82" fmla="*/ f65 1 1652788"/>
                <a:gd name="f83" fmla="*/ f66 1 2958591"/>
                <a:gd name="f84" fmla="*/ f67 1 1652788"/>
                <a:gd name="f85" fmla="*/ f68 1 2958591"/>
                <a:gd name="f86" fmla="*/ f69 1 1652788"/>
                <a:gd name="f87" fmla="*/ f70 1 2958591"/>
                <a:gd name="f88" fmla="*/ f5 1 f53"/>
                <a:gd name="f89" fmla="*/ f6 1 f53"/>
                <a:gd name="f90" fmla="*/ f5 1 f54"/>
                <a:gd name="f91" fmla="*/ f7 1 f54"/>
                <a:gd name="f92" fmla="+- f71 0 f1"/>
                <a:gd name="f93" fmla="*/ f72 1 f53"/>
                <a:gd name="f94" fmla="*/ f73 1 f54"/>
                <a:gd name="f95" fmla="*/ f74 1 f53"/>
                <a:gd name="f96" fmla="*/ f75 1 f54"/>
                <a:gd name="f97" fmla="*/ f76 1 f53"/>
                <a:gd name="f98" fmla="*/ f77 1 f54"/>
                <a:gd name="f99" fmla="*/ f78 1 f53"/>
                <a:gd name="f100" fmla="*/ f79 1 f54"/>
                <a:gd name="f101" fmla="*/ f80 1 f53"/>
                <a:gd name="f102" fmla="*/ f81 1 f54"/>
                <a:gd name="f103" fmla="*/ f82 1 f53"/>
                <a:gd name="f104" fmla="*/ f83 1 f54"/>
                <a:gd name="f105" fmla="*/ f84 1 f53"/>
                <a:gd name="f106" fmla="*/ f85 1 f54"/>
                <a:gd name="f107" fmla="*/ f86 1 f53"/>
                <a:gd name="f108" fmla="*/ f87 1 f54"/>
                <a:gd name="f109" fmla="*/ f88 f48 1"/>
                <a:gd name="f110" fmla="*/ f89 f48 1"/>
                <a:gd name="f111" fmla="*/ f91 f49 1"/>
                <a:gd name="f112" fmla="*/ f90 f49 1"/>
                <a:gd name="f113" fmla="*/ f93 f48 1"/>
                <a:gd name="f114" fmla="*/ f94 f49 1"/>
                <a:gd name="f115" fmla="*/ f95 f48 1"/>
                <a:gd name="f116" fmla="*/ f96 f49 1"/>
                <a:gd name="f117" fmla="*/ f97 f48 1"/>
                <a:gd name="f118" fmla="*/ f98 f49 1"/>
                <a:gd name="f119" fmla="*/ f99 f48 1"/>
                <a:gd name="f120" fmla="*/ f100 f49 1"/>
                <a:gd name="f121" fmla="*/ f101 f48 1"/>
                <a:gd name="f122" fmla="*/ f102 f49 1"/>
                <a:gd name="f123" fmla="*/ f103 f48 1"/>
                <a:gd name="f124" fmla="*/ f104 f49 1"/>
                <a:gd name="f125" fmla="*/ f105 f48 1"/>
                <a:gd name="f126" fmla="*/ f106 f49 1"/>
                <a:gd name="f127" fmla="*/ f107 f48 1"/>
                <a:gd name="f128" fmla="*/ f108 f4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2">
                  <a:pos x="f113" y="f114"/>
                </a:cxn>
                <a:cxn ang="f92">
                  <a:pos x="f115" y="f116"/>
                </a:cxn>
                <a:cxn ang="f92">
                  <a:pos x="f117" y="f118"/>
                </a:cxn>
                <a:cxn ang="f92">
                  <a:pos x="f119" y="f120"/>
                </a:cxn>
                <a:cxn ang="f92">
                  <a:pos x="f121" y="f122"/>
                </a:cxn>
                <a:cxn ang="f92">
                  <a:pos x="f123" y="f124"/>
                </a:cxn>
                <a:cxn ang="f92">
                  <a:pos x="f125" y="f126"/>
                </a:cxn>
                <a:cxn ang="f92">
                  <a:pos x="f127" y="f128"/>
                </a:cxn>
                <a:cxn ang="f92">
                  <a:pos x="f113" y="f114"/>
                </a:cxn>
              </a:cxnLst>
              <a:rect l="f109" t="f112" r="f110" b="f111"/>
              <a:pathLst>
                <a:path w="1652788" h="295859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cubicBezTo>
                    <a:pt x="f43" y="f44"/>
                    <a:pt x="f45" y="f46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6" name="Freeform: Shape 88">
              <a:extLst>
                <a:ext uri="{FF2B5EF4-FFF2-40B4-BE49-F238E27FC236}">
                  <a16:creationId xmlns:a16="http://schemas.microsoft.com/office/drawing/2014/main" id="{AC5E7982-47A3-4638-81D9-5DC33EFC3E70}"/>
                </a:ext>
              </a:extLst>
            </p:cNvPr>
            <p:cNvSpPr/>
            <p:nvPr/>
          </p:nvSpPr>
          <p:spPr>
            <a:xfrm>
              <a:off x="7061325" y="295022"/>
              <a:ext cx="1779202" cy="29719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79207"/>
                <a:gd name="f7" fmla="val 2971926"/>
                <a:gd name="f8" fmla="val 1626362"/>
                <a:gd name="f9" fmla="val 1294765"/>
                <a:gd name="f10" fmla="val 1816862"/>
                <a:gd name="f11" fmla="val 1094613"/>
                <a:gd name="f12" fmla="val 1833499"/>
                <a:gd name="f13" fmla="val 787400"/>
                <a:gd name="f14" fmla="val 1652524"/>
                <a:gd name="f15" fmla="val 589915"/>
                <a:gd name="f16" fmla="val 1570863"/>
                <a:gd name="f17" fmla="val 501015"/>
                <a:gd name="f18" fmla="val 1474089"/>
                <a:gd name="f19" fmla="val 424815"/>
                <a:gd name="f20" fmla="val 1382776"/>
                <a:gd name="f21" fmla="val 344043"/>
                <a:gd name="f22" fmla="val 992886"/>
                <a:gd name="f23" fmla="val 959739"/>
                <a:gd name="f24" fmla="val 40259"/>
                <a:gd name="f25" fmla="val 1148461"/>
                <a:gd name="f26" fmla="val 206756"/>
                <a:gd name="f27" fmla="val 1285494"/>
                <a:gd name="f28" fmla="val 327279"/>
                <a:gd name="f29" fmla="val 1417955"/>
                <a:gd name="f30" fmla="val 454279"/>
                <a:gd name="f31" fmla="val 1559179"/>
                <a:gd name="f32" fmla="val 569849"/>
                <a:gd name="f33" fmla="val 1752092"/>
                <a:gd name="f34" fmla="val 728726"/>
                <a:gd name="f35" fmla="val 1790192"/>
                <a:gd name="f36" fmla="val 1043051"/>
                <a:gd name="f37" fmla="val 1597279"/>
                <a:gd name="f38" fmla="val 1247394"/>
                <a:gd name="f39" fmla="val 1379770"/>
                <a:gd name="f40" fmla="val 1477857"/>
                <a:gd name="f41" fmla="val 1161796"/>
                <a:gd name="f42" fmla="val 1708065"/>
                <a:gd name="f43" fmla="val 943356"/>
                <a:gd name="f44" fmla="val 1938020"/>
                <a:gd name="f45" fmla="val 636651"/>
                <a:gd name="f46" fmla="val 2261870"/>
                <a:gd name="f47" fmla="val 9144"/>
                <a:gd name="f48" fmla="val 2926207"/>
                <a:gd name="f49" fmla="val 2936875"/>
                <a:gd name="f50" fmla="val 7366"/>
                <a:gd name="f51" fmla="val 2943733"/>
                <a:gd name="f52" fmla="val 38989"/>
                <a:gd name="f53" fmla="val 2971927"/>
                <a:gd name="f54" fmla="val 124079"/>
                <a:gd name="f55" fmla="val 2880995"/>
                <a:gd name="f56" fmla="val 206502"/>
                <a:gd name="f57" fmla="val 2791968"/>
                <a:gd name="f58" fmla="val 289941"/>
                <a:gd name="f59" fmla="val 2703957"/>
                <a:gd name="f60" fmla="val 735288"/>
                <a:gd name="f61" fmla="val 2233972"/>
                <a:gd name="f62" fmla="val 1180762"/>
                <a:gd name="f63" fmla="val 1764242"/>
                <a:gd name="f64" fmla="+- 0 0 -90"/>
                <a:gd name="f65" fmla="*/ f3 1 1779207"/>
                <a:gd name="f66" fmla="*/ f4 1 2971926"/>
                <a:gd name="f67" fmla="+- f7 0 f5"/>
                <a:gd name="f68" fmla="+- f6 0 f5"/>
                <a:gd name="f69" fmla="*/ f64 f0 1"/>
                <a:gd name="f70" fmla="*/ f68 1 1779207"/>
                <a:gd name="f71" fmla="*/ f67 1 2971926"/>
                <a:gd name="f72" fmla="*/ 1626362 f68 1"/>
                <a:gd name="f73" fmla="*/ 1294765 f67 1"/>
                <a:gd name="f74" fmla="*/ 1652524 f68 1"/>
                <a:gd name="f75" fmla="*/ 589915 f67 1"/>
                <a:gd name="f76" fmla="*/ 1382776 f68 1"/>
                <a:gd name="f77" fmla="*/ 344043 f67 1"/>
                <a:gd name="f78" fmla="*/ 992886 f68 1"/>
                <a:gd name="f79" fmla="*/ 0 f67 1"/>
                <a:gd name="f80" fmla="*/ 959739 f68 1"/>
                <a:gd name="f81" fmla="*/ 40259 f67 1"/>
                <a:gd name="f82" fmla="*/ 1148461 f68 1"/>
                <a:gd name="f83" fmla="*/ 206756 f67 1"/>
                <a:gd name="f84" fmla="*/ 1559179 f68 1"/>
                <a:gd name="f85" fmla="*/ 569849 f67 1"/>
                <a:gd name="f86" fmla="*/ 1597279 f68 1"/>
                <a:gd name="f87" fmla="*/ 1247394 f67 1"/>
                <a:gd name="f88" fmla="*/ 943356 f68 1"/>
                <a:gd name="f89" fmla="*/ 1938020 f67 1"/>
                <a:gd name="f90" fmla="*/ 0 f68 1"/>
                <a:gd name="f91" fmla="*/ 2936875 f67 1"/>
                <a:gd name="f92" fmla="*/ 7366 f68 1"/>
                <a:gd name="f93" fmla="*/ 2943733 f67 1"/>
                <a:gd name="f94" fmla="*/ 38989 f68 1"/>
                <a:gd name="f95" fmla="*/ 2971927 f67 1"/>
                <a:gd name="f96" fmla="*/ 289941 f68 1"/>
                <a:gd name="f97" fmla="*/ 2703957 f67 1"/>
                <a:gd name="f98" fmla="*/ f69 1 f2"/>
                <a:gd name="f99" fmla="*/ f72 1 1779207"/>
                <a:gd name="f100" fmla="*/ f73 1 2971926"/>
                <a:gd name="f101" fmla="*/ f74 1 1779207"/>
                <a:gd name="f102" fmla="*/ f75 1 2971926"/>
                <a:gd name="f103" fmla="*/ f76 1 1779207"/>
                <a:gd name="f104" fmla="*/ f77 1 2971926"/>
                <a:gd name="f105" fmla="*/ f78 1 1779207"/>
                <a:gd name="f106" fmla="*/ f79 1 2971926"/>
                <a:gd name="f107" fmla="*/ f80 1 1779207"/>
                <a:gd name="f108" fmla="*/ f81 1 2971926"/>
                <a:gd name="f109" fmla="*/ f82 1 1779207"/>
                <a:gd name="f110" fmla="*/ f83 1 2971926"/>
                <a:gd name="f111" fmla="*/ f84 1 1779207"/>
                <a:gd name="f112" fmla="*/ f85 1 2971926"/>
                <a:gd name="f113" fmla="*/ f86 1 1779207"/>
                <a:gd name="f114" fmla="*/ f87 1 2971926"/>
                <a:gd name="f115" fmla="*/ f88 1 1779207"/>
                <a:gd name="f116" fmla="*/ f89 1 2971926"/>
                <a:gd name="f117" fmla="*/ f90 1 1779207"/>
                <a:gd name="f118" fmla="*/ f91 1 2971926"/>
                <a:gd name="f119" fmla="*/ f92 1 1779207"/>
                <a:gd name="f120" fmla="*/ f93 1 2971926"/>
                <a:gd name="f121" fmla="*/ f94 1 1779207"/>
                <a:gd name="f122" fmla="*/ f95 1 2971926"/>
                <a:gd name="f123" fmla="*/ f96 1 1779207"/>
                <a:gd name="f124" fmla="*/ f97 1 2971926"/>
                <a:gd name="f125" fmla="*/ f5 1 f70"/>
                <a:gd name="f126" fmla="*/ f6 1 f70"/>
                <a:gd name="f127" fmla="*/ f5 1 f71"/>
                <a:gd name="f128" fmla="*/ f7 1 f71"/>
                <a:gd name="f129" fmla="+- f98 0 f1"/>
                <a:gd name="f130" fmla="*/ f99 1 f70"/>
                <a:gd name="f131" fmla="*/ f100 1 f71"/>
                <a:gd name="f132" fmla="*/ f101 1 f70"/>
                <a:gd name="f133" fmla="*/ f102 1 f71"/>
                <a:gd name="f134" fmla="*/ f103 1 f70"/>
                <a:gd name="f135" fmla="*/ f104 1 f71"/>
                <a:gd name="f136" fmla="*/ f105 1 f70"/>
                <a:gd name="f137" fmla="*/ f106 1 f71"/>
                <a:gd name="f138" fmla="*/ f107 1 f70"/>
                <a:gd name="f139" fmla="*/ f108 1 f71"/>
                <a:gd name="f140" fmla="*/ f109 1 f70"/>
                <a:gd name="f141" fmla="*/ f110 1 f71"/>
                <a:gd name="f142" fmla="*/ f111 1 f70"/>
                <a:gd name="f143" fmla="*/ f112 1 f71"/>
                <a:gd name="f144" fmla="*/ f113 1 f70"/>
                <a:gd name="f145" fmla="*/ f114 1 f71"/>
                <a:gd name="f146" fmla="*/ f115 1 f70"/>
                <a:gd name="f147" fmla="*/ f116 1 f71"/>
                <a:gd name="f148" fmla="*/ f117 1 f70"/>
                <a:gd name="f149" fmla="*/ f118 1 f71"/>
                <a:gd name="f150" fmla="*/ f119 1 f70"/>
                <a:gd name="f151" fmla="*/ f120 1 f71"/>
                <a:gd name="f152" fmla="*/ f121 1 f70"/>
                <a:gd name="f153" fmla="*/ f122 1 f71"/>
                <a:gd name="f154" fmla="*/ f123 1 f70"/>
                <a:gd name="f155" fmla="*/ f124 1 f71"/>
                <a:gd name="f156" fmla="*/ f125 f65 1"/>
                <a:gd name="f157" fmla="*/ f126 f65 1"/>
                <a:gd name="f158" fmla="*/ f128 f66 1"/>
                <a:gd name="f159" fmla="*/ f127 f66 1"/>
                <a:gd name="f160" fmla="*/ f130 f65 1"/>
                <a:gd name="f161" fmla="*/ f131 f66 1"/>
                <a:gd name="f162" fmla="*/ f132 f65 1"/>
                <a:gd name="f163" fmla="*/ f133 f66 1"/>
                <a:gd name="f164" fmla="*/ f134 f65 1"/>
                <a:gd name="f165" fmla="*/ f135 f66 1"/>
                <a:gd name="f166" fmla="*/ f136 f65 1"/>
                <a:gd name="f167" fmla="*/ f137 f66 1"/>
                <a:gd name="f168" fmla="*/ f138 f65 1"/>
                <a:gd name="f169" fmla="*/ f139 f66 1"/>
                <a:gd name="f170" fmla="*/ f140 f65 1"/>
                <a:gd name="f171" fmla="*/ f141 f66 1"/>
                <a:gd name="f172" fmla="*/ f142 f65 1"/>
                <a:gd name="f173" fmla="*/ f143 f66 1"/>
                <a:gd name="f174" fmla="*/ f144 f65 1"/>
                <a:gd name="f175" fmla="*/ f145 f66 1"/>
                <a:gd name="f176" fmla="*/ f146 f65 1"/>
                <a:gd name="f177" fmla="*/ f147 f66 1"/>
                <a:gd name="f178" fmla="*/ f148 f65 1"/>
                <a:gd name="f179" fmla="*/ f149 f66 1"/>
                <a:gd name="f180" fmla="*/ f150 f65 1"/>
                <a:gd name="f181" fmla="*/ f151 f66 1"/>
                <a:gd name="f182" fmla="*/ f152 f65 1"/>
                <a:gd name="f183" fmla="*/ f153 f66 1"/>
                <a:gd name="f184" fmla="*/ f154 f65 1"/>
                <a:gd name="f185" fmla="*/ f155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0" y="f161"/>
                </a:cxn>
                <a:cxn ang="f129">
                  <a:pos x="f162" y="f163"/>
                </a:cxn>
                <a:cxn ang="f129">
                  <a:pos x="f164" y="f165"/>
                </a:cxn>
                <a:cxn ang="f129">
                  <a:pos x="f166" y="f167"/>
                </a:cxn>
                <a:cxn ang="f129">
                  <a:pos x="f168" y="f169"/>
                </a:cxn>
                <a:cxn ang="f129">
                  <a:pos x="f170" y="f171"/>
                </a:cxn>
                <a:cxn ang="f129">
                  <a:pos x="f172" y="f173"/>
                </a:cxn>
                <a:cxn ang="f129">
                  <a:pos x="f174" y="f175"/>
                </a:cxn>
                <a:cxn ang="f129">
                  <a:pos x="f176" y="f177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60" y="f161"/>
                </a:cxn>
              </a:cxnLst>
              <a:rect l="f156" t="f159" r="f157" b="f158"/>
              <a:pathLst>
                <a:path w="1779207" h="297192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5" y="f49"/>
                  </a:cubicBez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7" name="Freeform: Shape 89">
              <a:extLst>
                <a:ext uri="{FF2B5EF4-FFF2-40B4-BE49-F238E27FC236}">
                  <a16:creationId xmlns:a16="http://schemas.microsoft.com/office/drawing/2014/main" id="{91706510-B777-4B79-88CC-01051753C68D}"/>
                </a:ext>
              </a:extLst>
            </p:cNvPr>
            <p:cNvSpPr/>
            <p:nvPr/>
          </p:nvSpPr>
          <p:spPr>
            <a:xfrm>
              <a:off x="7311386" y="3553586"/>
              <a:ext cx="796927" cy="713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6925"/>
                <a:gd name="f7" fmla="val 713994"/>
                <a:gd name="f8" fmla="val 34163"/>
                <a:gd name="f9" fmla="val 36068"/>
                <a:gd name="f10" fmla="val 762000"/>
                <a:gd name="f11" fmla="val 773938"/>
                <a:gd name="f12" fmla="val 701294"/>
                <a:gd name="f13" fmla="val 785622"/>
                <a:gd name="f14" fmla="val 688594"/>
                <a:gd name="f15" fmla="val 676783"/>
                <a:gd name="f16" fmla="val 527431"/>
                <a:gd name="f17" fmla="val 438023"/>
                <a:gd name="f18" fmla="val 265684"/>
                <a:gd name="f19" fmla="val 205613"/>
                <a:gd name="f20" fmla="+- 0 0 -90"/>
                <a:gd name="f21" fmla="*/ f3 1 796925"/>
                <a:gd name="f22" fmla="*/ f4 1 713994"/>
                <a:gd name="f23" fmla="+- f7 0 f5"/>
                <a:gd name="f24" fmla="+- f6 0 f5"/>
                <a:gd name="f25" fmla="*/ f20 f0 1"/>
                <a:gd name="f26" fmla="*/ f24 1 796925"/>
                <a:gd name="f27" fmla="*/ f23 1 713994"/>
                <a:gd name="f28" fmla="*/ 34163 f24 1"/>
                <a:gd name="f29" fmla="*/ 0 f23 1"/>
                <a:gd name="f30" fmla="*/ 0 f24 1"/>
                <a:gd name="f31" fmla="*/ 36068 f23 1"/>
                <a:gd name="f32" fmla="*/ 762000 f24 1"/>
                <a:gd name="f33" fmla="*/ 713994 f23 1"/>
                <a:gd name="f34" fmla="*/ 796925 f24 1"/>
                <a:gd name="f35" fmla="*/ 676783 f23 1"/>
                <a:gd name="f36" fmla="*/ f25 1 f2"/>
                <a:gd name="f37" fmla="*/ f28 1 796925"/>
                <a:gd name="f38" fmla="*/ f29 1 713994"/>
                <a:gd name="f39" fmla="*/ f30 1 796925"/>
                <a:gd name="f40" fmla="*/ f31 1 713994"/>
                <a:gd name="f41" fmla="*/ f32 1 796925"/>
                <a:gd name="f42" fmla="*/ f33 1 713994"/>
                <a:gd name="f43" fmla="*/ f34 1 796925"/>
                <a:gd name="f44" fmla="*/ f35 1 713994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96925" h="7139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15"/>
                  </a:cubicBezTo>
                  <a:cubicBezTo>
                    <a:pt x="f16" y="f17"/>
                    <a:pt x="f18" y="f19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8" name="Freeform: Shape 90">
              <a:extLst>
                <a:ext uri="{FF2B5EF4-FFF2-40B4-BE49-F238E27FC236}">
                  <a16:creationId xmlns:a16="http://schemas.microsoft.com/office/drawing/2014/main" id="{A5A3B2BA-1CF2-4689-BA55-BFD7564453C9}"/>
                </a:ext>
              </a:extLst>
            </p:cNvPr>
            <p:cNvSpPr/>
            <p:nvPr/>
          </p:nvSpPr>
          <p:spPr>
            <a:xfrm>
              <a:off x="7233032" y="3483863"/>
              <a:ext cx="75309" cy="725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1"/>
                <a:gd name="f7" fmla="val 72516"/>
                <a:gd name="f8" fmla="val 33909"/>
                <a:gd name="f9" fmla="val 35941"/>
                <a:gd name="f10" fmla="val 41148"/>
                <a:gd name="f11" fmla="val 72517"/>
                <a:gd name="f12" fmla="val 36703"/>
                <a:gd name="f13" fmla="+- 0 0 -90"/>
                <a:gd name="f14" fmla="*/ f3 1 75311"/>
                <a:gd name="f15" fmla="*/ f4 1 72516"/>
                <a:gd name="f16" fmla="+- f7 0 f5"/>
                <a:gd name="f17" fmla="+- f6 0 f5"/>
                <a:gd name="f18" fmla="*/ f13 f0 1"/>
                <a:gd name="f19" fmla="*/ f17 1 75311"/>
                <a:gd name="f20" fmla="*/ f16 1 72516"/>
                <a:gd name="f21" fmla="*/ 33909 f17 1"/>
                <a:gd name="f22" fmla="*/ 0 f16 1"/>
                <a:gd name="f23" fmla="*/ 0 f17 1"/>
                <a:gd name="f24" fmla="*/ 35941 f16 1"/>
                <a:gd name="f25" fmla="*/ 41148 f17 1"/>
                <a:gd name="f26" fmla="*/ 72517 f16 1"/>
                <a:gd name="f27" fmla="*/ 75311 f17 1"/>
                <a:gd name="f28" fmla="*/ 36703 f16 1"/>
                <a:gd name="f29" fmla="*/ f18 1 f2"/>
                <a:gd name="f30" fmla="*/ f21 1 75311"/>
                <a:gd name="f31" fmla="*/ f22 1 72516"/>
                <a:gd name="f32" fmla="*/ f23 1 75311"/>
                <a:gd name="f33" fmla="*/ f24 1 72516"/>
                <a:gd name="f34" fmla="*/ f25 1 75311"/>
                <a:gd name="f35" fmla="*/ f26 1 72516"/>
                <a:gd name="f36" fmla="*/ f27 1 75311"/>
                <a:gd name="f37" fmla="*/ f28 1 72516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311" h="7251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9" name="Freeform: Shape 91">
              <a:extLst>
                <a:ext uri="{FF2B5EF4-FFF2-40B4-BE49-F238E27FC236}">
                  <a16:creationId xmlns:a16="http://schemas.microsoft.com/office/drawing/2014/main" id="{FF503777-3CEB-4EDF-83E1-D94AF28E4124}"/>
                </a:ext>
              </a:extLst>
            </p:cNvPr>
            <p:cNvSpPr/>
            <p:nvPr/>
          </p:nvSpPr>
          <p:spPr>
            <a:xfrm>
              <a:off x="8114028" y="4267203"/>
              <a:ext cx="73152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2"/>
                <a:gd name="f7" fmla="val 71120"/>
                <a:gd name="f8" fmla="val 34925"/>
                <a:gd name="f9" fmla="val 37211"/>
                <a:gd name="f10" fmla="val 38100"/>
                <a:gd name="f11" fmla="val 50800"/>
                <a:gd name="f12" fmla="val 58420"/>
                <a:gd name="f13" fmla="val 62103"/>
                <a:gd name="f14" fmla="val 45720"/>
                <a:gd name="f15" fmla="val 33909"/>
                <a:gd name="f16" fmla="+- 0 0 -90"/>
                <a:gd name="f17" fmla="*/ f3 1 73152"/>
                <a:gd name="f18" fmla="*/ f4 1 71120"/>
                <a:gd name="f19" fmla="+- f7 0 f5"/>
                <a:gd name="f20" fmla="+- f6 0 f5"/>
                <a:gd name="f21" fmla="*/ f16 f0 1"/>
                <a:gd name="f22" fmla="*/ f20 1 73152"/>
                <a:gd name="f23" fmla="*/ f19 1 71120"/>
                <a:gd name="f24" fmla="*/ 34925 f20 1"/>
                <a:gd name="f25" fmla="*/ 0 f19 1"/>
                <a:gd name="f26" fmla="*/ 0 f20 1"/>
                <a:gd name="f27" fmla="*/ 37211 f19 1"/>
                <a:gd name="f28" fmla="*/ 38100 f20 1"/>
                <a:gd name="f29" fmla="*/ 71120 f19 1"/>
                <a:gd name="f30" fmla="*/ 73152 f20 1"/>
                <a:gd name="f31" fmla="*/ 33909 f19 1"/>
                <a:gd name="f32" fmla="*/ f21 1 f2"/>
                <a:gd name="f33" fmla="*/ f24 1 73152"/>
                <a:gd name="f34" fmla="*/ f25 1 71120"/>
                <a:gd name="f35" fmla="*/ f26 1 73152"/>
                <a:gd name="f36" fmla="*/ f27 1 71120"/>
                <a:gd name="f37" fmla="*/ f28 1 73152"/>
                <a:gd name="f38" fmla="*/ f29 1 71120"/>
                <a:gd name="f39" fmla="*/ f30 1 73152"/>
                <a:gd name="f40" fmla="*/ f31 1 71120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3152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1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0" name="Freeform: Shape 92">
              <a:extLst>
                <a:ext uri="{FF2B5EF4-FFF2-40B4-BE49-F238E27FC236}">
                  <a16:creationId xmlns:a16="http://schemas.microsoft.com/office/drawing/2014/main" id="{59742D16-EF6F-494C-B8FE-950B4BEAE3A4}"/>
                </a:ext>
              </a:extLst>
            </p:cNvPr>
            <p:cNvSpPr/>
            <p:nvPr/>
          </p:nvSpPr>
          <p:spPr>
            <a:xfrm>
              <a:off x="8197724" y="4341242"/>
              <a:ext cx="72521" cy="706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517"/>
                <a:gd name="f7" fmla="val 70612"/>
                <a:gd name="f8" fmla="val 35179"/>
                <a:gd name="f9" fmla="val 37211"/>
                <a:gd name="f10" fmla="val 37465"/>
                <a:gd name="f11" fmla="val 33147"/>
                <a:gd name="f12" fmla="+- 0 0 -90"/>
                <a:gd name="f13" fmla="*/ f3 1 72517"/>
                <a:gd name="f14" fmla="*/ f4 1 70612"/>
                <a:gd name="f15" fmla="+- f7 0 f5"/>
                <a:gd name="f16" fmla="+- f6 0 f5"/>
                <a:gd name="f17" fmla="*/ f12 f0 1"/>
                <a:gd name="f18" fmla="*/ f16 1 72517"/>
                <a:gd name="f19" fmla="*/ f15 1 70612"/>
                <a:gd name="f20" fmla="*/ 35179 f16 1"/>
                <a:gd name="f21" fmla="*/ 0 f15 1"/>
                <a:gd name="f22" fmla="*/ 0 f16 1"/>
                <a:gd name="f23" fmla="*/ 37211 f15 1"/>
                <a:gd name="f24" fmla="*/ 37465 f16 1"/>
                <a:gd name="f25" fmla="*/ 70612 f15 1"/>
                <a:gd name="f26" fmla="*/ 72517 f16 1"/>
                <a:gd name="f27" fmla="*/ 33147 f15 1"/>
                <a:gd name="f28" fmla="*/ f17 1 f2"/>
                <a:gd name="f29" fmla="*/ f20 1 72517"/>
                <a:gd name="f30" fmla="*/ f21 1 70612"/>
                <a:gd name="f31" fmla="*/ f22 1 72517"/>
                <a:gd name="f32" fmla="*/ f23 1 70612"/>
                <a:gd name="f33" fmla="*/ f24 1 72517"/>
                <a:gd name="f34" fmla="*/ f25 1 70612"/>
                <a:gd name="f35" fmla="*/ f26 1 72517"/>
                <a:gd name="f36" fmla="*/ f27 1 7061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517" h="7061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1" name="Freeform: Shape 93">
              <a:extLst>
                <a:ext uri="{FF2B5EF4-FFF2-40B4-BE49-F238E27FC236}">
                  <a16:creationId xmlns:a16="http://schemas.microsoft.com/office/drawing/2014/main" id="{7BDE7F70-CC94-4227-BFB0-83B7873BFEF8}"/>
                </a:ext>
              </a:extLst>
            </p:cNvPr>
            <p:cNvSpPr/>
            <p:nvPr/>
          </p:nvSpPr>
          <p:spPr>
            <a:xfrm>
              <a:off x="6395231" y="377190"/>
              <a:ext cx="2336730" cy="28168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336729"/>
                <a:gd name="f7" fmla="val 2816859"/>
                <a:gd name="f8" fmla="val 1681971"/>
                <a:gd name="f9" fmla="val 1700784"/>
                <a:gd name="f10" fmla="val 2206735"/>
                <a:gd name="f11" fmla="val 1147572"/>
                <a:gd name="f12" fmla="val 2387583"/>
                <a:gd name="f13" fmla="val 957072"/>
                <a:gd name="f14" fmla="val 2379837"/>
                <a:gd name="f15" fmla="val 697357"/>
                <a:gd name="f16" fmla="val 2182859"/>
                <a:gd name="f17" fmla="val 522859"/>
                <a:gd name="f18" fmla="val 1985882"/>
                <a:gd name="f19" fmla="val 348361"/>
                <a:gd name="f20" fmla="val 1789159"/>
                <a:gd name="f21" fmla="val 174117"/>
                <a:gd name="f22" fmla="val 1591420"/>
                <a:gd name="f23" fmla="val 962516"/>
                <a:gd name="f24" fmla="val 762000"/>
                <a:gd name="f25" fmla="val 227440"/>
                <a:gd name="f26" fmla="val 1653032"/>
                <a:gd name="f27" fmla="val 102091"/>
                <a:gd name="f28" fmla="val 1806321"/>
                <a:gd name="f29" fmla="+- 0 0 51198"/>
                <a:gd name="f30" fmla="val 1993773"/>
                <a:gd name="f31" fmla="+- 0 0 29735"/>
                <a:gd name="f32" fmla="val 2239772"/>
                <a:gd name="f33" fmla="val 152129"/>
                <a:gd name="f34" fmla="val 2399030"/>
                <a:gd name="f35" fmla="val 168893"/>
                <a:gd name="f36" fmla="val 2413635"/>
                <a:gd name="f37" fmla="val 349614"/>
                <a:gd name="f38" fmla="val 2574036"/>
                <a:gd name="f39" fmla="val 623426"/>
                <a:gd name="f40" fmla="val 2816860"/>
                <a:gd name="f41" fmla="val 1680701"/>
                <a:gd name="f42" fmla="val 1702308"/>
                <a:gd name="f43" fmla="+- 0 0 -90"/>
                <a:gd name="f44" fmla="*/ f3 1 2336729"/>
                <a:gd name="f45" fmla="*/ f4 1 2816859"/>
                <a:gd name="f46" fmla="+- f7 0 f5"/>
                <a:gd name="f47" fmla="+- f6 0 f5"/>
                <a:gd name="f48" fmla="*/ f43 f0 1"/>
                <a:gd name="f49" fmla="*/ f47 1 2336729"/>
                <a:gd name="f50" fmla="*/ f46 1 2816859"/>
                <a:gd name="f51" fmla="*/ 1681971 f47 1"/>
                <a:gd name="f52" fmla="*/ 1700784 f46 1"/>
                <a:gd name="f53" fmla="*/ 2206735 f47 1"/>
                <a:gd name="f54" fmla="*/ 1147572 f46 1"/>
                <a:gd name="f55" fmla="*/ 2182859 f47 1"/>
                <a:gd name="f56" fmla="*/ 522859 f46 1"/>
                <a:gd name="f57" fmla="*/ 1591420 f47 1"/>
                <a:gd name="f58" fmla="*/ 0 f46 1"/>
                <a:gd name="f59" fmla="*/ 102091 f47 1"/>
                <a:gd name="f60" fmla="*/ 1806321 f46 1"/>
                <a:gd name="f61" fmla="*/ 152129 f47 1"/>
                <a:gd name="f62" fmla="*/ 2399030 f46 1"/>
                <a:gd name="f63" fmla="*/ 623426 f47 1"/>
                <a:gd name="f64" fmla="*/ 2816860 f46 1"/>
                <a:gd name="f65" fmla="*/ 1680701 f47 1"/>
                <a:gd name="f66" fmla="*/ 1702308 f46 1"/>
                <a:gd name="f67" fmla="*/ f48 1 f2"/>
                <a:gd name="f68" fmla="*/ f51 1 2336729"/>
                <a:gd name="f69" fmla="*/ f52 1 2816859"/>
                <a:gd name="f70" fmla="*/ f53 1 2336729"/>
                <a:gd name="f71" fmla="*/ f54 1 2816859"/>
                <a:gd name="f72" fmla="*/ f55 1 2336729"/>
                <a:gd name="f73" fmla="*/ f56 1 2816859"/>
                <a:gd name="f74" fmla="*/ f57 1 2336729"/>
                <a:gd name="f75" fmla="*/ f58 1 2816859"/>
                <a:gd name="f76" fmla="*/ f59 1 2336729"/>
                <a:gd name="f77" fmla="*/ f60 1 2816859"/>
                <a:gd name="f78" fmla="*/ f61 1 2336729"/>
                <a:gd name="f79" fmla="*/ f62 1 2816859"/>
                <a:gd name="f80" fmla="*/ f63 1 2336729"/>
                <a:gd name="f81" fmla="*/ f64 1 2816859"/>
                <a:gd name="f82" fmla="*/ f65 1 2336729"/>
                <a:gd name="f83" fmla="*/ f66 1 2816859"/>
                <a:gd name="f84" fmla="*/ f5 1 f49"/>
                <a:gd name="f85" fmla="*/ f6 1 f49"/>
                <a:gd name="f86" fmla="*/ f5 1 f50"/>
                <a:gd name="f87" fmla="*/ f7 1 f50"/>
                <a:gd name="f88" fmla="+- f67 0 f1"/>
                <a:gd name="f89" fmla="*/ f68 1 f49"/>
                <a:gd name="f90" fmla="*/ f69 1 f50"/>
                <a:gd name="f91" fmla="*/ f70 1 f49"/>
                <a:gd name="f92" fmla="*/ f71 1 f50"/>
                <a:gd name="f93" fmla="*/ f72 1 f49"/>
                <a:gd name="f94" fmla="*/ f73 1 f50"/>
                <a:gd name="f95" fmla="*/ f74 1 f49"/>
                <a:gd name="f96" fmla="*/ f75 1 f50"/>
                <a:gd name="f97" fmla="*/ f76 1 f49"/>
                <a:gd name="f98" fmla="*/ f77 1 f50"/>
                <a:gd name="f99" fmla="*/ f78 1 f49"/>
                <a:gd name="f100" fmla="*/ f79 1 f50"/>
                <a:gd name="f101" fmla="*/ f80 1 f49"/>
                <a:gd name="f102" fmla="*/ f81 1 f50"/>
                <a:gd name="f103" fmla="*/ f82 1 f49"/>
                <a:gd name="f104" fmla="*/ f83 1 f50"/>
                <a:gd name="f105" fmla="*/ f84 f44 1"/>
                <a:gd name="f106" fmla="*/ f85 f44 1"/>
                <a:gd name="f107" fmla="*/ f87 f45 1"/>
                <a:gd name="f108" fmla="*/ f86 f45 1"/>
                <a:gd name="f109" fmla="*/ f89 f44 1"/>
                <a:gd name="f110" fmla="*/ f90 f45 1"/>
                <a:gd name="f111" fmla="*/ f91 f44 1"/>
                <a:gd name="f112" fmla="*/ f92 f45 1"/>
                <a:gd name="f113" fmla="*/ f93 f44 1"/>
                <a:gd name="f114" fmla="*/ f94 f45 1"/>
                <a:gd name="f115" fmla="*/ f95 f44 1"/>
                <a:gd name="f116" fmla="*/ f96 f45 1"/>
                <a:gd name="f117" fmla="*/ f97 f44 1"/>
                <a:gd name="f118" fmla="*/ f98 f45 1"/>
                <a:gd name="f119" fmla="*/ f99 f44 1"/>
                <a:gd name="f120" fmla="*/ f100 f45 1"/>
                <a:gd name="f121" fmla="*/ f101 f44 1"/>
                <a:gd name="f122" fmla="*/ f102 f45 1"/>
                <a:gd name="f123" fmla="*/ f103 f44 1"/>
                <a:gd name="f124" fmla="*/ f104 f4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8">
                  <a:pos x="f109" y="f110"/>
                </a:cxn>
                <a:cxn ang="f88">
                  <a:pos x="f109" y="f110"/>
                </a:cxn>
                <a:cxn ang="f88">
                  <a:pos x="f111" y="f112"/>
                </a:cxn>
                <a:cxn ang="f88">
                  <a:pos x="f113" y="f114"/>
                </a:cxn>
                <a:cxn ang="f88">
                  <a:pos x="f115" y="f116"/>
                </a:cxn>
                <a:cxn ang="f88">
                  <a:pos x="f117" y="f118"/>
                </a:cxn>
                <a:cxn ang="f88">
                  <a:pos x="f119" y="f120"/>
                </a:cxn>
                <a:cxn ang="f88">
                  <a:pos x="f121" y="f122"/>
                </a:cxn>
                <a:cxn ang="f88">
                  <a:pos x="f123" y="f124"/>
                </a:cxn>
              </a:cxnLst>
              <a:rect l="f105" t="f108" r="f106" b="f107"/>
              <a:pathLst>
                <a:path w="2336729" h="2816859">
                  <a:moveTo>
                    <a:pt x="f8" y="f9"/>
                  </a:moveTo>
                  <a:lnTo>
                    <a:pt x="f8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5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2" name="Freeform: Shape 94">
              <a:extLst>
                <a:ext uri="{FF2B5EF4-FFF2-40B4-BE49-F238E27FC236}">
                  <a16:creationId xmlns:a16="http://schemas.microsoft.com/office/drawing/2014/main" id="{F6F9FF3B-5BA0-438B-9AB3-251ECD875D1A}"/>
                </a:ext>
              </a:extLst>
            </p:cNvPr>
            <p:cNvSpPr/>
            <p:nvPr/>
          </p:nvSpPr>
          <p:spPr>
            <a:xfrm>
              <a:off x="7151366" y="3411342"/>
              <a:ext cx="74925" cy="723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29"/>
                <a:gd name="f7" fmla="val 72390"/>
                <a:gd name="f8" fmla="val 33909"/>
                <a:gd name="f9" fmla="val 35814"/>
                <a:gd name="f10" fmla="val 41148"/>
                <a:gd name="f11" fmla="val 74930"/>
                <a:gd name="f12" fmla="val 36703"/>
                <a:gd name="f13" fmla="+- 0 0 -90"/>
                <a:gd name="f14" fmla="*/ f3 1 74929"/>
                <a:gd name="f15" fmla="*/ f4 1 72390"/>
                <a:gd name="f16" fmla="+- f7 0 f5"/>
                <a:gd name="f17" fmla="+- f6 0 f5"/>
                <a:gd name="f18" fmla="*/ f13 f0 1"/>
                <a:gd name="f19" fmla="*/ f17 1 74929"/>
                <a:gd name="f20" fmla="*/ f16 1 72390"/>
                <a:gd name="f21" fmla="*/ 33909 f17 1"/>
                <a:gd name="f22" fmla="*/ 0 f16 1"/>
                <a:gd name="f23" fmla="*/ 0 f17 1"/>
                <a:gd name="f24" fmla="*/ 35814 f16 1"/>
                <a:gd name="f25" fmla="*/ 41148 f17 1"/>
                <a:gd name="f26" fmla="*/ 72390 f16 1"/>
                <a:gd name="f27" fmla="*/ 74930 f17 1"/>
                <a:gd name="f28" fmla="*/ 36703 f16 1"/>
                <a:gd name="f29" fmla="*/ f18 1 f2"/>
                <a:gd name="f30" fmla="*/ f21 1 74929"/>
                <a:gd name="f31" fmla="*/ f22 1 72390"/>
                <a:gd name="f32" fmla="*/ f23 1 74929"/>
                <a:gd name="f33" fmla="*/ f24 1 72390"/>
                <a:gd name="f34" fmla="*/ f25 1 74929"/>
                <a:gd name="f35" fmla="*/ f26 1 72390"/>
                <a:gd name="f36" fmla="*/ f27 1 74929"/>
                <a:gd name="f37" fmla="*/ f28 1 7239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929" h="7239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3" name="Freeform: Shape 95">
              <a:extLst>
                <a:ext uri="{FF2B5EF4-FFF2-40B4-BE49-F238E27FC236}">
                  <a16:creationId xmlns:a16="http://schemas.microsoft.com/office/drawing/2014/main" id="{7E9F8247-A705-40B2-9F32-233C893427A8}"/>
                </a:ext>
              </a:extLst>
            </p:cNvPr>
            <p:cNvSpPr/>
            <p:nvPr/>
          </p:nvSpPr>
          <p:spPr>
            <a:xfrm>
              <a:off x="8356601" y="4482087"/>
              <a:ext cx="74295" cy="731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295"/>
                <a:gd name="f7" fmla="val 73151"/>
                <a:gd name="f8" fmla="val 35052"/>
                <a:gd name="f9" fmla="val 38100"/>
                <a:gd name="f10" fmla="val 39243"/>
                <a:gd name="f11" fmla="val 73152"/>
                <a:gd name="f12" fmla="+- 0 0 -90"/>
                <a:gd name="f13" fmla="*/ f3 1 74295"/>
                <a:gd name="f14" fmla="*/ f4 1 73151"/>
                <a:gd name="f15" fmla="+- f7 0 f5"/>
                <a:gd name="f16" fmla="+- f6 0 f5"/>
                <a:gd name="f17" fmla="*/ f12 f0 1"/>
                <a:gd name="f18" fmla="*/ f16 1 74295"/>
                <a:gd name="f19" fmla="*/ f15 1 73151"/>
                <a:gd name="f20" fmla="*/ 35052 f16 1"/>
                <a:gd name="f21" fmla="*/ 0 f15 1"/>
                <a:gd name="f22" fmla="*/ 0 f16 1"/>
                <a:gd name="f23" fmla="*/ 38100 f15 1"/>
                <a:gd name="f24" fmla="*/ 39243 f16 1"/>
                <a:gd name="f25" fmla="*/ 73152 f15 1"/>
                <a:gd name="f26" fmla="*/ 74295 f16 1"/>
                <a:gd name="f27" fmla="*/ 35052 f15 1"/>
                <a:gd name="f28" fmla="*/ f17 1 f2"/>
                <a:gd name="f29" fmla="*/ f20 1 74295"/>
                <a:gd name="f30" fmla="*/ f21 1 73151"/>
                <a:gd name="f31" fmla="*/ f22 1 74295"/>
                <a:gd name="f32" fmla="*/ f23 1 73151"/>
                <a:gd name="f33" fmla="*/ f24 1 74295"/>
                <a:gd name="f34" fmla="*/ f25 1 73151"/>
                <a:gd name="f35" fmla="*/ f26 1 74295"/>
                <a:gd name="f36" fmla="*/ f27 1 7315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295" h="7315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8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4" name="Freeform: Shape 96">
              <a:extLst>
                <a:ext uri="{FF2B5EF4-FFF2-40B4-BE49-F238E27FC236}">
                  <a16:creationId xmlns:a16="http://schemas.microsoft.com/office/drawing/2014/main" id="{38C31BF9-4539-4E75-A7F7-CD4F9D9EB9B0}"/>
                </a:ext>
              </a:extLst>
            </p:cNvPr>
            <p:cNvSpPr/>
            <p:nvPr/>
          </p:nvSpPr>
          <p:spPr>
            <a:xfrm>
              <a:off x="8275191" y="4409950"/>
              <a:ext cx="75694" cy="736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691"/>
                <a:gd name="f7" fmla="val 73660"/>
                <a:gd name="f8" fmla="val 35052"/>
                <a:gd name="f9" fmla="val 37465"/>
                <a:gd name="f10" fmla="val 40640"/>
                <a:gd name="f11" fmla="val 52705"/>
                <a:gd name="f12" fmla="val 60960"/>
                <a:gd name="f13" fmla="val 64389"/>
                <a:gd name="f14" fmla="val 48260"/>
                <a:gd name="f15" fmla="val 75692"/>
                <a:gd name="f16" fmla="val 35560"/>
                <a:gd name="f17" fmla="+- 0 0 -90"/>
                <a:gd name="f18" fmla="*/ f3 1 75691"/>
                <a:gd name="f19" fmla="*/ f4 1 73660"/>
                <a:gd name="f20" fmla="+- f7 0 f5"/>
                <a:gd name="f21" fmla="+- f6 0 f5"/>
                <a:gd name="f22" fmla="*/ f17 f0 1"/>
                <a:gd name="f23" fmla="*/ f21 1 75691"/>
                <a:gd name="f24" fmla="*/ f20 1 73660"/>
                <a:gd name="f25" fmla="*/ 35052 f21 1"/>
                <a:gd name="f26" fmla="*/ 0 f20 1"/>
                <a:gd name="f27" fmla="*/ 0 f21 1"/>
                <a:gd name="f28" fmla="*/ 37465 f20 1"/>
                <a:gd name="f29" fmla="*/ 40640 f21 1"/>
                <a:gd name="f30" fmla="*/ 73660 f20 1"/>
                <a:gd name="f31" fmla="*/ 75692 f21 1"/>
                <a:gd name="f32" fmla="*/ 35560 f20 1"/>
                <a:gd name="f33" fmla="*/ f22 1 f2"/>
                <a:gd name="f34" fmla="*/ f25 1 75691"/>
                <a:gd name="f35" fmla="*/ f26 1 73660"/>
                <a:gd name="f36" fmla="*/ f27 1 75691"/>
                <a:gd name="f37" fmla="*/ f28 1 73660"/>
                <a:gd name="f38" fmla="*/ f29 1 75691"/>
                <a:gd name="f39" fmla="*/ f30 1 73660"/>
                <a:gd name="f40" fmla="*/ f31 1 75691"/>
                <a:gd name="f41" fmla="*/ f32 1 7366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5691" h="7366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5" name="Freeform: Shape 97">
              <a:extLst>
                <a:ext uri="{FF2B5EF4-FFF2-40B4-BE49-F238E27FC236}">
                  <a16:creationId xmlns:a16="http://schemas.microsoft.com/office/drawing/2014/main" id="{81406F45-8330-41F4-A5A6-1F75737ADE6F}"/>
                </a:ext>
              </a:extLst>
            </p:cNvPr>
            <p:cNvSpPr/>
            <p:nvPr/>
          </p:nvSpPr>
          <p:spPr>
            <a:xfrm>
              <a:off x="8046848" y="4341744"/>
              <a:ext cx="70107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4"/>
                <a:gd name="f7" fmla="val 68198"/>
                <a:gd name="f8" fmla="val 31877"/>
                <a:gd name="f9" fmla="val 34036"/>
                <a:gd name="f10" fmla="val 38100"/>
                <a:gd name="f11" fmla="val 68199"/>
                <a:gd name="f12" fmla="val 33909"/>
                <a:gd name="f13" fmla="+- 0 0 -90"/>
                <a:gd name="f14" fmla="*/ f3 1 70104"/>
                <a:gd name="f15" fmla="*/ f4 1 68198"/>
                <a:gd name="f16" fmla="+- f7 0 f5"/>
                <a:gd name="f17" fmla="+- f6 0 f5"/>
                <a:gd name="f18" fmla="*/ f13 f0 1"/>
                <a:gd name="f19" fmla="*/ f17 1 70104"/>
                <a:gd name="f20" fmla="*/ f16 1 68198"/>
                <a:gd name="f21" fmla="*/ 31877 f17 1"/>
                <a:gd name="f22" fmla="*/ 0 f16 1"/>
                <a:gd name="f23" fmla="*/ 0 f17 1"/>
                <a:gd name="f24" fmla="*/ 34036 f16 1"/>
                <a:gd name="f25" fmla="*/ 38100 f17 1"/>
                <a:gd name="f26" fmla="*/ 68199 f16 1"/>
                <a:gd name="f27" fmla="*/ 70104 f17 1"/>
                <a:gd name="f28" fmla="*/ 33909 f16 1"/>
                <a:gd name="f29" fmla="*/ f18 1 f2"/>
                <a:gd name="f30" fmla="*/ f21 1 70104"/>
                <a:gd name="f31" fmla="*/ f22 1 68198"/>
                <a:gd name="f32" fmla="*/ f23 1 70104"/>
                <a:gd name="f33" fmla="*/ f24 1 68198"/>
                <a:gd name="f34" fmla="*/ f25 1 70104"/>
                <a:gd name="f35" fmla="*/ f26 1 68198"/>
                <a:gd name="f36" fmla="*/ f27 1 70104"/>
                <a:gd name="f37" fmla="*/ f28 1 6819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0104" h="6819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6" name="Freeform: Shape 99">
              <a:extLst>
                <a:ext uri="{FF2B5EF4-FFF2-40B4-BE49-F238E27FC236}">
                  <a16:creationId xmlns:a16="http://schemas.microsoft.com/office/drawing/2014/main" id="{F761E0D8-93F7-4B54-A574-B62F7F1E1E73}"/>
                </a:ext>
              </a:extLst>
            </p:cNvPr>
            <p:cNvSpPr/>
            <p:nvPr/>
          </p:nvSpPr>
          <p:spPr>
            <a:xfrm>
              <a:off x="7169408" y="3556001"/>
              <a:ext cx="70225" cy="675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230"/>
                <a:gd name="f7" fmla="val 67564"/>
                <a:gd name="f8" fmla="val 29464"/>
                <a:gd name="f9" fmla="val 31115"/>
                <a:gd name="f10" fmla="val 40640"/>
                <a:gd name="f11" fmla="val 70231"/>
                <a:gd name="f12" fmla="val 36449"/>
                <a:gd name="f13" fmla="+- 0 0 -90"/>
                <a:gd name="f14" fmla="*/ f3 1 70230"/>
                <a:gd name="f15" fmla="*/ f4 1 67564"/>
                <a:gd name="f16" fmla="+- f7 0 f5"/>
                <a:gd name="f17" fmla="+- f6 0 f5"/>
                <a:gd name="f18" fmla="*/ f13 f0 1"/>
                <a:gd name="f19" fmla="*/ f17 1 70230"/>
                <a:gd name="f20" fmla="*/ f16 1 67564"/>
                <a:gd name="f21" fmla="*/ 29464 f17 1"/>
                <a:gd name="f22" fmla="*/ 0 f16 1"/>
                <a:gd name="f23" fmla="*/ 0 f17 1"/>
                <a:gd name="f24" fmla="*/ 31115 f16 1"/>
                <a:gd name="f25" fmla="*/ 40640 f17 1"/>
                <a:gd name="f26" fmla="*/ 67564 f16 1"/>
                <a:gd name="f27" fmla="*/ 70231 f17 1"/>
                <a:gd name="f28" fmla="*/ 36449 f16 1"/>
                <a:gd name="f29" fmla="*/ f18 1 f2"/>
                <a:gd name="f30" fmla="*/ f21 1 70230"/>
                <a:gd name="f31" fmla="*/ f22 1 67564"/>
                <a:gd name="f32" fmla="*/ f23 1 70230"/>
                <a:gd name="f33" fmla="*/ f24 1 67564"/>
                <a:gd name="f34" fmla="*/ f25 1 70230"/>
                <a:gd name="f35" fmla="*/ f26 1 67564"/>
                <a:gd name="f36" fmla="*/ f27 1 70230"/>
                <a:gd name="f37" fmla="*/ f28 1 6756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0230" h="6756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7" name="Freeform: Shape 101">
              <a:extLst>
                <a:ext uri="{FF2B5EF4-FFF2-40B4-BE49-F238E27FC236}">
                  <a16:creationId xmlns:a16="http://schemas.microsoft.com/office/drawing/2014/main" id="{EBF88298-51A1-48BA-965C-AC389D4A26FB}"/>
                </a:ext>
              </a:extLst>
            </p:cNvPr>
            <p:cNvSpPr/>
            <p:nvPr/>
          </p:nvSpPr>
          <p:spPr>
            <a:xfrm>
              <a:off x="8129774" y="4416167"/>
              <a:ext cx="70353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357"/>
                <a:gd name="f7" fmla="val 68198"/>
                <a:gd name="f8" fmla="val 32258"/>
                <a:gd name="f9" fmla="val 34290"/>
                <a:gd name="f10" fmla="val 38100"/>
                <a:gd name="f11" fmla="val 68199"/>
                <a:gd name="f12" fmla="val 70358"/>
                <a:gd name="f13" fmla="val 33655"/>
                <a:gd name="f14" fmla="+- 0 0 -90"/>
                <a:gd name="f15" fmla="*/ f3 1 70357"/>
                <a:gd name="f16" fmla="*/ f4 1 68198"/>
                <a:gd name="f17" fmla="+- f7 0 f5"/>
                <a:gd name="f18" fmla="+- f6 0 f5"/>
                <a:gd name="f19" fmla="*/ f14 f0 1"/>
                <a:gd name="f20" fmla="*/ f18 1 70357"/>
                <a:gd name="f21" fmla="*/ f17 1 68198"/>
                <a:gd name="f22" fmla="*/ 32258 f18 1"/>
                <a:gd name="f23" fmla="*/ 0 f17 1"/>
                <a:gd name="f24" fmla="*/ 0 f18 1"/>
                <a:gd name="f25" fmla="*/ 34290 f17 1"/>
                <a:gd name="f26" fmla="*/ 38100 f18 1"/>
                <a:gd name="f27" fmla="*/ 68199 f17 1"/>
                <a:gd name="f28" fmla="*/ 70358 f18 1"/>
                <a:gd name="f29" fmla="*/ 33655 f17 1"/>
                <a:gd name="f30" fmla="*/ f19 1 f2"/>
                <a:gd name="f31" fmla="*/ f22 1 70357"/>
                <a:gd name="f32" fmla="*/ f23 1 68198"/>
                <a:gd name="f33" fmla="*/ f24 1 70357"/>
                <a:gd name="f34" fmla="*/ f25 1 68198"/>
                <a:gd name="f35" fmla="*/ f26 1 70357"/>
                <a:gd name="f36" fmla="*/ f27 1 68198"/>
                <a:gd name="f37" fmla="*/ f28 1 70357"/>
                <a:gd name="f38" fmla="*/ f29 1 6819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0357" h="6819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8" name="Freeform: Shape 103">
              <a:extLst>
                <a:ext uri="{FF2B5EF4-FFF2-40B4-BE49-F238E27FC236}">
                  <a16:creationId xmlns:a16="http://schemas.microsoft.com/office/drawing/2014/main" id="{58E65B0F-D7CE-42C2-97AF-2E0D1C901A6A}"/>
                </a:ext>
              </a:extLst>
            </p:cNvPr>
            <p:cNvSpPr/>
            <p:nvPr/>
          </p:nvSpPr>
          <p:spPr>
            <a:xfrm>
              <a:off x="7247378" y="3625852"/>
              <a:ext cx="790315" cy="71374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0320"/>
                <a:gd name="f7" fmla="val 713740"/>
                <a:gd name="f8" fmla="val 29718"/>
                <a:gd name="f9" fmla="val 31750"/>
                <a:gd name="f10" fmla="val 758444"/>
                <a:gd name="f11" fmla="val 790321"/>
                <a:gd name="f12" fmla="val 679831"/>
                <a:gd name="f13" fmla="+- 0 0 -90"/>
                <a:gd name="f14" fmla="*/ f3 1 790320"/>
                <a:gd name="f15" fmla="*/ f4 1 713740"/>
                <a:gd name="f16" fmla="+- f7 0 f5"/>
                <a:gd name="f17" fmla="+- f6 0 f5"/>
                <a:gd name="f18" fmla="*/ f13 f0 1"/>
                <a:gd name="f19" fmla="*/ f17 1 790320"/>
                <a:gd name="f20" fmla="*/ f16 1 713740"/>
                <a:gd name="f21" fmla="*/ 29718 f17 1"/>
                <a:gd name="f22" fmla="*/ 0 f16 1"/>
                <a:gd name="f23" fmla="*/ 0 f17 1"/>
                <a:gd name="f24" fmla="*/ 31750 f16 1"/>
                <a:gd name="f25" fmla="*/ 758444 f17 1"/>
                <a:gd name="f26" fmla="*/ 713740 f16 1"/>
                <a:gd name="f27" fmla="*/ 790321 f17 1"/>
                <a:gd name="f28" fmla="*/ 679831 f16 1"/>
                <a:gd name="f29" fmla="*/ f18 1 f2"/>
                <a:gd name="f30" fmla="*/ f21 1 790320"/>
                <a:gd name="f31" fmla="*/ f22 1 713740"/>
                <a:gd name="f32" fmla="*/ f23 1 790320"/>
                <a:gd name="f33" fmla="*/ f24 1 713740"/>
                <a:gd name="f34" fmla="*/ f25 1 790320"/>
                <a:gd name="f35" fmla="*/ f26 1 713740"/>
                <a:gd name="f36" fmla="*/ f27 1 790320"/>
                <a:gd name="f37" fmla="*/ f28 1 71374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0320" h="71374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9" name="Freeform: Shape 104">
              <a:extLst>
                <a:ext uri="{FF2B5EF4-FFF2-40B4-BE49-F238E27FC236}">
                  <a16:creationId xmlns:a16="http://schemas.microsoft.com/office/drawing/2014/main" id="{1A8C4593-FF77-49B7-ABDA-2AC6A31956BA}"/>
                </a:ext>
              </a:extLst>
            </p:cNvPr>
            <p:cNvSpPr/>
            <p:nvPr/>
          </p:nvSpPr>
          <p:spPr>
            <a:xfrm>
              <a:off x="7088127" y="3483223"/>
              <a:ext cx="70107" cy="673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4"/>
                <a:gd name="f7" fmla="val 67310"/>
                <a:gd name="f8" fmla="val 29210"/>
                <a:gd name="f9" fmla="val 30734"/>
                <a:gd name="f10" fmla="val 40640"/>
                <a:gd name="f11" fmla="val 36449"/>
                <a:gd name="f12" fmla="+- 0 0 -90"/>
                <a:gd name="f13" fmla="*/ f3 1 70104"/>
                <a:gd name="f14" fmla="*/ f4 1 67310"/>
                <a:gd name="f15" fmla="+- f7 0 f5"/>
                <a:gd name="f16" fmla="+- f6 0 f5"/>
                <a:gd name="f17" fmla="*/ f12 f0 1"/>
                <a:gd name="f18" fmla="*/ f16 1 70104"/>
                <a:gd name="f19" fmla="*/ f15 1 67310"/>
                <a:gd name="f20" fmla="*/ 29210 f16 1"/>
                <a:gd name="f21" fmla="*/ 0 f15 1"/>
                <a:gd name="f22" fmla="*/ 0 f16 1"/>
                <a:gd name="f23" fmla="*/ 30734 f15 1"/>
                <a:gd name="f24" fmla="*/ 40640 f16 1"/>
                <a:gd name="f25" fmla="*/ 67310 f15 1"/>
                <a:gd name="f26" fmla="*/ 70104 f16 1"/>
                <a:gd name="f27" fmla="*/ 36449 f15 1"/>
                <a:gd name="f28" fmla="*/ f17 1 f2"/>
                <a:gd name="f29" fmla="*/ f20 1 70104"/>
                <a:gd name="f30" fmla="*/ f21 1 67310"/>
                <a:gd name="f31" fmla="*/ f22 1 70104"/>
                <a:gd name="f32" fmla="*/ f23 1 67310"/>
                <a:gd name="f33" fmla="*/ f24 1 70104"/>
                <a:gd name="f34" fmla="*/ f25 1 67310"/>
                <a:gd name="f35" fmla="*/ f26 1 70104"/>
                <a:gd name="f36" fmla="*/ f27 1 6731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104" h="6731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0" name="Freeform: Shape 105">
              <a:extLst>
                <a:ext uri="{FF2B5EF4-FFF2-40B4-BE49-F238E27FC236}">
                  <a16:creationId xmlns:a16="http://schemas.microsoft.com/office/drawing/2014/main" id="{2F323889-A9D1-401F-ADCD-3FBBC9B81E90}"/>
                </a:ext>
              </a:extLst>
            </p:cNvPr>
            <p:cNvSpPr/>
            <p:nvPr/>
          </p:nvSpPr>
          <p:spPr>
            <a:xfrm>
              <a:off x="9625577" y="1812798"/>
              <a:ext cx="424190" cy="12801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24186"/>
                <a:gd name="f7" fmla="val 1280159"/>
                <a:gd name="f8" fmla="val 424187"/>
                <a:gd name="f9" fmla="val 316872"/>
                <a:gd name="f10" fmla="val 99568"/>
                <a:gd name="f11" fmla="val 108084"/>
                <a:gd name="f12" fmla="val 278511"/>
                <a:gd name="f13" fmla="val 59697"/>
                <a:gd name="f14" fmla="val 374015"/>
                <a:gd name="f15" fmla="+- 0 0 43554"/>
                <a:gd name="f16" fmla="val 601726"/>
                <a:gd name="f17" fmla="+- 0 0 14852"/>
                <a:gd name="f18" fmla="val 823087"/>
                <a:gd name="f19" fmla="val 161297"/>
                <a:gd name="f20" fmla="val 1008126"/>
                <a:gd name="f21" fmla="val 248165"/>
                <a:gd name="f22" fmla="val 1099312"/>
                <a:gd name="f23" fmla="val 335668"/>
                <a:gd name="f24" fmla="val 1189990"/>
                <a:gd name="f25" fmla="val 423806"/>
                <a:gd name="f26" fmla="val 1280160"/>
                <a:gd name="f27" fmla="val 1201928"/>
                <a:gd name="f28" fmla="val 349511"/>
                <a:gd name="f29" fmla="val 1125728"/>
                <a:gd name="f30" fmla="val 275470"/>
                <a:gd name="f31" fmla="val 1049528"/>
                <a:gd name="f32" fmla="val 202445"/>
                <a:gd name="f33" fmla="val 973328"/>
                <a:gd name="f34" fmla="val 6992"/>
                <a:gd name="f35" fmla="val 767715"/>
                <a:gd name="f36" fmla="val 10675"/>
                <a:gd name="f37" fmla="val 457327"/>
                <a:gd name="f38" fmla="val 211208"/>
                <a:gd name="f39" fmla="val 258318"/>
                <a:gd name="f40" fmla="val 248673"/>
                <a:gd name="f41" fmla="val 221107"/>
                <a:gd name="f42" fmla="val 329572"/>
                <a:gd name="f43" fmla="val 145288"/>
                <a:gd name="f44" fmla="val 58039"/>
                <a:gd name="f45" fmla="+- 0 0 -90"/>
                <a:gd name="f46" fmla="*/ f3 1 424186"/>
                <a:gd name="f47" fmla="*/ f4 1 1280159"/>
                <a:gd name="f48" fmla="+- f7 0 f5"/>
                <a:gd name="f49" fmla="+- f6 0 f5"/>
                <a:gd name="f50" fmla="*/ f45 f0 1"/>
                <a:gd name="f51" fmla="*/ f49 1 424186"/>
                <a:gd name="f52" fmla="*/ f48 1 1280159"/>
                <a:gd name="f53" fmla="*/ 424187 f49 1"/>
                <a:gd name="f54" fmla="*/ 0 f48 1"/>
                <a:gd name="f55" fmla="*/ 59697 f49 1"/>
                <a:gd name="f56" fmla="*/ 374015 f48 1"/>
                <a:gd name="f57" fmla="*/ 161297 f49 1"/>
                <a:gd name="f58" fmla="*/ 1008126 f48 1"/>
                <a:gd name="f59" fmla="*/ 423806 f49 1"/>
                <a:gd name="f60" fmla="*/ 1280160 f48 1"/>
                <a:gd name="f61" fmla="*/ 1201928 f48 1"/>
                <a:gd name="f62" fmla="*/ 202445 f49 1"/>
                <a:gd name="f63" fmla="*/ 973328 f48 1"/>
                <a:gd name="f64" fmla="*/ 211208 f49 1"/>
                <a:gd name="f65" fmla="*/ 258318 f48 1"/>
                <a:gd name="f66" fmla="*/ 58039 f48 1"/>
                <a:gd name="f67" fmla="*/ f50 1 f2"/>
                <a:gd name="f68" fmla="*/ f53 1 424186"/>
                <a:gd name="f69" fmla="*/ f54 1 1280159"/>
                <a:gd name="f70" fmla="*/ f55 1 424186"/>
                <a:gd name="f71" fmla="*/ f56 1 1280159"/>
                <a:gd name="f72" fmla="*/ f57 1 424186"/>
                <a:gd name="f73" fmla="*/ f58 1 1280159"/>
                <a:gd name="f74" fmla="*/ f59 1 424186"/>
                <a:gd name="f75" fmla="*/ f60 1 1280159"/>
                <a:gd name="f76" fmla="*/ f61 1 1280159"/>
                <a:gd name="f77" fmla="*/ f62 1 424186"/>
                <a:gd name="f78" fmla="*/ f63 1 1280159"/>
                <a:gd name="f79" fmla="*/ f64 1 424186"/>
                <a:gd name="f80" fmla="*/ f65 1 1280159"/>
                <a:gd name="f81" fmla="*/ f66 1 1280159"/>
                <a:gd name="f82" fmla="*/ f5 1 f51"/>
                <a:gd name="f83" fmla="*/ f6 1 f51"/>
                <a:gd name="f84" fmla="*/ f5 1 f52"/>
                <a:gd name="f85" fmla="*/ f7 1 f52"/>
                <a:gd name="f86" fmla="+- f67 0 f1"/>
                <a:gd name="f87" fmla="*/ f68 1 f51"/>
                <a:gd name="f88" fmla="*/ f69 1 f52"/>
                <a:gd name="f89" fmla="*/ f70 1 f51"/>
                <a:gd name="f90" fmla="*/ f71 1 f52"/>
                <a:gd name="f91" fmla="*/ f72 1 f51"/>
                <a:gd name="f92" fmla="*/ f73 1 f52"/>
                <a:gd name="f93" fmla="*/ f74 1 f51"/>
                <a:gd name="f94" fmla="*/ f75 1 f52"/>
                <a:gd name="f95" fmla="*/ f76 1 f52"/>
                <a:gd name="f96" fmla="*/ f77 1 f51"/>
                <a:gd name="f97" fmla="*/ f78 1 f52"/>
                <a:gd name="f98" fmla="*/ f79 1 f51"/>
                <a:gd name="f99" fmla="*/ f80 1 f52"/>
                <a:gd name="f100" fmla="*/ f81 1 f52"/>
                <a:gd name="f101" fmla="*/ f82 f46 1"/>
                <a:gd name="f102" fmla="*/ f83 f46 1"/>
                <a:gd name="f103" fmla="*/ f85 f47 1"/>
                <a:gd name="f104" fmla="*/ f84 f47 1"/>
                <a:gd name="f105" fmla="*/ f87 f46 1"/>
                <a:gd name="f106" fmla="*/ f88 f47 1"/>
                <a:gd name="f107" fmla="*/ f89 f46 1"/>
                <a:gd name="f108" fmla="*/ f90 f47 1"/>
                <a:gd name="f109" fmla="*/ f91 f46 1"/>
                <a:gd name="f110" fmla="*/ f92 f47 1"/>
                <a:gd name="f111" fmla="*/ f93 f46 1"/>
                <a:gd name="f112" fmla="*/ f94 f47 1"/>
                <a:gd name="f113" fmla="*/ f95 f47 1"/>
                <a:gd name="f114" fmla="*/ f96 f46 1"/>
                <a:gd name="f115" fmla="*/ f97 f47 1"/>
                <a:gd name="f116" fmla="*/ f98 f46 1"/>
                <a:gd name="f117" fmla="*/ f99 f47 1"/>
                <a:gd name="f118" fmla="*/ f100 f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6">
                  <a:pos x="f105" y="f106"/>
                </a:cxn>
                <a:cxn ang="f86">
                  <a:pos x="f107" y="f108"/>
                </a:cxn>
                <a:cxn ang="f86">
                  <a:pos x="f109" y="f110"/>
                </a:cxn>
                <a:cxn ang="f86">
                  <a:pos x="f111" y="f112"/>
                </a:cxn>
                <a:cxn ang="f86">
                  <a:pos x="f111" y="f113"/>
                </a:cxn>
                <a:cxn ang="f86">
                  <a:pos x="f114" y="f115"/>
                </a:cxn>
                <a:cxn ang="f86">
                  <a:pos x="f116" y="f117"/>
                </a:cxn>
                <a:cxn ang="f86">
                  <a:pos x="f111" y="f118"/>
                </a:cxn>
              </a:cxnLst>
              <a:rect l="f101" t="f104" r="f102" b="f103"/>
              <a:pathLst>
                <a:path w="424186" h="1280159">
                  <a:moveTo>
                    <a:pt x="f8" y="f5"/>
                  </a:moveTo>
                  <a:cubicBezTo>
                    <a:pt x="f9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20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25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25" y="f44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1" name="Freeform: Shape 107">
              <a:extLst>
                <a:ext uri="{FF2B5EF4-FFF2-40B4-BE49-F238E27FC236}">
                  <a16:creationId xmlns:a16="http://schemas.microsoft.com/office/drawing/2014/main" id="{F8A668C9-2900-4154-A620-4AAD80C615B6}"/>
                </a:ext>
              </a:extLst>
            </p:cNvPr>
            <p:cNvSpPr/>
            <p:nvPr/>
          </p:nvSpPr>
          <p:spPr>
            <a:xfrm>
              <a:off x="9300792" y="1368042"/>
              <a:ext cx="763569" cy="218515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3574"/>
                <a:gd name="f7" fmla="val 2185161"/>
                <a:gd name="f8" fmla="val 748970"/>
                <a:gd name="f9" fmla="val 2185162"/>
                <a:gd name="f10" fmla="val 2106295"/>
                <a:gd name="f11" fmla="val 598602"/>
                <a:gd name="f12" fmla="val 1953895"/>
                <a:gd name="f13" fmla="val 448700"/>
                <a:gd name="f14" fmla="val 1800860"/>
                <a:gd name="f15" fmla="val 299263"/>
                <a:gd name="f16" fmla="val 1647190"/>
                <a:gd name="f17" fmla="+- 0 0 584"/>
                <a:gd name="f18" fmla="val 1338707"/>
                <a:gd name="f19" fmla="+- 0 0 26238"/>
                <a:gd name="f20" fmla="val 882015"/>
                <a:gd name="f21" fmla="val 238303"/>
                <a:gd name="f22" fmla="val 549910"/>
                <a:gd name="f23" fmla="val 289103"/>
                <a:gd name="f24" fmla="val 486410"/>
                <a:gd name="f25" fmla="val 633781"/>
                <a:gd name="f26" fmla="val 185293"/>
                <a:gd name="f27" fmla="val 763575"/>
                <a:gd name="f28" fmla="val 70231"/>
                <a:gd name="f29" fmla="val 671373"/>
                <a:gd name="f30" fmla="val 84963"/>
                <a:gd name="f31" fmla="val 401117"/>
                <a:gd name="f32" fmla="val 311912"/>
                <a:gd name="f33" fmla="val 310185"/>
                <a:gd name="f34" fmla="val 392303"/>
                <a:gd name="f35" fmla="+- 0 0 76911"/>
                <a:gd name="f36" fmla="val 734568"/>
                <a:gd name="f37" fmla="+- 0 0 107645"/>
                <a:gd name="f38" fmla="val 1304544"/>
                <a:gd name="f39" fmla="val 251511"/>
                <a:gd name="f40" fmla="val 1676019"/>
                <a:gd name="f41" fmla="val 416357"/>
                <a:gd name="f42" fmla="val 1846622"/>
                <a:gd name="f43" fmla="val 582177"/>
                <a:gd name="f44" fmla="val 2016337"/>
                <a:gd name="f45" fmla="+- 0 0 -90"/>
                <a:gd name="f46" fmla="*/ f3 1 763574"/>
                <a:gd name="f47" fmla="*/ f4 1 2185161"/>
                <a:gd name="f48" fmla="+- f7 0 f5"/>
                <a:gd name="f49" fmla="+- f6 0 f5"/>
                <a:gd name="f50" fmla="*/ f45 f0 1"/>
                <a:gd name="f51" fmla="*/ f49 1 763574"/>
                <a:gd name="f52" fmla="*/ f48 1 2185161"/>
                <a:gd name="f53" fmla="*/ 748970 f49 1"/>
                <a:gd name="f54" fmla="*/ 2185162 f48 1"/>
                <a:gd name="f55" fmla="*/ 2106295 f48 1"/>
                <a:gd name="f56" fmla="*/ 299263 f49 1"/>
                <a:gd name="f57" fmla="*/ 1647190 f48 1"/>
                <a:gd name="f58" fmla="*/ 238303 f49 1"/>
                <a:gd name="f59" fmla="*/ 549910 f48 1"/>
                <a:gd name="f60" fmla="*/ 763575 f49 1"/>
                <a:gd name="f61" fmla="*/ 70231 f48 1"/>
                <a:gd name="f62" fmla="*/ 0 f48 1"/>
                <a:gd name="f63" fmla="*/ 310185 f49 1"/>
                <a:gd name="f64" fmla="*/ 392303 f48 1"/>
                <a:gd name="f65" fmla="*/ 251511 f49 1"/>
                <a:gd name="f66" fmla="*/ 1676019 f48 1"/>
                <a:gd name="f67" fmla="*/ f50 1 f2"/>
                <a:gd name="f68" fmla="*/ f53 1 763574"/>
                <a:gd name="f69" fmla="*/ f54 1 2185161"/>
                <a:gd name="f70" fmla="*/ f55 1 2185161"/>
                <a:gd name="f71" fmla="*/ f56 1 763574"/>
                <a:gd name="f72" fmla="*/ f57 1 2185161"/>
                <a:gd name="f73" fmla="*/ f58 1 763574"/>
                <a:gd name="f74" fmla="*/ f59 1 2185161"/>
                <a:gd name="f75" fmla="*/ f60 1 763574"/>
                <a:gd name="f76" fmla="*/ f61 1 2185161"/>
                <a:gd name="f77" fmla="*/ f62 1 2185161"/>
                <a:gd name="f78" fmla="*/ f63 1 763574"/>
                <a:gd name="f79" fmla="*/ f64 1 2185161"/>
                <a:gd name="f80" fmla="*/ f65 1 763574"/>
                <a:gd name="f81" fmla="*/ f66 1 2185161"/>
                <a:gd name="f82" fmla="*/ f5 1 f51"/>
                <a:gd name="f83" fmla="*/ f6 1 f51"/>
                <a:gd name="f84" fmla="*/ f5 1 f52"/>
                <a:gd name="f85" fmla="*/ f7 1 f52"/>
                <a:gd name="f86" fmla="+- f67 0 f1"/>
                <a:gd name="f87" fmla="*/ f68 1 f51"/>
                <a:gd name="f88" fmla="*/ f69 1 f52"/>
                <a:gd name="f89" fmla="*/ f70 1 f52"/>
                <a:gd name="f90" fmla="*/ f71 1 f51"/>
                <a:gd name="f91" fmla="*/ f72 1 f52"/>
                <a:gd name="f92" fmla="*/ f73 1 f51"/>
                <a:gd name="f93" fmla="*/ f74 1 f52"/>
                <a:gd name="f94" fmla="*/ f75 1 f51"/>
                <a:gd name="f95" fmla="*/ f76 1 f52"/>
                <a:gd name="f96" fmla="*/ f77 1 f52"/>
                <a:gd name="f97" fmla="*/ f78 1 f51"/>
                <a:gd name="f98" fmla="*/ f79 1 f52"/>
                <a:gd name="f99" fmla="*/ f80 1 f51"/>
                <a:gd name="f100" fmla="*/ f81 1 f52"/>
                <a:gd name="f101" fmla="*/ f82 f46 1"/>
                <a:gd name="f102" fmla="*/ f83 f46 1"/>
                <a:gd name="f103" fmla="*/ f85 f47 1"/>
                <a:gd name="f104" fmla="*/ f84 f47 1"/>
                <a:gd name="f105" fmla="*/ f87 f46 1"/>
                <a:gd name="f106" fmla="*/ f88 f47 1"/>
                <a:gd name="f107" fmla="*/ f89 f47 1"/>
                <a:gd name="f108" fmla="*/ f90 f46 1"/>
                <a:gd name="f109" fmla="*/ f91 f47 1"/>
                <a:gd name="f110" fmla="*/ f92 f46 1"/>
                <a:gd name="f111" fmla="*/ f93 f47 1"/>
                <a:gd name="f112" fmla="*/ f94 f46 1"/>
                <a:gd name="f113" fmla="*/ f95 f47 1"/>
                <a:gd name="f114" fmla="*/ f96 f47 1"/>
                <a:gd name="f115" fmla="*/ f97 f46 1"/>
                <a:gd name="f116" fmla="*/ f98 f47 1"/>
                <a:gd name="f117" fmla="*/ f99 f46 1"/>
                <a:gd name="f118" fmla="*/ f100 f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6">
                  <a:pos x="f105" y="f106"/>
                </a:cxn>
                <a:cxn ang="f86">
                  <a:pos x="f105" y="f107"/>
                </a:cxn>
                <a:cxn ang="f86">
                  <a:pos x="f108" y="f109"/>
                </a:cxn>
                <a:cxn ang="f86">
                  <a:pos x="f110" y="f111"/>
                </a:cxn>
                <a:cxn ang="f86">
                  <a:pos x="f112" y="f113"/>
                </a:cxn>
                <a:cxn ang="f86">
                  <a:pos x="f112" y="f114"/>
                </a:cxn>
                <a:cxn ang="f86">
                  <a:pos x="f115" y="f116"/>
                </a:cxn>
                <a:cxn ang="f86">
                  <a:pos x="f117" y="f118"/>
                </a:cxn>
                <a:cxn ang="f86">
                  <a:pos x="f105" y="f106"/>
                </a:cxn>
              </a:cxnLst>
              <a:rect l="f101" t="f104" r="f102" b="f103"/>
              <a:pathLst>
                <a:path w="763574" h="2185161">
                  <a:moveTo>
                    <a:pt x="f8" y="f9"/>
                  </a:moveTo>
                  <a:lnTo>
                    <a:pt x="f8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lnTo>
                    <a:pt x="f27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2" name="Freeform: Shape 108">
              <a:extLst>
                <a:ext uri="{FF2B5EF4-FFF2-40B4-BE49-F238E27FC236}">
                  <a16:creationId xmlns:a16="http://schemas.microsoft.com/office/drawing/2014/main" id="{9BF7CF7E-CADF-4628-B8EA-F5A24DE83A68}"/>
                </a:ext>
              </a:extLst>
            </p:cNvPr>
            <p:cNvSpPr/>
            <p:nvPr/>
          </p:nvSpPr>
          <p:spPr>
            <a:xfrm>
              <a:off x="9412266" y="1517145"/>
              <a:ext cx="637501" cy="18821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37498"/>
                <a:gd name="f7" fmla="val 1882140"/>
                <a:gd name="f8" fmla="val 637499"/>
                <a:gd name="f9" fmla="val 503641"/>
                <a:gd name="f10" fmla="val 117348"/>
                <a:gd name="f11" fmla="val 325460"/>
                <a:gd name="f12" fmla="val 272542"/>
                <a:gd name="f13" fmla="val 256499"/>
                <a:gd name="f14" fmla="val 336804"/>
                <a:gd name="f15" fmla="val 91399"/>
                <a:gd name="f16" fmla="val 490855"/>
                <a:gd name="f17" fmla="val 3261"/>
                <a:gd name="f18" fmla="val 679704"/>
                <a:gd name="f19" fmla="val 86"/>
                <a:gd name="f20" fmla="val 901573"/>
                <a:gd name="f21" fmla="+- 0 0 3216"/>
                <a:gd name="f22" fmla="val 1133221"/>
                <a:gd name="f23" fmla="val 88986"/>
                <a:gd name="f24" fmla="val 1326388"/>
                <a:gd name="f25" fmla="val 254721"/>
                <a:gd name="f26" fmla="val 1493901"/>
                <a:gd name="f27" fmla="val 1802638"/>
                <a:gd name="f28" fmla="val 525654"/>
                <a:gd name="f29" fmla="val 1689185"/>
                <a:gd name="f30" fmla="val 413640"/>
                <a:gd name="f31" fmla="val 1576155"/>
                <a:gd name="f32" fmla="val 301457"/>
                <a:gd name="f33" fmla="val 1463548"/>
                <a:gd name="f34" fmla="val 127721"/>
                <a:gd name="f35" fmla="val 1289558"/>
                <a:gd name="f36" fmla="val 36535"/>
                <a:gd name="f37" fmla="val 1087628"/>
                <a:gd name="f38" fmla="val 59649"/>
                <a:gd name="f39" fmla="val 845058"/>
                <a:gd name="f40" fmla="val 74508"/>
                <a:gd name="f41" fmla="val 692023"/>
                <a:gd name="f42" fmla="val 127086"/>
                <a:gd name="f43" fmla="val 522986"/>
                <a:gd name="f44" fmla="val 248117"/>
                <a:gd name="f45" fmla="val 413258"/>
                <a:gd name="f46" fmla="val 316189"/>
                <a:gd name="f47" fmla="val 351917"/>
                <a:gd name="f48" fmla="val 498815"/>
                <a:gd name="f49" fmla="val 193548"/>
                <a:gd name="f50" fmla="val 73787"/>
                <a:gd name="f51" fmla="+- 0 0 -90"/>
                <a:gd name="f52" fmla="*/ f3 1 637498"/>
                <a:gd name="f53" fmla="*/ f4 1 1882140"/>
                <a:gd name="f54" fmla="+- f7 0 f5"/>
                <a:gd name="f55" fmla="+- f6 0 f5"/>
                <a:gd name="f56" fmla="*/ f51 f0 1"/>
                <a:gd name="f57" fmla="*/ f55 1 637498"/>
                <a:gd name="f58" fmla="*/ f54 1 1882140"/>
                <a:gd name="f59" fmla="*/ 637499 f55 1"/>
                <a:gd name="f60" fmla="*/ 0 f54 1"/>
                <a:gd name="f61" fmla="*/ 256499 f55 1"/>
                <a:gd name="f62" fmla="*/ 336804 f54 1"/>
                <a:gd name="f63" fmla="*/ 86 f55 1"/>
                <a:gd name="f64" fmla="*/ 901573 f54 1"/>
                <a:gd name="f65" fmla="*/ 254721 f55 1"/>
                <a:gd name="f66" fmla="*/ 1493901 f54 1"/>
                <a:gd name="f67" fmla="*/ 1882140 f54 1"/>
                <a:gd name="f68" fmla="*/ 1802638 f54 1"/>
                <a:gd name="f69" fmla="*/ 301457 f55 1"/>
                <a:gd name="f70" fmla="*/ 1463548 f54 1"/>
                <a:gd name="f71" fmla="*/ 59649 f55 1"/>
                <a:gd name="f72" fmla="*/ 845058 f54 1"/>
                <a:gd name="f73" fmla="*/ 248117 f55 1"/>
                <a:gd name="f74" fmla="*/ 413258 f54 1"/>
                <a:gd name="f75" fmla="*/ 73787 f54 1"/>
                <a:gd name="f76" fmla="*/ f56 1 f2"/>
                <a:gd name="f77" fmla="*/ f59 1 637498"/>
                <a:gd name="f78" fmla="*/ f60 1 1882140"/>
                <a:gd name="f79" fmla="*/ f61 1 637498"/>
                <a:gd name="f80" fmla="*/ f62 1 1882140"/>
                <a:gd name="f81" fmla="*/ f63 1 637498"/>
                <a:gd name="f82" fmla="*/ f64 1 1882140"/>
                <a:gd name="f83" fmla="*/ f65 1 637498"/>
                <a:gd name="f84" fmla="*/ f66 1 1882140"/>
                <a:gd name="f85" fmla="*/ f67 1 1882140"/>
                <a:gd name="f86" fmla="*/ f68 1 1882140"/>
                <a:gd name="f87" fmla="*/ f69 1 637498"/>
                <a:gd name="f88" fmla="*/ f70 1 1882140"/>
                <a:gd name="f89" fmla="*/ f71 1 637498"/>
                <a:gd name="f90" fmla="*/ f72 1 1882140"/>
                <a:gd name="f91" fmla="*/ f73 1 637498"/>
                <a:gd name="f92" fmla="*/ f74 1 1882140"/>
                <a:gd name="f93" fmla="*/ f75 1 1882140"/>
                <a:gd name="f94" fmla="*/ f5 1 f57"/>
                <a:gd name="f95" fmla="*/ f6 1 f57"/>
                <a:gd name="f96" fmla="*/ f5 1 f58"/>
                <a:gd name="f97" fmla="*/ f7 1 f58"/>
                <a:gd name="f98" fmla="+- f76 0 f1"/>
                <a:gd name="f99" fmla="*/ f77 1 f57"/>
                <a:gd name="f100" fmla="*/ f78 1 f58"/>
                <a:gd name="f101" fmla="*/ f79 1 f57"/>
                <a:gd name="f102" fmla="*/ f80 1 f58"/>
                <a:gd name="f103" fmla="*/ f81 1 f57"/>
                <a:gd name="f104" fmla="*/ f82 1 f58"/>
                <a:gd name="f105" fmla="*/ f83 1 f57"/>
                <a:gd name="f106" fmla="*/ f84 1 f58"/>
                <a:gd name="f107" fmla="*/ f85 1 f58"/>
                <a:gd name="f108" fmla="*/ f86 1 f58"/>
                <a:gd name="f109" fmla="*/ f87 1 f57"/>
                <a:gd name="f110" fmla="*/ f88 1 f58"/>
                <a:gd name="f111" fmla="*/ f89 1 f57"/>
                <a:gd name="f112" fmla="*/ f90 1 f58"/>
                <a:gd name="f113" fmla="*/ f91 1 f57"/>
                <a:gd name="f114" fmla="*/ f92 1 f58"/>
                <a:gd name="f115" fmla="*/ f93 1 f58"/>
                <a:gd name="f116" fmla="*/ f94 f52 1"/>
                <a:gd name="f117" fmla="*/ f95 f52 1"/>
                <a:gd name="f118" fmla="*/ f97 f53 1"/>
                <a:gd name="f119" fmla="*/ f96 f53 1"/>
                <a:gd name="f120" fmla="*/ f99 f52 1"/>
                <a:gd name="f121" fmla="*/ f100 f53 1"/>
                <a:gd name="f122" fmla="*/ f101 f52 1"/>
                <a:gd name="f123" fmla="*/ f102 f53 1"/>
                <a:gd name="f124" fmla="*/ f103 f52 1"/>
                <a:gd name="f125" fmla="*/ f104 f53 1"/>
                <a:gd name="f126" fmla="*/ f105 f52 1"/>
                <a:gd name="f127" fmla="*/ f106 f53 1"/>
                <a:gd name="f128" fmla="*/ f107 f53 1"/>
                <a:gd name="f129" fmla="*/ f108 f53 1"/>
                <a:gd name="f130" fmla="*/ f109 f52 1"/>
                <a:gd name="f131" fmla="*/ f110 f53 1"/>
                <a:gd name="f132" fmla="*/ f111 f52 1"/>
                <a:gd name="f133" fmla="*/ f112 f53 1"/>
                <a:gd name="f134" fmla="*/ f113 f52 1"/>
                <a:gd name="f135" fmla="*/ f114 f53 1"/>
                <a:gd name="f136" fmla="*/ f115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8">
                  <a:pos x="f120" y="f121"/>
                </a:cxn>
                <a:cxn ang="f98">
                  <a:pos x="f122" y="f123"/>
                </a:cxn>
                <a:cxn ang="f98">
                  <a:pos x="f124" y="f125"/>
                </a:cxn>
                <a:cxn ang="f98">
                  <a:pos x="f126" y="f127"/>
                </a:cxn>
                <a:cxn ang="f98">
                  <a:pos x="f120" y="f128"/>
                </a:cxn>
                <a:cxn ang="f98">
                  <a:pos x="f120" y="f129"/>
                </a:cxn>
                <a:cxn ang="f98">
                  <a:pos x="f130" y="f131"/>
                </a:cxn>
                <a:cxn ang="f98">
                  <a:pos x="f132" y="f133"/>
                </a:cxn>
                <a:cxn ang="f98">
                  <a:pos x="f134" y="f135"/>
                </a:cxn>
                <a:cxn ang="f98">
                  <a:pos x="f120" y="f136"/>
                </a:cxn>
              </a:cxnLst>
              <a:rect l="f116" t="f119" r="f117" b="f118"/>
              <a:pathLst>
                <a:path w="637498" h="1882140">
                  <a:moveTo>
                    <a:pt x="f8" y="f5"/>
                  </a:moveTo>
                  <a:cubicBezTo>
                    <a:pt x="f9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20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8" y="f7"/>
                  </a:lnTo>
                  <a:lnTo>
                    <a:pt x="f8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5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3" name="Freeform: Shape 109">
              <a:extLst>
                <a:ext uri="{FF2B5EF4-FFF2-40B4-BE49-F238E27FC236}">
                  <a16:creationId xmlns:a16="http://schemas.microsoft.com/office/drawing/2014/main" id="{70B7A6CC-4FD1-4993-94EA-B185C0469F01}"/>
                </a:ext>
              </a:extLst>
            </p:cNvPr>
            <p:cNvSpPr/>
            <p:nvPr/>
          </p:nvSpPr>
          <p:spPr>
            <a:xfrm>
              <a:off x="9520540" y="1673864"/>
              <a:ext cx="529227" cy="1571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9223"/>
                <a:gd name="f7" fmla="val 1571879"/>
                <a:gd name="f8" fmla="val 378601"/>
                <a:gd name="f9" fmla="val 138303"/>
                <a:gd name="f10" fmla="val 227725"/>
                <a:gd name="f11" fmla="val 263779"/>
                <a:gd name="f12" fmla="val 165495"/>
                <a:gd name="f13" fmla="val 321056"/>
                <a:gd name="f14" fmla="val 103265"/>
                <a:gd name="f15" fmla="val 378333"/>
                <a:gd name="f16" fmla="val 65165"/>
                <a:gd name="f17" fmla="val 455295"/>
                <a:gd name="f18" fmla="val 40527"/>
                <a:gd name="f19" fmla="val 530098"/>
                <a:gd name="f20" fmla="+- 0 0 46341"/>
                <a:gd name="f21" fmla="val 794004"/>
                <a:gd name="f22" fmla="val 6110"/>
                <a:gd name="f23" fmla="val 1031240"/>
                <a:gd name="f24" fmla="val 201055"/>
                <a:gd name="f25" fmla="val 1234440"/>
                <a:gd name="f26" fmla="val 309513"/>
                <a:gd name="f27" fmla="val 1347724"/>
                <a:gd name="f28" fmla="val 418902"/>
                <a:gd name="f29" fmla="val 1460204"/>
                <a:gd name="f30" fmla="val 1490726"/>
                <a:gd name="f31" fmla="val 424702"/>
                <a:gd name="f32" fmla="val 1384935"/>
                <a:gd name="f33" fmla="val 319673"/>
                <a:gd name="f34" fmla="val 1279652"/>
                <a:gd name="f35" fmla="val 218708"/>
                <a:gd name="f36" fmla="val 1170813"/>
                <a:gd name="f37" fmla="val 84977"/>
                <a:gd name="f38" fmla="val 1026287"/>
                <a:gd name="f39" fmla="val 35193"/>
                <a:gd name="f40" fmla="val 854583"/>
                <a:gd name="f41" fmla="val 64784"/>
                <a:gd name="f42" fmla="val 662813"/>
                <a:gd name="f43" fmla="val 81548"/>
                <a:gd name="f44" fmla="val 554228"/>
                <a:gd name="f45" fmla="val 116854"/>
                <a:gd name="f46" fmla="val 439801"/>
                <a:gd name="f47" fmla="val 202198"/>
                <a:gd name="f48" fmla="val 360045"/>
                <a:gd name="f49" fmla="val 259475"/>
                <a:gd name="f50" fmla="val 306578"/>
                <a:gd name="f51" fmla="val 391301"/>
                <a:gd name="f52" fmla="val 198501"/>
                <a:gd name="f53" fmla="val 71882"/>
                <a:gd name="f54" fmla="+- 0 0 -90"/>
                <a:gd name="f55" fmla="*/ f3 1 529223"/>
                <a:gd name="f56" fmla="*/ f4 1 1571879"/>
                <a:gd name="f57" fmla="+- f7 0 f5"/>
                <a:gd name="f58" fmla="+- f6 0 f5"/>
                <a:gd name="f59" fmla="*/ f54 f0 1"/>
                <a:gd name="f60" fmla="*/ f58 1 529223"/>
                <a:gd name="f61" fmla="*/ f57 1 1571879"/>
                <a:gd name="f62" fmla="*/ 529223 f58 1"/>
                <a:gd name="f63" fmla="*/ 0 f57 1"/>
                <a:gd name="f64" fmla="*/ 165495 f58 1"/>
                <a:gd name="f65" fmla="*/ 321056 f57 1"/>
                <a:gd name="f66" fmla="*/ 40527 f58 1"/>
                <a:gd name="f67" fmla="*/ 530098 f57 1"/>
                <a:gd name="f68" fmla="*/ 201055 f58 1"/>
                <a:gd name="f69" fmla="*/ 1234440 f57 1"/>
                <a:gd name="f70" fmla="*/ 1571879 f57 1"/>
                <a:gd name="f71" fmla="*/ 1490726 f57 1"/>
                <a:gd name="f72" fmla="*/ 218708 f58 1"/>
                <a:gd name="f73" fmla="*/ 1170813 f57 1"/>
                <a:gd name="f74" fmla="*/ 64784 f58 1"/>
                <a:gd name="f75" fmla="*/ 662813 f57 1"/>
                <a:gd name="f76" fmla="*/ 202198 f58 1"/>
                <a:gd name="f77" fmla="*/ 360045 f57 1"/>
                <a:gd name="f78" fmla="*/ 71882 f57 1"/>
                <a:gd name="f79" fmla="*/ f59 1 f2"/>
                <a:gd name="f80" fmla="*/ f62 1 529223"/>
                <a:gd name="f81" fmla="*/ f63 1 1571879"/>
                <a:gd name="f82" fmla="*/ f64 1 529223"/>
                <a:gd name="f83" fmla="*/ f65 1 1571879"/>
                <a:gd name="f84" fmla="*/ f66 1 529223"/>
                <a:gd name="f85" fmla="*/ f67 1 1571879"/>
                <a:gd name="f86" fmla="*/ f68 1 529223"/>
                <a:gd name="f87" fmla="*/ f69 1 1571879"/>
                <a:gd name="f88" fmla="*/ f70 1 1571879"/>
                <a:gd name="f89" fmla="*/ f71 1 1571879"/>
                <a:gd name="f90" fmla="*/ f72 1 529223"/>
                <a:gd name="f91" fmla="*/ f73 1 1571879"/>
                <a:gd name="f92" fmla="*/ f74 1 529223"/>
                <a:gd name="f93" fmla="*/ f75 1 1571879"/>
                <a:gd name="f94" fmla="*/ f76 1 529223"/>
                <a:gd name="f95" fmla="*/ f77 1 1571879"/>
                <a:gd name="f96" fmla="*/ f78 1 1571879"/>
                <a:gd name="f97" fmla="*/ f5 1 f60"/>
                <a:gd name="f98" fmla="*/ f6 1 f60"/>
                <a:gd name="f99" fmla="*/ f5 1 f61"/>
                <a:gd name="f100" fmla="*/ f7 1 f61"/>
                <a:gd name="f101" fmla="+- f79 0 f1"/>
                <a:gd name="f102" fmla="*/ f80 1 f60"/>
                <a:gd name="f103" fmla="*/ f81 1 f61"/>
                <a:gd name="f104" fmla="*/ f82 1 f60"/>
                <a:gd name="f105" fmla="*/ f83 1 f61"/>
                <a:gd name="f106" fmla="*/ f84 1 f60"/>
                <a:gd name="f107" fmla="*/ f85 1 f61"/>
                <a:gd name="f108" fmla="*/ f86 1 f60"/>
                <a:gd name="f109" fmla="*/ f87 1 f61"/>
                <a:gd name="f110" fmla="*/ f88 1 f61"/>
                <a:gd name="f111" fmla="*/ f89 1 f61"/>
                <a:gd name="f112" fmla="*/ f90 1 f60"/>
                <a:gd name="f113" fmla="*/ f91 1 f61"/>
                <a:gd name="f114" fmla="*/ f92 1 f60"/>
                <a:gd name="f115" fmla="*/ f93 1 f61"/>
                <a:gd name="f116" fmla="*/ f94 1 f60"/>
                <a:gd name="f117" fmla="*/ f95 1 f61"/>
                <a:gd name="f118" fmla="*/ f96 1 f61"/>
                <a:gd name="f119" fmla="*/ f97 f55 1"/>
                <a:gd name="f120" fmla="*/ f98 f55 1"/>
                <a:gd name="f121" fmla="*/ f100 f56 1"/>
                <a:gd name="f122" fmla="*/ f99 f56 1"/>
                <a:gd name="f123" fmla="*/ f102 f55 1"/>
                <a:gd name="f124" fmla="*/ f103 f56 1"/>
                <a:gd name="f125" fmla="*/ f104 f55 1"/>
                <a:gd name="f126" fmla="*/ f105 f56 1"/>
                <a:gd name="f127" fmla="*/ f106 f55 1"/>
                <a:gd name="f128" fmla="*/ f107 f56 1"/>
                <a:gd name="f129" fmla="*/ f108 f55 1"/>
                <a:gd name="f130" fmla="*/ f109 f56 1"/>
                <a:gd name="f131" fmla="*/ f110 f56 1"/>
                <a:gd name="f132" fmla="*/ f111 f56 1"/>
                <a:gd name="f133" fmla="*/ f112 f55 1"/>
                <a:gd name="f134" fmla="*/ f113 f56 1"/>
                <a:gd name="f135" fmla="*/ f114 f55 1"/>
                <a:gd name="f136" fmla="*/ f115 f56 1"/>
                <a:gd name="f137" fmla="*/ f116 f55 1"/>
                <a:gd name="f138" fmla="*/ f117 f56 1"/>
                <a:gd name="f139" fmla="*/ f118 f5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1">
                  <a:pos x="f123" y="f124"/>
                </a:cxn>
                <a:cxn ang="f101">
                  <a:pos x="f125" y="f126"/>
                </a:cxn>
                <a:cxn ang="f101">
                  <a:pos x="f127" y="f128"/>
                </a:cxn>
                <a:cxn ang="f101">
                  <a:pos x="f129" y="f130"/>
                </a:cxn>
                <a:cxn ang="f101">
                  <a:pos x="f123" y="f131"/>
                </a:cxn>
                <a:cxn ang="f101">
                  <a:pos x="f123" y="f132"/>
                </a:cxn>
                <a:cxn ang="f101">
                  <a:pos x="f133" y="f134"/>
                </a:cxn>
                <a:cxn ang="f101">
                  <a:pos x="f135" y="f136"/>
                </a:cxn>
                <a:cxn ang="f101">
                  <a:pos x="f137" y="f138"/>
                </a:cxn>
                <a:cxn ang="f101">
                  <a:pos x="f123" y="f139"/>
                </a:cxn>
              </a:cxnLst>
              <a:rect l="f119" t="f122" r="f120" b="f121"/>
              <a:pathLst>
                <a:path w="529223" h="1571879">
                  <a:moveTo>
                    <a:pt x="f6" y="f5"/>
                  </a:moveTo>
                  <a:cubicBezTo>
                    <a:pt x="f8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ubicBezTo>
                    <a:pt x="f26" y="f27"/>
                    <a:pt x="f28" y="f29"/>
                    <a:pt x="f6" y="f7"/>
                  </a:cubicBezTo>
                  <a:lnTo>
                    <a:pt x="f6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6" y="f53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4" name="Freeform: Shape 110">
              <a:extLst>
                <a:ext uri="{FF2B5EF4-FFF2-40B4-BE49-F238E27FC236}">
                  <a16:creationId xmlns:a16="http://schemas.microsoft.com/office/drawing/2014/main" id="{0C2F6726-0375-4D75-B654-DA38523BAB89}"/>
                </a:ext>
              </a:extLst>
            </p:cNvPr>
            <p:cNvSpPr/>
            <p:nvPr/>
          </p:nvSpPr>
          <p:spPr>
            <a:xfrm>
              <a:off x="9737674" y="1940301"/>
              <a:ext cx="312093" cy="9983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2090"/>
                <a:gd name="f7" fmla="val 998347"/>
                <a:gd name="f8" fmla="val 204776"/>
                <a:gd name="f9" fmla="val 175641"/>
                <a:gd name="f10" fmla="val 225858"/>
                <a:gd name="f11" fmla="val 155956"/>
                <a:gd name="f12" fmla="val 264085"/>
                <a:gd name="f13" fmla="val 120650"/>
                <a:gd name="f14" fmla="val 312091"/>
                <a:gd name="f15" fmla="val 76200"/>
                <a:gd name="f16" fmla="val 237669"/>
                <a:gd name="f17" fmla="val 69088"/>
                <a:gd name="f18" fmla="val 177090"/>
                <a:gd name="f19" fmla="val 125730"/>
                <a:gd name="f20" fmla="val 146991"/>
                <a:gd name="f21" fmla="val 154051"/>
                <a:gd name="f22" fmla="+- 0 0 39826"/>
                <a:gd name="f23" fmla="val 332486"/>
                <a:gd name="f24" fmla="+- 0 0 51002"/>
                <a:gd name="f25" fmla="val 619887"/>
                <a:gd name="f26" fmla="val 127433"/>
                <a:gd name="f27" fmla="val 807212"/>
                <a:gd name="f28" fmla="val 188393"/>
                <a:gd name="f29" fmla="val 871220"/>
                <a:gd name="f30" fmla="val 249776"/>
                <a:gd name="f31" fmla="val 934932"/>
                <a:gd name="f32" fmla="val 311583"/>
                <a:gd name="f33" fmla="val 919099"/>
                <a:gd name="f34" fmla="val 270435"/>
                <a:gd name="f35" fmla="val 876766"/>
                <a:gd name="f36" fmla="val 229329"/>
                <a:gd name="f37" fmla="val 834898"/>
                <a:gd name="f38" fmla="val 188266"/>
                <a:gd name="f39" fmla="val 793496"/>
                <a:gd name="f40" fmla="val 7545"/>
                <a:gd name="f41" fmla="val 608457"/>
                <a:gd name="f42" fmla="val 14784"/>
                <a:gd name="f43" fmla="val 351790"/>
                <a:gd name="f44" fmla="+- 0 0 -90"/>
                <a:gd name="f45" fmla="*/ f3 1 312090"/>
                <a:gd name="f46" fmla="*/ f4 1 998347"/>
                <a:gd name="f47" fmla="+- f7 0 f5"/>
                <a:gd name="f48" fmla="+- f6 0 f5"/>
                <a:gd name="f49" fmla="*/ f44 f0 1"/>
                <a:gd name="f50" fmla="*/ f48 1 312090"/>
                <a:gd name="f51" fmla="*/ f47 1 998347"/>
                <a:gd name="f52" fmla="*/ 204776 f48 1"/>
                <a:gd name="f53" fmla="*/ 175641 f47 1"/>
                <a:gd name="f54" fmla="*/ 312091 f48 1"/>
                <a:gd name="f55" fmla="*/ 76200 f47 1"/>
                <a:gd name="f56" fmla="*/ 0 f47 1"/>
                <a:gd name="f57" fmla="*/ 146991 f48 1"/>
                <a:gd name="f58" fmla="*/ 154051 f47 1"/>
                <a:gd name="f59" fmla="*/ 127433 f48 1"/>
                <a:gd name="f60" fmla="*/ 807212 f47 1"/>
                <a:gd name="f61" fmla="*/ 311583 f48 1"/>
                <a:gd name="f62" fmla="*/ 998347 f47 1"/>
                <a:gd name="f63" fmla="*/ 919099 f47 1"/>
                <a:gd name="f64" fmla="*/ 188266 f48 1"/>
                <a:gd name="f65" fmla="*/ 793496 f47 1"/>
                <a:gd name="f66" fmla="*/ f49 1 f2"/>
                <a:gd name="f67" fmla="*/ f52 1 312090"/>
                <a:gd name="f68" fmla="*/ f53 1 998347"/>
                <a:gd name="f69" fmla="*/ f54 1 312090"/>
                <a:gd name="f70" fmla="*/ f55 1 998347"/>
                <a:gd name="f71" fmla="*/ f56 1 998347"/>
                <a:gd name="f72" fmla="*/ f57 1 312090"/>
                <a:gd name="f73" fmla="*/ f58 1 998347"/>
                <a:gd name="f74" fmla="*/ f59 1 312090"/>
                <a:gd name="f75" fmla="*/ f60 1 998347"/>
                <a:gd name="f76" fmla="*/ f61 1 312090"/>
                <a:gd name="f77" fmla="*/ f62 1 998347"/>
                <a:gd name="f78" fmla="*/ f63 1 998347"/>
                <a:gd name="f79" fmla="*/ f64 1 312090"/>
                <a:gd name="f80" fmla="*/ f65 1 998347"/>
                <a:gd name="f81" fmla="*/ f5 1 f50"/>
                <a:gd name="f82" fmla="*/ f6 1 f50"/>
                <a:gd name="f83" fmla="*/ f5 1 f51"/>
                <a:gd name="f84" fmla="*/ f7 1 f51"/>
                <a:gd name="f85" fmla="+- f66 0 f1"/>
                <a:gd name="f86" fmla="*/ f67 1 f50"/>
                <a:gd name="f87" fmla="*/ f68 1 f51"/>
                <a:gd name="f88" fmla="*/ f69 1 f50"/>
                <a:gd name="f89" fmla="*/ f70 1 f51"/>
                <a:gd name="f90" fmla="*/ f71 1 f51"/>
                <a:gd name="f91" fmla="*/ f72 1 f50"/>
                <a:gd name="f92" fmla="*/ f73 1 f51"/>
                <a:gd name="f93" fmla="*/ f74 1 f50"/>
                <a:gd name="f94" fmla="*/ f75 1 f51"/>
                <a:gd name="f95" fmla="*/ f76 1 f50"/>
                <a:gd name="f96" fmla="*/ f77 1 f51"/>
                <a:gd name="f97" fmla="*/ f78 1 f51"/>
                <a:gd name="f98" fmla="*/ f79 1 f50"/>
                <a:gd name="f99" fmla="*/ f80 1 f51"/>
                <a:gd name="f100" fmla="*/ f81 f45 1"/>
                <a:gd name="f101" fmla="*/ f82 f45 1"/>
                <a:gd name="f102" fmla="*/ f84 f46 1"/>
                <a:gd name="f103" fmla="*/ f83 f46 1"/>
                <a:gd name="f104" fmla="*/ f86 f45 1"/>
                <a:gd name="f105" fmla="*/ f87 f46 1"/>
                <a:gd name="f106" fmla="*/ f88 f45 1"/>
                <a:gd name="f107" fmla="*/ f89 f46 1"/>
                <a:gd name="f108" fmla="*/ f90 f46 1"/>
                <a:gd name="f109" fmla="*/ f91 f45 1"/>
                <a:gd name="f110" fmla="*/ f92 f46 1"/>
                <a:gd name="f111" fmla="*/ f93 f45 1"/>
                <a:gd name="f112" fmla="*/ f94 f46 1"/>
                <a:gd name="f113" fmla="*/ f95 f45 1"/>
                <a:gd name="f114" fmla="*/ f96 f46 1"/>
                <a:gd name="f115" fmla="*/ f97 f46 1"/>
                <a:gd name="f116" fmla="*/ f98 f45 1"/>
                <a:gd name="f117" fmla="*/ f99 f4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5">
                  <a:pos x="f104" y="f105"/>
                </a:cxn>
                <a:cxn ang="f85">
                  <a:pos x="f106" y="f107"/>
                </a:cxn>
                <a:cxn ang="f85">
                  <a:pos x="f106" y="f108"/>
                </a:cxn>
                <a:cxn ang="f85">
                  <a:pos x="f109" y="f110"/>
                </a:cxn>
                <a:cxn ang="f85">
                  <a:pos x="f111" y="f112"/>
                </a:cxn>
                <a:cxn ang="f85">
                  <a:pos x="f113" y="f114"/>
                </a:cxn>
                <a:cxn ang="f85">
                  <a:pos x="f113" y="f115"/>
                </a:cxn>
                <a:cxn ang="f85">
                  <a:pos x="f116" y="f117"/>
                </a:cxn>
                <a:cxn ang="f85">
                  <a:pos x="f104" y="f105"/>
                </a:cxn>
              </a:cxnLst>
              <a:rect l="f100" t="f103" r="f101" b="f102"/>
              <a:pathLst>
                <a:path w="312090" h="99834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4" y="f5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7"/>
                  </a:cubicBez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5" name="Freeform: Shape 111">
              <a:extLst>
                <a:ext uri="{FF2B5EF4-FFF2-40B4-BE49-F238E27FC236}">
                  <a16:creationId xmlns:a16="http://schemas.microsoft.com/office/drawing/2014/main" id="{AF66984E-08EC-444C-9194-6652A8A09633}"/>
                </a:ext>
              </a:extLst>
            </p:cNvPr>
            <p:cNvSpPr/>
            <p:nvPr/>
          </p:nvSpPr>
          <p:spPr>
            <a:xfrm>
              <a:off x="8171563" y="4593086"/>
              <a:ext cx="82926" cy="820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0"/>
                <a:gd name="f7" fmla="val 82041"/>
                <a:gd name="f8" fmla="val 42291"/>
                <a:gd name="f9" fmla="val 45466"/>
                <a:gd name="f10" fmla="val 40767"/>
                <a:gd name="f11" fmla="val 82042"/>
                <a:gd name="f12" fmla="val 82931"/>
                <a:gd name="f13" fmla="val 36576"/>
                <a:gd name="f14" fmla="+- 0 0 -90"/>
                <a:gd name="f15" fmla="*/ f3 1 82930"/>
                <a:gd name="f16" fmla="*/ f4 1 82041"/>
                <a:gd name="f17" fmla="+- f7 0 f5"/>
                <a:gd name="f18" fmla="+- f6 0 f5"/>
                <a:gd name="f19" fmla="*/ f14 f0 1"/>
                <a:gd name="f20" fmla="*/ f18 1 82930"/>
                <a:gd name="f21" fmla="*/ f17 1 82041"/>
                <a:gd name="f22" fmla="*/ 42291 f18 1"/>
                <a:gd name="f23" fmla="*/ 0 f17 1"/>
                <a:gd name="f24" fmla="*/ 0 f18 1"/>
                <a:gd name="f25" fmla="*/ 45466 f17 1"/>
                <a:gd name="f26" fmla="*/ 40767 f18 1"/>
                <a:gd name="f27" fmla="*/ 82042 f17 1"/>
                <a:gd name="f28" fmla="*/ 82931 f18 1"/>
                <a:gd name="f29" fmla="*/ 36576 f17 1"/>
                <a:gd name="f30" fmla="*/ f19 1 f2"/>
                <a:gd name="f31" fmla="*/ f22 1 82930"/>
                <a:gd name="f32" fmla="*/ f23 1 82041"/>
                <a:gd name="f33" fmla="*/ f24 1 82930"/>
                <a:gd name="f34" fmla="*/ f25 1 82041"/>
                <a:gd name="f35" fmla="*/ f26 1 82930"/>
                <a:gd name="f36" fmla="*/ f27 1 82041"/>
                <a:gd name="f37" fmla="*/ f28 1 82930"/>
                <a:gd name="f38" fmla="*/ f29 1 8204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2930" h="8204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6" name="Freeform: Shape 112">
              <a:extLst>
                <a:ext uri="{FF2B5EF4-FFF2-40B4-BE49-F238E27FC236}">
                  <a16:creationId xmlns:a16="http://schemas.microsoft.com/office/drawing/2014/main" id="{E5D7A535-7D96-4184-A398-6EBC10255B41}"/>
                </a:ext>
              </a:extLst>
            </p:cNvPr>
            <p:cNvSpPr/>
            <p:nvPr/>
          </p:nvSpPr>
          <p:spPr>
            <a:xfrm>
              <a:off x="6854827" y="6013953"/>
              <a:ext cx="78610" cy="783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8358"/>
                <a:gd name="f8" fmla="val 41275"/>
                <a:gd name="f9" fmla="val 78359"/>
                <a:gd name="f10" fmla="val 38100"/>
                <a:gd name="f11" fmla="val 37465"/>
                <a:gd name="f12" fmla="val 40259"/>
                <a:gd name="f13" fmla="+- 0 0 -90"/>
                <a:gd name="f14" fmla="*/ f3 1 78613"/>
                <a:gd name="f15" fmla="*/ f4 1 78358"/>
                <a:gd name="f16" fmla="+- f7 0 f5"/>
                <a:gd name="f17" fmla="+- f6 0 f5"/>
                <a:gd name="f18" fmla="*/ f13 f0 1"/>
                <a:gd name="f19" fmla="*/ f17 1 78613"/>
                <a:gd name="f20" fmla="*/ f16 1 78358"/>
                <a:gd name="f21" fmla="*/ 41275 f17 1"/>
                <a:gd name="f22" fmla="*/ 78359 f16 1"/>
                <a:gd name="f23" fmla="*/ 78613 f17 1"/>
                <a:gd name="f24" fmla="*/ 38100 f16 1"/>
                <a:gd name="f25" fmla="*/ 37465 f17 1"/>
                <a:gd name="f26" fmla="*/ 0 f16 1"/>
                <a:gd name="f27" fmla="*/ 0 f17 1"/>
                <a:gd name="f28" fmla="*/ 40259 f16 1"/>
                <a:gd name="f29" fmla="*/ f18 1 f2"/>
                <a:gd name="f30" fmla="*/ f21 1 78613"/>
                <a:gd name="f31" fmla="*/ f22 1 78358"/>
                <a:gd name="f32" fmla="*/ f23 1 78613"/>
                <a:gd name="f33" fmla="*/ f24 1 78358"/>
                <a:gd name="f34" fmla="*/ f25 1 78613"/>
                <a:gd name="f35" fmla="*/ f26 1 78358"/>
                <a:gd name="f36" fmla="*/ f27 1 78613"/>
                <a:gd name="f37" fmla="*/ f28 1 78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613" h="78358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7" name="Freeform: Shape 113">
              <a:extLst>
                <a:ext uri="{FF2B5EF4-FFF2-40B4-BE49-F238E27FC236}">
                  <a16:creationId xmlns:a16="http://schemas.microsoft.com/office/drawing/2014/main" id="{8260E1E4-8B33-4962-A6DE-5AA2C6CAEC8C}"/>
                </a:ext>
              </a:extLst>
            </p:cNvPr>
            <p:cNvSpPr/>
            <p:nvPr/>
          </p:nvSpPr>
          <p:spPr>
            <a:xfrm>
              <a:off x="6778876" y="6094988"/>
              <a:ext cx="80138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36"/>
                <a:gd name="f7" fmla="val 79628"/>
                <a:gd name="f8" fmla="val 41021"/>
                <a:gd name="f9" fmla="val 79629"/>
                <a:gd name="f10" fmla="val 80137"/>
                <a:gd name="f11" fmla="val 37338"/>
                <a:gd name="f12" fmla="val 38989"/>
                <a:gd name="f13" fmla="val 41910"/>
                <a:gd name="f14" fmla="+- 0 0 -90"/>
                <a:gd name="f15" fmla="*/ f3 1 80136"/>
                <a:gd name="f16" fmla="*/ f4 1 79628"/>
                <a:gd name="f17" fmla="+- f7 0 f5"/>
                <a:gd name="f18" fmla="+- f6 0 f5"/>
                <a:gd name="f19" fmla="*/ f14 f0 1"/>
                <a:gd name="f20" fmla="*/ f18 1 80136"/>
                <a:gd name="f21" fmla="*/ f17 1 79628"/>
                <a:gd name="f22" fmla="*/ 41021 f18 1"/>
                <a:gd name="f23" fmla="*/ 79629 f17 1"/>
                <a:gd name="f24" fmla="*/ 80137 f18 1"/>
                <a:gd name="f25" fmla="*/ 37338 f17 1"/>
                <a:gd name="f26" fmla="*/ 38989 f18 1"/>
                <a:gd name="f27" fmla="*/ 0 f17 1"/>
                <a:gd name="f28" fmla="*/ 0 f18 1"/>
                <a:gd name="f29" fmla="*/ 41910 f17 1"/>
                <a:gd name="f30" fmla="*/ f19 1 f2"/>
                <a:gd name="f31" fmla="*/ f22 1 80136"/>
                <a:gd name="f32" fmla="*/ f23 1 79628"/>
                <a:gd name="f33" fmla="*/ f24 1 80136"/>
                <a:gd name="f34" fmla="*/ f25 1 79628"/>
                <a:gd name="f35" fmla="*/ f26 1 80136"/>
                <a:gd name="f36" fmla="*/ f27 1 79628"/>
                <a:gd name="f37" fmla="*/ f28 1 80136"/>
                <a:gd name="f38" fmla="*/ f29 1 7962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136" h="79628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8" name="Freeform: Shape 114">
              <a:extLst>
                <a:ext uri="{FF2B5EF4-FFF2-40B4-BE49-F238E27FC236}">
                  <a16:creationId xmlns:a16="http://schemas.microsoft.com/office/drawing/2014/main" id="{BCCB38E7-449B-4CFC-B52F-320A19B22374}"/>
                </a:ext>
              </a:extLst>
            </p:cNvPr>
            <p:cNvSpPr/>
            <p:nvPr/>
          </p:nvSpPr>
          <p:spPr>
            <a:xfrm>
              <a:off x="6705340" y="6178673"/>
              <a:ext cx="75950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6"/>
                <a:gd name="f7" fmla="val 76200"/>
                <a:gd name="f8" fmla="val 34925"/>
                <a:gd name="f9" fmla="val 38100"/>
                <a:gd name="f10" fmla="val 41021"/>
                <a:gd name="f11" fmla="val 52705"/>
                <a:gd name="f12" fmla="val 63500"/>
                <a:gd name="f13" fmla="val 64262"/>
                <a:gd name="f14" fmla="val 50800"/>
                <a:gd name="f15" fmla="+- 0 0 -90"/>
                <a:gd name="f16" fmla="*/ f3 1 75946"/>
                <a:gd name="f17" fmla="*/ f4 1 76200"/>
                <a:gd name="f18" fmla="+- f7 0 f5"/>
                <a:gd name="f19" fmla="+- f6 0 f5"/>
                <a:gd name="f20" fmla="*/ f15 f0 1"/>
                <a:gd name="f21" fmla="*/ f19 1 75946"/>
                <a:gd name="f22" fmla="*/ f18 1 76200"/>
                <a:gd name="f23" fmla="*/ 34925 f19 1"/>
                <a:gd name="f24" fmla="*/ 0 f18 1"/>
                <a:gd name="f25" fmla="*/ 0 f19 1"/>
                <a:gd name="f26" fmla="*/ 38100 f18 1"/>
                <a:gd name="f27" fmla="*/ 41021 f19 1"/>
                <a:gd name="f28" fmla="*/ 76200 f18 1"/>
                <a:gd name="f29" fmla="*/ 75946 f19 1"/>
                <a:gd name="f30" fmla="*/ f20 1 f2"/>
                <a:gd name="f31" fmla="*/ f23 1 75946"/>
                <a:gd name="f32" fmla="*/ f24 1 76200"/>
                <a:gd name="f33" fmla="*/ f25 1 75946"/>
                <a:gd name="f34" fmla="*/ f26 1 76200"/>
                <a:gd name="f35" fmla="*/ f27 1 75946"/>
                <a:gd name="f36" fmla="*/ f28 1 76200"/>
                <a:gd name="f37" fmla="*/ f29 1 75946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2"/>
                <a:gd name="f49" fmla="*/ f37 1 f21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7 1"/>
                <a:gd name="f60" fmla="*/ f49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9"/>
                </a:cxn>
                <a:cxn ang="f42">
                  <a:pos x="f60" y="f57"/>
                </a:cxn>
              </a:cxnLst>
              <a:rect l="f50" t="f53" r="f51" b="f52"/>
              <a:pathLst>
                <a:path w="75946" h="7620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9" name="Freeform: Shape 115">
              <a:extLst>
                <a:ext uri="{FF2B5EF4-FFF2-40B4-BE49-F238E27FC236}">
                  <a16:creationId xmlns:a16="http://schemas.microsoft.com/office/drawing/2014/main" id="{7F4424BB-D043-4C87-8BF3-13E3539863B2}"/>
                </a:ext>
              </a:extLst>
            </p:cNvPr>
            <p:cNvSpPr/>
            <p:nvPr/>
          </p:nvSpPr>
          <p:spPr>
            <a:xfrm>
              <a:off x="6928994" y="5935342"/>
              <a:ext cx="78482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486"/>
                <a:gd name="f7" fmla="val 77470"/>
                <a:gd name="f8" fmla="val 41275"/>
                <a:gd name="f9" fmla="val 53975"/>
                <a:gd name="f10" fmla="val 64008"/>
                <a:gd name="f11" fmla="val 66675"/>
                <a:gd name="f12" fmla="val 50673"/>
                <a:gd name="f13" fmla="val 37211"/>
                <a:gd name="f14" fmla="val 40005"/>
                <a:gd name="f15" fmla="val 13716"/>
                <a:gd name="f16" fmla="val 52451"/>
                <a:gd name="f17" fmla="val 27432"/>
                <a:gd name="f18" fmla="val 64770"/>
                <a:gd name="f19" fmla="+- 0 0 -90"/>
                <a:gd name="f20" fmla="*/ f3 1 78486"/>
                <a:gd name="f21" fmla="*/ f4 1 77470"/>
                <a:gd name="f22" fmla="+- f7 0 f5"/>
                <a:gd name="f23" fmla="+- f6 0 f5"/>
                <a:gd name="f24" fmla="*/ f19 f0 1"/>
                <a:gd name="f25" fmla="*/ f23 1 78486"/>
                <a:gd name="f26" fmla="*/ f22 1 77470"/>
                <a:gd name="f27" fmla="*/ 41275 f23 1"/>
                <a:gd name="f28" fmla="*/ 77470 f22 1"/>
                <a:gd name="f29" fmla="*/ 78486 f23 1"/>
                <a:gd name="f30" fmla="*/ 37211 f22 1"/>
                <a:gd name="f31" fmla="*/ 37211 f23 1"/>
                <a:gd name="f32" fmla="*/ 0 f22 1"/>
                <a:gd name="f33" fmla="*/ 0 f23 1"/>
                <a:gd name="f34" fmla="*/ 40005 f22 1"/>
                <a:gd name="f35" fmla="*/ f24 1 f2"/>
                <a:gd name="f36" fmla="*/ f27 1 78486"/>
                <a:gd name="f37" fmla="*/ f28 1 77470"/>
                <a:gd name="f38" fmla="*/ f29 1 78486"/>
                <a:gd name="f39" fmla="*/ f30 1 77470"/>
                <a:gd name="f40" fmla="*/ f31 1 78486"/>
                <a:gd name="f41" fmla="*/ f32 1 77470"/>
                <a:gd name="f42" fmla="*/ f33 1 78486"/>
                <a:gd name="f43" fmla="*/ f34 1 77470"/>
                <a:gd name="f44" fmla="*/ f5 1 f25"/>
                <a:gd name="f45" fmla="*/ f6 1 f25"/>
                <a:gd name="f46" fmla="*/ f5 1 f26"/>
                <a:gd name="f47" fmla="*/ f7 1 f26"/>
                <a:gd name="f48" fmla="+- f35 0 f1"/>
                <a:gd name="f49" fmla="*/ f36 1 f25"/>
                <a:gd name="f50" fmla="*/ f37 1 f26"/>
                <a:gd name="f51" fmla="*/ f38 1 f25"/>
                <a:gd name="f52" fmla="*/ f39 1 f26"/>
                <a:gd name="f53" fmla="*/ f40 1 f25"/>
                <a:gd name="f54" fmla="*/ f41 1 f26"/>
                <a:gd name="f55" fmla="*/ f42 1 f25"/>
                <a:gd name="f56" fmla="*/ f43 1 f26"/>
                <a:gd name="f57" fmla="*/ f44 f20 1"/>
                <a:gd name="f58" fmla="*/ f45 f20 1"/>
                <a:gd name="f59" fmla="*/ f47 f21 1"/>
                <a:gd name="f60" fmla="*/ f46 f21 1"/>
                <a:gd name="f61" fmla="*/ f49 f20 1"/>
                <a:gd name="f62" fmla="*/ f50 f21 1"/>
                <a:gd name="f63" fmla="*/ f51 f20 1"/>
                <a:gd name="f64" fmla="*/ f52 f21 1"/>
                <a:gd name="f65" fmla="*/ f53 f20 1"/>
                <a:gd name="f66" fmla="*/ f54 f21 1"/>
                <a:gd name="f67" fmla="*/ f55 f20 1"/>
                <a:gd name="f68" fmla="*/ f56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8">
                  <a:pos x="f61" y="f62"/>
                </a:cxn>
                <a:cxn ang="f48">
                  <a:pos x="f63" y="f64"/>
                </a:cxn>
                <a:cxn ang="f48">
                  <a:pos x="f65" y="f66"/>
                </a:cxn>
                <a:cxn ang="f48">
                  <a:pos x="f67" y="f68"/>
                </a:cxn>
                <a:cxn ang="f48">
                  <a:pos x="f61" y="f62"/>
                </a:cxn>
              </a:cxnLst>
              <a:rect l="f57" t="f60" r="f58" b="f59"/>
              <a:pathLst>
                <a:path w="78486" h="77470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3" y="f5"/>
                  </a:lnTo>
                  <a:lnTo>
                    <a:pt x="f5" y="f14"/>
                  </a:lnTo>
                  <a:cubicBezTo>
                    <a:pt x="f15" y="f16"/>
                    <a:pt x="f17" y="f18"/>
                    <a:pt x="f8" y="f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0" name="Freeform: Shape 116">
              <a:extLst>
                <a:ext uri="{FF2B5EF4-FFF2-40B4-BE49-F238E27FC236}">
                  <a16:creationId xmlns:a16="http://schemas.microsoft.com/office/drawing/2014/main" id="{18281F80-8650-494A-89BA-65FA24DE67CD}"/>
                </a:ext>
              </a:extLst>
            </p:cNvPr>
            <p:cNvSpPr/>
            <p:nvPr/>
          </p:nvSpPr>
          <p:spPr>
            <a:xfrm>
              <a:off x="8248016" y="4521836"/>
              <a:ext cx="73152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1247"/>
                <a:gd name="f8" fmla="val 32385"/>
                <a:gd name="f9" fmla="val 34798"/>
                <a:gd name="f10" fmla="val 40513"/>
                <a:gd name="f11" fmla="val 51689"/>
                <a:gd name="f12" fmla="val 59436"/>
                <a:gd name="f13" fmla="val 62484"/>
                <a:gd name="f14" fmla="val 47752"/>
                <a:gd name="f15" fmla="val 73152"/>
                <a:gd name="f16" fmla="val 36322"/>
                <a:gd name="f17" fmla="+- 0 0 -90"/>
                <a:gd name="f18" fmla="*/ f3 1 73151"/>
                <a:gd name="f19" fmla="*/ f4 1 71247"/>
                <a:gd name="f20" fmla="+- f7 0 f5"/>
                <a:gd name="f21" fmla="+- f6 0 f5"/>
                <a:gd name="f22" fmla="*/ f17 f0 1"/>
                <a:gd name="f23" fmla="*/ f21 1 73151"/>
                <a:gd name="f24" fmla="*/ f20 1 71247"/>
                <a:gd name="f25" fmla="*/ 32385 f21 1"/>
                <a:gd name="f26" fmla="*/ 0 f20 1"/>
                <a:gd name="f27" fmla="*/ 0 f21 1"/>
                <a:gd name="f28" fmla="*/ 34798 f20 1"/>
                <a:gd name="f29" fmla="*/ 40513 f21 1"/>
                <a:gd name="f30" fmla="*/ 71247 f20 1"/>
                <a:gd name="f31" fmla="*/ 73152 f21 1"/>
                <a:gd name="f32" fmla="*/ 36322 f20 1"/>
                <a:gd name="f33" fmla="*/ f22 1 f2"/>
                <a:gd name="f34" fmla="*/ f25 1 73151"/>
                <a:gd name="f35" fmla="*/ f26 1 71247"/>
                <a:gd name="f36" fmla="*/ f27 1 73151"/>
                <a:gd name="f37" fmla="*/ f28 1 71247"/>
                <a:gd name="f38" fmla="*/ f29 1 73151"/>
                <a:gd name="f39" fmla="*/ f30 1 71247"/>
                <a:gd name="f40" fmla="*/ f31 1 73151"/>
                <a:gd name="f41" fmla="*/ f32 1 7124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3151" h="7124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1" name="Freeform: Shape 117">
              <a:extLst>
                <a:ext uri="{FF2B5EF4-FFF2-40B4-BE49-F238E27FC236}">
                  <a16:creationId xmlns:a16="http://schemas.microsoft.com/office/drawing/2014/main" id="{16776AA1-7476-40E4-9FA9-8D2F229C8472}"/>
                </a:ext>
              </a:extLst>
            </p:cNvPr>
            <p:cNvSpPr/>
            <p:nvPr/>
          </p:nvSpPr>
          <p:spPr>
            <a:xfrm>
              <a:off x="8315837" y="4446013"/>
              <a:ext cx="75822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4295"/>
                <a:gd name="f8" fmla="val 35052"/>
                <a:gd name="f9" fmla="val 23749"/>
                <a:gd name="f10" fmla="val 12700"/>
                <a:gd name="f11" fmla="val 12065"/>
                <a:gd name="f12" fmla="val 24765"/>
                <a:gd name="f13" fmla="val 38100"/>
                <a:gd name="f14" fmla="val 40767"/>
                <a:gd name="f15" fmla="val 36195"/>
                <a:gd name="f16" fmla="+- 0 0 -90"/>
                <a:gd name="f17" fmla="*/ f3 1 75819"/>
                <a:gd name="f18" fmla="*/ f4 1 74295"/>
                <a:gd name="f19" fmla="+- f7 0 f5"/>
                <a:gd name="f20" fmla="+- f6 0 f5"/>
                <a:gd name="f21" fmla="*/ f16 f0 1"/>
                <a:gd name="f22" fmla="*/ f20 1 75819"/>
                <a:gd name="f23" fmla="*/ f19 1 74295"/>
                <a:gd name="f24" fmla="*/ 35052 f20 1"/>
                <a:gd name="f25" fmla="*/ 0 f19 1"/>
                <a:gd name="f26" fmla="*/ 0 f20 1"/>
                <a:gd name="f27" fmla="*/ 38100 f19 1"/>
                <a:gd name="f28" fmla="*/ 40767 f20 1"/>
                <a:gd name="f29" fmla="*/ 74295 f19 1"/>
                <a:gd name="f30" fmla="*/ 75819 f20 1"/>
                <a:gd name="f31" fmla="*/ 36195 f19 1"/>
                <a:gd name="f32" fmla="*/ f21 1 f2"/>
                <a:gd name="f33" fmla="*/ f24 1 75819"/>
                <a:gd name="f34" fmla="*/ f25 1 74295"/>
                <a:gd name="f35" fmla="*/ f26 1 75819"/>
                <a:gd name="f36" fmla="*/ f27 1 74295"/>
                <a:gd name="f37" fmla="*/ f28 1 75819"/>
                <a:gd name="f38" fmla="*/ f29 1 74295"/>
                <a:gd name="f39" fmla="*/ f30 1 75819"/>
                <a:gd name="f40" fmla="*/ f31 1 74295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5819" h="74295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7"/>
                  </a:lnTo>
                  <a:lnTo>
                    <a:pt x="f6" y="f1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2" name="Freeform: Shape 118">
              <a:extLst>
                <a:ext uri="{FF2B5EF4-FFF2-40B4-BE49-F238E27FC236}">
                  <a16:creationId xmlns:a16="http://schemas.microsoft.com/office/drawing/2014/main" id="{0C99E530-908F-441F-AED7-2FBEC67296B0}"/>
                </a:ext>
              </a:extLst>
            </p:cNvPr>
            <p:cNvSpPr/>
            <p:nvPr/>
          </p:nvSpPr>
          <p:spPr>
            <a:xfrm>
              <a:off x="8386062" y="3965359"/>
              <a:ext cx="1663449" cy="73618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63445"/>
                <a:gd name="f7" fmla="val 736179"/>
                <a:gd name="f8" fmla="val 262636"/>
                <a:gd name="f9" fmla="val 240752"/>
                <a:gd name="f10" fmla="val 486791"/>
                <a:gd name="f11" fmla="val 9866"/>
                <a:gd name="f12" fmla="val 802132"/>
                <a:gd name="f13" fmla="+- 0 0 7406"/>
                <a:gd name="f14" fmla="val 1051433"/>
                <a:gd name="f15" fmla="val 197572"/>
                <a:gd name="f16" fmla="val 1140333"/>
                <a:gd name="f17" fmla="val 270470"/>
                <a:gd name="f18" fmla="val 1223645"/>
                <a:gd name="f19" fmla="val 349083"/>
                <a:gd name="f20" fmla="val 1309624"/>
                <a:gd name="f21" fmla="val 424902"/>
                <a:gd name="f22" fmla="val 1663446"/>
                <a:gd name="f23" fmla="val 659979"/>
                <a:gd name="f24" fmla="val 1469136"/>
                <a:gd name="f25" fmla="val 488529"/>
                <a:gd name="f26" fmla="val 1275461"/>
                <a:gd name="f27" fmla="val 314539"/>
                <a:gd name="f28" fmla="val 1075436"/>
                <a:gd name="f29" fmla="val 148169"/>
                <a:gd name="f30" fmla="val 822960"/>
                <a:gd name="f31" fmla="+- 0 0 62524"/>
                <a:gd name="f32" fmla="val 479425"/>
                <a:gd name="f33" fmla="+- 0 0 46268"/>
                <a:gd name="f34" fmla="val 244348"/>
                <a:gd name="f35" fmla="val 182586"/>
                <a:gd name="f36" fmla="val 231648"/>
                <a:gd name="f37" fmla="val 194651"/>
                <a:gd name="f38" fmla="val 142748"/>
                <a:gd name="f39" fmla="val 289266"/>
                <a:gd name="f40" fmla="val 442682"/>
                <a:gd name="f41" fmla="val 40640"/>
                <a:gd name="f42" fmla="val 478623"/>
                <a:gd name="f43" fmla="val 171958"/>
                <a:gd name="f44" fmla="val 337907"/>
                <a:gd name="f45" fmla="val 252349"/>
                <a:gd name="f46" fmla="val 251674"/>
                <a:gd name="f47" fmla="+- 0 0 -90"/>
                <a:gd name="f48" fmla="*/ f3 1 1663445"/>
                <a:gd name="f49" fmla="*/ f4 1 736179"/>
                <a:gd name="f50" fmla="+- f7 0 f5"/>
                <a:gd name="f51" fmla="+- f6 0 f5"/>
                <a:gd name="f52" fmla="*/ f47 f0 1"/>
                <a:gd name="f53" fmla="*/ f51 1 1663445"/>
                <a:gd name="f54" fmla="*/ f50 1 736179"/>
                <a:gd name="f55" fmla="*/ 262636 f51 1"/>
                <a:gd name="f56" fmla="*/ 240752 f50 1"/>
                <a:gd name="f57" fmla="*/ 1051433 f51 1"/>
                <a:gd name="f58" fmla="*/ 197572 f50 1"/>
                <a:gd name="f59" fmla="*/ 1309624 f51 1"/>
                <a:gd name="f60" fmla="*/ 424902 f50 1"/>
                <a:gd name="f61" fmla="*/ 1663446 f51 1"/>
                <a:gd name="f62" fmla="*/ 736179 f50 1"/>
                <a:gd name="f63" fmla="*/ 659979 f50 1"/>
                <a:gd name="f64" fmla="*/ 1075436 f51 1"/>
                <a:gd name="f65" fmla="*/ 148169 f50 1"/>
                <a:gd name="f66" fmla="*/ 244348 f51 1"/>
                <a:gd name="f67" fmla="*/ 182586 f50 1"/>
                <a:gd name="f68" fmla="*/ 0 f51 1"/>
                <a:gd name="f69" fmla="*/ 442682 f50 1"/>
                <a:gd name="f70" fmla="*/ 40640 f51 1"/>
                <a:gd name="f71" fmla="*/ 478623 f50 1"/>
                <a:gd name="f72" fmla="*/ f52 1 f2"/>
                <a:gd name="f73" fmla="*/ f55 1 1663445"/>
                <a:gd name="f74" fmla="*/ f56 1 736179"/>
                <a:gd name="f75" fmla="*/ f57 1 1663445"/>
                <a:gd name="f76" fmla="*/ f58 1 736179"/>
                <a:gd name="f77" fmla="*/ f59 1 1663445"/>
                <a:gd name="f78" fmla="*/ f60 1 736179"/>
                <a:gd name="f79" fmla="*/ f61 1 1663445"/>
                <a:gd name="f80" fmla="*/ f62 1 736179"/>
                <a:gd name="f81" fmla="*/ f63 1 736179"/>
                <a:gd name="f82" fmla="*/ f64 1 1663445"/>
                <a:gd name="f83" fmla="*/ f65 1 736179"/>
                <a:gd name="f84" fmla="*/ f66 1 1663445"/>
                <a:gd name="f85" fmla="*/ f67 1 736179"/>
                <a:gd name="f86" fmla="*/ f68 1 1663445"/>
                <a:gd name="f87" fmla="*/ f69 1 736179"/>
                <a:gd name="f88" fmla="*/ f70 1 1663445"/>
                <a:gd name="f89" fmla="*/ f71 1 736179"/>
                <a:gd name="f90" fmla="*/ f5 1 f53"/>
                <a:gd name="f91" fmla="*/ f6 1 f53"/>
                <a:gd name="f92" fmla="*/ f5 1 f54"/>
                <a:gd name="f93" fmla="*/ f7 1 f54"/>
                <a:gd name="f94" fmla="+- f72 0 f1"/>
                <a:gd name="f95" fmla="*/ f73 1 f53"/>
                <a:gd name="f96" fmla="*/ f74 1 f54"/>
                <a:gd name="f97" fmla="*/ f75 1 f53"/>
                <a:gd name="f98" fmla="*/ f76 1 f54"/>
                <a:gd name="f99" fmla="*/ f77 1 f53"/>
                <a:gd name="f100" fmla="*/ f78 1 f54"/>
                <a:gd name="f101" fmla="*/ f79 1 f53"/>
                <a:gd name="f102" fmla="*/ f80 1 f54"/>
                <a:gd name="f103" fmla="*/ f81 1 f54"/>
                <a:gd name="f104" fmla="*/ f82 1 f53"/>
                <a:gd name="f105" fmla="*/ f83 1 f54"/>
                <a:gd name="f106" fmla="*/ f84 1 f53"/>
                <a:gd name="f107" fmla="*/ f85 1 f54"/>
                <a:gd name="f108" fmla="*/ f86 1 f53"/>
                <a:gd name="f109" fmla="*/ f87 1 f54"/>
                <a:gd name="f110" fmla="*/ f88 1 f53"/>
                <a:gd name="f111" fmla="*/ f89 1 f54"/>
                <a:gd name="f112" fmla="*/ f90 f48 1"/>
                <a:gd name="f113" fmla="*/ f91 f48 1"/>
                <a:gd name="f114" fmla="*/ f93 f49 1"/>
                <a:gd name="f115" fmla="*/ f92 f49 1"/>
                <a:gd name="f116" fmla="*/ f95 f48 1"/>
                <a:gd name="f117" fmla="*/ f96 f49 1"/>
                <a:gd name="f118" fmla="*/ f97 f48 1"/>
                <a:gd name="f119" fmla="*/ f98 f49 1"/>
                <a:gd name="f120" fmla="*/ f99 f48 1"/>
                <a:gd name="f121" fmla="*/ f100 f49 1"/>
                <a:gd name="f122" fmla="*/ f101 f48 1"/>
                <a:gd name="f123" fmla="*/ f102 f49 1"/>
                <a:gd name="f124" fmla="*/ f103 f49 1"/>
                <a:gd name="f125" fmla="*/ f104 f48 1"/>
                <a:gd name="f126" fmla="*/ f105 f49 1"/>
                <a:gd name="f127" fmla="*/ f106 f48 1"/>
                <a:gd name="f128" fmla="*/ f107 f49 1"/>
                <a:gd name="f129" fmla="*/ f108 f48 1"/>
                <a:gd name="f130" fmla="*/ f109 f49 1"/>
                <a:gd name="f131" fmla="*/ f110 f48 1"/>
                <a:gd name="f132" fmla="*/ f111 f4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4">
                  <a:pos x="f116" y="f117"/>
                </a:cxn>
                <a:cxn ang="f94">
                  <a:pos x="f118" y="f119"/>
                </a:cxn>
                <a:cxn ang="f94">
                  <a:pos x="f120" y="f121"/>
                </a:cxn>
                <a:cxn ang="f94">
                  <a:pos x="f122" y="f123"/>
                </a:cxn>
                <a:cxn ang="f94">
                  <a:pos x="f122" y="f124"/>
                </a:cxn>
                <a:cxn ang="f94">
                  <a:pos x="f125" y="f126"/>
                </a:cxn>
                <a:cxn ang="f94">
                  <a:pos x="f127" y="f128"/>
                </a:cxn>
                <a:cxn ang="f94">
                  <a:pos x="f129" y="f130"/>
                </a:cxn>
                <a:cxn ang="f94">
                  <a:pos x="f131" y="f132"/>
                </a:cxn>
                <a:cxn ang="f94">
                  <a:pos x="f116" y="f117"/>
                </a:cxn>
              </a:cxnLst>
              <a:rect l="f112" t="f115" r="f113" b="f114"/>
              <a:pathLst>
                <a:path w="1663445" h="73617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7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5" y="f40"/>
                  </a:cubicBezTo>
                  <a:lnTo>
                    <a:pt x="f41" y="f42"/>
                  </a:lnTo>
                  <a:cubicBezTo>
                    <a:pt x="f43" y="f44"/>
                    <a:pt x="f45" y="f46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3" name="Freeform: Shape 119">
              <a:extLst>
                <a:ext uri="{FF2B5EF4-FFF2-40B4-BE49-F238E27FC236}">
                  <a16:creationId xmlns:a16="http://schemas.microsoft.com/office/drawing/2014/main" id="{BFB15DE3-0385-4C83-B32D-886993898D96}"/>
                </a:ext>
              </a:extLst>
            </p:cNvPr>
            <p:cNvSpPr/>
            <p:nvPr/>
          </p:nvSpPr>
          <p:spPr>
            <a:xfrm>
              <a:off x="8099169" y="4677412"/>
              <a:ext cx="76965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1"/>
                <a:gd name="f7" fmla="val 75692"/>
                <a:gd name="f8" fmla="val 36195"/>
                <a:gd name="f9" fmla="val 38989"/>
                <a:gd name="f10" fmla="val 40640"/>
                <a:gd name="f11" fmla="val 76962"/>
                <a:gd name="f12" fmla="val 36576"/>
                <a:gd name="f13" fmla="+- 0 0 -90"/>
                <a:gd name="f14" fmla="*/ f3 1 76961"/>
                <a:gd name="f15" fmla="*/ f4 1 75692"/>
                <a:gd name="f16" fmla="+- f7 0 f5"/>
                <a:gd name="f17" fmla="+- f6 0 f5"/>
                <a:gd name="f18" fmla="*/ f13 f0 1"/>
                <a:gd name="f19" fmla="*/ f17 1 76961"/>
                <a:gd name="f20" fmla="*/ f16 1 75692"/>
                <a:gd name="f21" fmla="*/ 36195 f17 1"/>
                <a:gd name="f22" fmla="*/ 0 f16 1"/>
                <a:gd name="f23" fmla="*/ 0 f17 1"/>
                <a:gd name="f24" fmla="*/ 38989 f16 1"/>
                <a:gd name="f25" fmla="*/ 40640 f17 1"/>
                <a:gd name="f26" fmla="*/ 75692 f16 1"/>
                <a:gd name="f27" fmla="*/ 76962 f17 1"/>
                <a:gd name="f28" fmla="*/ 36576 f16 1"/>
                <a:gd name="f29" fmla="*/ f18 1 f2"/>
                <a:gd name="f30" fmla="*/ f21 1 76961"/>
                <a:gd name="f31" fmla="*/ f22 1 75692"/>
                <a:gd name="f32" fmla="*/ f23 1 76961"/>
                <a:gd name="f33" fmla="*/ f24 1 75692"/>
                <a:gd name="f34" fmla="*/ f25 1 76961"/>
                <a:gd name="f35" fmla="*/ f26 1 75692"/>
                <a:gd name="f36" fmla="*/ f27 1 76961"/>
                <a:gd name="f37" fmla="*/ f28 1 756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961" h="7569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4" name="Freeform: Shape 120">
              <a:extLst>
                <a:ext uri="{FF2B5EF4-FFF2-40B4-BE49-F238E27FC236}">
                  <a16:creationId xmlns:a16="http://schemas.microsoft.com/office/drawing/2014/main" id="{0A47CEA0-3490-4652-9D06-711C1AC36C6D}"/>
                </a:ext>
              </a:extLst>
            </p:cNvPr>
            <p:cNvSpPr/>
            <p:nvPr/>
          </p:nvSpPr>
          <p:spPr>
            <a:xfrm>
              <a:off x="7004560" y="4755638"/>
              <a:ext cx="1098166" cy="11752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8169"/>
                <a:gd name="f7" fmla="val 1175258"/>
                <a:gd name="f8" fmla="val 41275"/>
                <a:gd name="f9" fmla="val 436626"/>
                <a:gd name="f10" fmla="val 749300"/>
                <a:gd name="f11" fmla="val 810768"/>
                <a:gd name="f12" fmla="val 346202"/>
                <a:gd name="f13" fmla="val 36830"/>
                <a:gd name="f14" fmla="val 1057529"/>
                <a:gd name="f15" fmla="val 767842"/>
                <a:gd name="f16" fmla="val 311658"/>
                <a:gd name="f17" fmla="val 393954"/>
                <a:gd name="f18" fmla="val 714248"/>
                <a:gd name="f19" fmla="val 1138428"/>
                <a:gd name="f20" fmla="+- 0 0 -90"/>
                <a:gd name="f21" fmla="*/ f3 1 1098169"/>
                <a:gd name="f22" fmla="*/ f4 1 1175258"/>
                <a:gd name="f23" fmla="+- f7 0 f5"/>
                <a:gd name="f24" fmla="+- f6 0 f5"/>
                <a:gd name="f25" fmla="*/ f20 f0 1"/>
                <a:gd name="f26" fmla="*/ f24 1 1098169"/>
                <a:gd name="f27" fmla="*/ f23 1 1175258"/>
                <a:gd name="f28" fmla="*/ 41275 f24 1"/>
                <a:gd name="f29" fmla="*/ 1175258 f23 1"/>
                <a:gd name="f30" fmla="*/ 1098169 f24 1"/>
                <a:gd name="f31" fmla="*/ 36830 f23 1"/>
                <a:gd name="f32" fmla="*/ 1057529 f24 1"/>
                <a:gd name="f33" fmla="*/ 0 f23 1"/>
                <a:gd name="f34" fmla="*/ 0 f24 1"/>
                <a:gd name="f35" fmla="*/ 1138428 f23 1"/>
                <a:gd name="f36" fmla="*/ f25 1 f2"/>
                <a:gd name="f37" fmla="*/ f28 1 1098169"/>
                <a:gd name="f38" fmla="*/ f29 1 1175258"/>
                <a:gd name="f39" fmla="*/ f30 1 1098169"/>
                <a:gd name="f40" fmla="*/ f31 1 1175258"/>
                <a:gd name="f41" fmla="*/ f32 1 1098169"/>
                <a:gd name="f42" fmla="*/ f33 1 1175258"/>
                <a:gd name="f43" fmla="*/ f34 1 1098169"/>
                <a:gd name="f44" fmla="*/ f35 1 1175258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8169" h="1175258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5" name="Freeform: Shape 121">
              <a:extLst>
                <a:ext uri="{FF2B5EF4-FFF2-40B4-BE49-F238E27FC236}">
                  <a16:creationId xmlns:a16="http://schemas.microsoft.com/office/drawing/2014/main" id="{399DA1F5-3448-4479-AAA0-DE8D7BFE01B2}"/>
                </a:ext>
              </a:extLst>
            </p:cNvPr>
            <p:cNvSpPr/>
            <p:nvPr/>
          </p:nvSpPr>
          <p:spPr>
            <a:xfrm>
              <a:off x="5261100" y="6253855"/>
              <a:ext cx="1450338" cy="15185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50340"/>
                <a:gd name="f7" fmla="val 1518539"/>
                <a:gd name="f8" fmla="val 1409446"/>
                <a:gd name="f9" fmla="val 898398"/>
                <a:gd name="f10" fmla="val 549910"/>
                <a:gd name="f11" fmla="val 384810"/>
                <a:gd name="f12" fmla="val 1104011"/>
                <a:gd name="f13" fmla="val 76200"/>
                <a:gd name="f14" fmla="val 37846"/>
                <a:gd name="f15" fmla="+- 0 0 -90"/>
                <a:gd name="f16" fmla="*/ f3 1 1450340"/>
                <a:gd name="f17" fmla="*/ f4 1 1518539"/>
                <a:gd name="f18" fmla="+- f7 0 f5"/>
                <a:gd name="f19" fmla="+- f6 0 f5"/>
                <a:gd name="f20" fmla="*/ f15 f0 1"/>
                <a:gd name="f21" fmla="*/ f19 1 1450340"/>
                <a:gd name="f22" fmla="*/ f18 1 1518539"/>
                <a:gd name="f23" fmla="*/ 1409446 f19 1"/>
                <a:gd name="f24" fmla="*/ 0 f18 1"/>
                <a:gd name="f25" fmla="*/ 0 f19 1"/>
                <a:gd name="f26" fmla="*/ 1518539 f18 1"/>
                <a:gd name="f27" fmla="*/ 76200 f19 1"/>
                <a:gd name="f28" fmla="*/ 1450340 f19 1"/>
                <a:gd name="f29" fmla="*/ 37846 f18 1"/>
                <a:gd name="f30" fmla="*/ f20 1 f2"/>
                <a:gd name="f31" fmla="*/ f23 1 1450340"/>
                <a:gd name="f32" fmla="*/ f24 1 1518539"/>
                <a:gd name="f33" fmla="*/ f25 1 1450340"/>
                <a:gd name="f34" fmla="*/ f26 1 1518539"/>
                <a:gd name="f35" fmla="*/ f27 1 1450340"/>
                <a:gd name="f36" fmla="*/ f28 1 1450340"/>
                <a:gd name="f37" fmla="*/ f29 1 1518539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1450340" h="1518539">
                  <a:moveTo>
                    <a:pt x="f8" y="f5"/>
                  </a:moveTo>
                  <a:cubicBezTo>
                    <a:pt x="f9" y="f10"/>
                    <a:pt x="f11" y="f12"/>
                    <a:pt x="f5" y="f7"/>
                  </a:cubicBezTo>
                  <a:lnTo>
                    <a:pt x="f13" y="f7"/>
                  </a:lnTo>
                  <a:lnTo>
                    <a:pt x="f6" y="f14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6" name="Freeform: Shape 122">
              <a:extLst>
                <a:ext uri="{FF2B5EF4-FFF2-40B4-BE49-F238E27FC236}">
                  <a16:creationId xmlns:a16="http://schemas.microsoft.com/office/drawing/2014/main" id="{98D60262-E1DE-4B06-8272-1F9D12D103D2}"/>
                </a:ext>
              </a:extLst>
            </p:cNvPr>
            <p:cNvSpPr/>
            <p:nvPr/>
          </p:nvSpPr>
          <p:spPr>
            <a:xfrm>
              <a:off x="6936867" y="6088889"/>
              <a:ext cx="80512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9628"/>
                <a:gd name="f8" fmla="val 43434"/>
                <a:gd name="f9" fmla="val 79629"/>
                <a:gd name="f10" fmla="val 56134"/>
                <a:gd name="f11" fmla="val 66167"/>
                <a:gd name="f12" fmla="val 68834"/>
                <a:gd name="f13" fmla="val 52832"/>
                <a:gd name="f14" fmla="val 80518"/>
                <a:gd name="f15" fmla="val 39497"/>
                <a:gd name="f16" fmla="val 37211"/>
                <a:gd name="f17" fmla="val 40132"/>
                <a:gd name="f18" fmla="+- 0 0 -90"/>
                <a:gd name="f19" fmla="*/ f3 1 80517"/>
                <a:gd name="f20" fmla="*/ f4 1 79628"/>
                <a:gd name="f21" fmla="+- f7 0 f5"/>
                <a:gd name="f22" fmla="+- f6 0 f5"/>
                <a:gd name="f23" fmla="*/ f18 f0 1"/>
                <a:gd name="f24" fmla="*/ f22 1 80517"/>
                <a:gd name="f25" fmla="*/ f21 1 79628"/>
                <a:gd name="f26" fmla="*/ 43434 f22 1"/>
                <a:gd name="f27" fmla="*/ 79629 f21 1"/>
                <a:gd name="f28" fmla="*/ 80518 f22 1"/>
                <a:gd name="f29" fmla="*/ 39497 f21 1"/>
                <a:gd name="f30" fmla="*/ 37211 f22 1"/>
                <a:gd name="f31" fmla="*/ 0 f21 1"/>
                <a:gd name="f32" fmla="*/ 0 f22 1"/>
                <a:gd name="f33" fmla="*/ 40132 f21 1"/>
                <a:gd name="f34" fmla="*/ f23 1 f2"/>
                <a:gd name="f35" fmla="*/ f26 1 80517"/>
                <a:gd name="f36" fmla="*/ f27 1 79628"/>
                <a:gd name="f37" fmla="*/ f28 1 80517"/>
                <a:gd name="f38" fmla="*/ f29 1 79628"/>
                <a:gd name="f39" fmla="*/ f30 1 80517"/>
                <a:gd name="f40" fmla="*/ f31 1 79628"/>
                <a:gd name="f41" fmla="*/ f32 1 80517"/>
                <a:gd name="f42" fmla="*/ f33 1 79628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0517" h="7962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5"/>
                  </a:lnTo>
                  <a:lnTo>
                    <a:pt x="f5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7" name="Freeform: Shape 123">
              <a:extLst>
                <a:ext uri="{FF2B5EF4-FFF2-40B4-BE49-F238E27FC236}">
                  <a16:creationId xmlns:a16="http://schemas.microsoft.com/office/drawing/2014/main" id="{1F0111C5-9C31-4C08-9F26-C39502212DC1}"/>
                </a:ext>
              </a:extLst>
            </p:cNvPr>
            <p:cNvSpPr/>
            <p:nvPr/>
          </p:nvSpPr>
          <p:spPr>
            <a:xfrm>
              <a:off x="8251573" y="4664967"/>
              <a:ext cx="85596" cy="844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5597"/>
                <a:gd name="f7" fmla="val 84454"/>
                <a:gd name="f8" fmla="val 45466"/>
                <a:gd name="f9" fmla="val 43434"/>
                <a:gd name="f10" fmla="val 84455"/>
                <a:gd name="f11" fmla="val 57658"/>
                <a:gd name="f12" fmla="val 68961"/>
                <a:gd name="f13" fmla="val 71755"/>
                <a:gd name="f14" fmla="val 53721"/>
                <a:gd name="f15" fmla="val 85598"/>
                <a:gd name="f16" fmla="val 38989"/>
                <a:gd name="f17" fmla="val 42164"/>
                <a:gd name="f18" fmla="+- 0 0 -90"/>
                <a:gd name="f19" fmla="*/ f3 1 85597"/>
                <a:gd name="f20" fmla="*/ f4 1 84454"/>
                <a:gd name="f21" fmla="+- f7 0 f5"/>
                <a:gd name="f22" fmla="+- f6 0 f5"/>
                <a:gd name="f23" fmla="*/ f18 f0 1"/>
                <a:gd name="f24" fmla="*/ f22 1 85597"/>
                <a:gd name="f25" fmla="*/ f21 1 84454"/>
                <a:gd name="f26" fmla="*/ 0 f22 1"/>
                <a:gd name="f27" fmla="*/ 45466 f21 1"/>
                <a:gd name="f28" fmla="*/ 43434 f22 1"/>
                <a:gd name="f29" fmla="*/ 84455 f21 1"/>
                <a:gd name="f30" fmla="*/ 85598 f22 1"/>
                <a:gd name="f31" fmla="*/ 38989 f21 1"/>
                <a:gd name="f32" fmla="*/ 42164 f22 1"/>
                <a:gd name="f33" fmla="*/ 0 f21 1"/>
                <a:gd name="f34" fmla="*/ f23 1 f2"/>
                <a:gd name="f35" fmla="*/ f26 1 85597"/>
                <a:gd name="f36" fmla="*/ f27 1 84454"/>
                <a:gd name="f37" fmla="*/ f28 1 85597"/>
                <a:gd name="f38" fmla="*/ f29 1 84454"/>
                <a:gd name="f39" fmla="*/ f30 1 85597"/>
                <a:gd name="f40" fmla="*/ f31 1 84454"/>
                <a:gd name="f41" fmla="*/ f32 1 85597"/>
                <a:gd name="f42" fmla="*/ f33 1 8445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5597" h="84454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lnTo>
                    <a:pt x="f17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8" name="Freeform: Shape 124">
              <a:extLst>
                <a:ext uri="{FF2B5EF4-FFF2-40B4-BE49-F238E27FC236}">
                  <a16:creationId xmlns:a16="http://schemas.microsoft.com/office/drawing/2014/main" id="{25ED7991-0C87-4F5D-922B-BA624F8B95C6}"/>
                </a:ext>
              </a:extLst>
            </p:cNvPr>
            <p:cNvSpPr/>
            <p:nvPr/>
          </p:nvSpPr>
          <p:spPr>
            <a:xfrm>
              <a:off x="8178795" y="4749795"/>
              <a:ext cx="79753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755"/>
                <a:gd name="f7" fmla="val 77851"/>
                <a:gd name="f8" fmla="val 38735"/>
                <a:gd name="f9" fmla="val 43307"/>
                <a:gd name="f10" fmla="val 79756"/>
                <a:gd name="f11" fmla="val 38481"/>
                <a:gd name="f12" fmla="val 36703"/>
                <a:gd name="f13" fmla="+- 0 0 -90"/>
                <a:gd name="f14" fmla="*/ f3 1 79755"/>
                <a:gd name="f15" fmla="*/ f4 1 77851"/>
                <a:gd name="f16" fmla="+- f7 0 f5"/>
                <a:gd name="f17" fmla="+- f6 0 f5"/>
                <a:gd name="f18" fmla="*/ f13 f0 1"/>
                <a:gd name="f19" fmla="*/ f17 1 79755"/>
                <a:gd name="f20" fmla="*/ f16 1 77851"/>
                <a:gd name="f21" fmla="*/ 0 f17 1"/>
                <a:gd name="f22" fmla="*/ 38735 f16 1"/>
                <a:gd name="f23" fmla="*/ 43307 f17 1"/>
                <a:gd name="f24" fmla="*/ 77851 f16 1"/>
                <a:gd name="f25" fmla="*/ 79756 f17 1"/>
                <a:gd name="f26" fmla="*/ 38481 f16 1"/>
                <a:gd name="f27" fmla="*/ 36703 f17 1"/>
                <a:gd name="f28" fmla="*/ 0 f16 1"/>
                <a:gd name="f29" fmla="*/ f18 1 f2"/>
                <a:gd name="f30" fmla="*/ f21 1 79755"/>
                <a:gd name="f31" fmla="*/ f22 1 77851"/>
                <a:gd name="f32" fmla="*/ f23 1 79755"/>
                <a:gd name="f33" fmla="*/ f24 1 77851"/>
                <a:gd name="f34" fmla="*/ f25 1 79755"/>
                <a:gd name="f35" fmla="*/ f26 1 77851"/>
                <a:gd name="f36" fmla="*/ f27 1 79755"/>
                <a:gd name="f37" fmla="*/ f28 1 7785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755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9" name="Freeform: Shape 125">
              <a:extLst>
                <a:ext uri="{FF2B5EF4-FFF2-40B4-BE49-F238E27FC236}">
                  <a16:creationId xmlns:a16="http://schemas.microsoft.com/office/drawing/2014/main" id="{0C549AC2-7436-476C-9E64-0042D15832E1}"/>
                </a:ext>
              </a:extLst>
            </p:cNvPr>
            <p:cNvSpPr/>
            <p:nvPr/>
          </p:nvSpPr>
          <p:spPr>
            <a:xfrm>
              <a:off x="6860286" y="6169155"/>
              <a:ext cx="82926" cy="822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1"/>
                <a:gd name="f7" fmla="val 82295"/>
                <a:gd name="f8" fmla="val 43180"/>
                <a:gd name="f9" fmla="val 82296"/>
                <a:gd name="f10" fmla="val 39370"/>
                <a:gd name="f11" fmla="val 39497"/>
                <a:gd name="f12" fmla="val 42545"/>
                <a:gd name="f13" fmla="+- 0 0 -90"/>
                <a:gd name="f14" fmla="*/ f3 1 82931"/>
                <a:gd name="f15" fmla="*/ f4 1 82295"/>
                <a:gd name="f16" fmla="+- f7 0 f5"/>
                <a:gd name="f17" fmla="+- f6 0 f5"/>
                <a:gd name="f18" fmla="*/ f13 f0 1"/>
                <a:gd name="f19" fmla="*/ f17 1 82931"/>
                <a:gd name="f20" fmla="*/ f16 1 82295"/>
                <a:gd name="f21" fmla="*/ 43180 f17 1"/>
                <a:gd name="f22" fmla="*/ 82296 f16 1"/>
                <a:gd name="f23" fmla="*/ 82931 f17 1"/>
                <a:gd name="f24" fmla="*/ 39370 f16 1"/>
                <a:gd name="f25" fmla="*/ 39497 f17 1"/>
                <a:gd name="f26" fmla="*/ 0 f16 1"/>
                <a:gd name="f27" fmla="*/ 0 f17 1"/>
                <a:gd name="f28" fmla="*/ 42545 f16 1"/>
                <a:gd name="f29" fmla="*/ f18 1 f2"/>
                <a:gd name="f30" fmla="*/ f21 1 82931"/>
                <a:gd name="f31" fmla="*/ f22 1 82295"/>
                <a:gd name="f32" fmla="*/ f23 1 82931"/>
                <a:gd name="f33" fmla="*/ f24 1 82295"/>
                <a:gd name="f34" fmla="*/ f25 1 82931"/>
                <a:gd name="f35" fmla="*/ f26 1 82295"/>
                <a:gd name="f36" fmla="*/ f27 1 82931"/>
                <a:gd name="f37" fmla="*/ f28 1 822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2931" h="82295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0" name="Freeform: Shape 126">
              <a:extLst>
                <a:ext uri="{FF2B5EF4-FFF2-40B4-BE49-F238E27FC236}">
                  <a16:creationId xmlns:a16="http://schemas.microsoft.com/office/drawing/2014/main" id="{6A24851F-A27C-40C3-8C21-8B1426634290}"/>
                </a:ext>
              </a:extLst>
            </p:cNvPr>
            <p:cNvSpPr/>
            <p:nvPr/>
          </p:nvSpPr>
          <p:spPr>
            <a:xfrm>
              <a:off x="7010403" y="6009135"/>
              <a:ext cx="81024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026"/>
                <a:gd name="f7" fmla="val 79628"/>
                <a:gd name="f8" fmla="val 43688"/>
                <a:gd name="f9" fmla="val 79629"/>
                <a:gd name="f10" fmla="val 39243"/>
                <a:gd name="f11" fmla="val 38100"/>
                <a:gd name="f12" fmla="val 40259"/>
                <a:gd name="f13" fmla="+- 0 0 -90"/>
                <a:gd name="f14" fmla="*/ f3 1 81026"/>
                <a:gd name="f15" fmla="*/ f4 1 79628"/>
                <a:gd name="f16" fmla="+- f7 0 f5"/>
                <a:gd name="f17" fmla="+- f6 0 f5"/>
                <a:gd name="f18" fmla="*/ f13 f0 1"/>
                <a:gd name="f19" fmla="*/ f17 1 81026"/>
                <a:gd name="f20" fmla="*/ f16 1 79628"/>
                <a:gd name="f21" fmla="*/ 43688 f17 1"/>
                <a:gd name="f22" fmla="*/ 79629 f16 1"/>
                <a:gd name="f23" fmla="*/ 81026 f17 1"/>
                <a:gd name="f24" fmla="*/ 39243 f16 1"/>
                <a:gd name="f25" fmla="*/ 38100 f17 1"/>
                <a:gd name="f26" fmla="*/ 0 f16 1"/>
                <a:gd name="f27" fmla="*/ 0 f17 1"/>
                <a:gd name="f28" fmla="*/ 40259 f16 1"/>
                <a:gd name="f29" fmla="*/ f18 1 f2"/>
                <a:gd name="f30" fmla="*/ f21 1 81026"/>
                <a:gd name="f31" fmla="*/ f22 1 79628"/>
                <a:gd name="f32" fmla="*/ f23 1 81026"/>
                <a:gd name="f33" fmla="*/ f24 1 79628"/>
                <a:gd name="f34" fmla="*/ f25 1 81026"/>
                <a:gd name="f35" fmla="*/ f26 1 79628"/>
                <a:gd name="f36" fmla="*/ f27 1 81026"/>
                <a:gd name="f37" fmla="*/ f28 1 7962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026" h="79628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1" name="Freeform: Shape 127">
              <a:extLst>
                <a:ext uri="{FF2B5EF4-FFF2-40B4-BE49-F238E27FC236}">
                  <a16:creationId xmlns:a16="http://schemas.microsoft.com/office/drawing/2014/main" id="{4D81F816-B9B8-4B69-B15B-3424C3C33830}"/>
                </a:ext>
              </a:extLst>
            </p:cNvPr>
            <p:cNvSpPr/>
            <p:nvPr/>
          </p:nvSpPr>
          <p:spPr>
            <a:xfrm>
              <a:off x="8327641" y="4593204"/>
              <a:ext cx="76068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072"/>
                <a:gd name="f7" fmla="val 74167"/>
                <a:gd name="f8" fmla="val 35179"/>
                <a:gd name="f9" fmla="val 43307"/>
                <a:gd name="f10" fmla="val 74168"/>
                <a:gd name="f11" fmla="val 76073"/>
                <a:gd name="f12" fmla="val 38862"/>
                <a:gd name="f13" fmla="val 32639"/>
                <a:gd name="f14" fmla="+- 0 0 -90"/>
                <a:gd name="f15" fmla="*/ f3 1 76072"/>
                <a:gd name="f16" fmla="*/ f4 1 74167"/>
                <a:gd name="f17" fmla="+- f7 0 f5"/>
                <a:gd name="f18" fmla="+- f6 0 f5"/>
                <a:gd name="f19" fmla="*/ f14 f0 1"/>
                <a:gd name="f20" fmla="*/ f18 1 76072"/>
                <a:gd name="f21" fmla="*/ f17 1 74167"/>
                <a:gd name="f22" fmla="*/ 0 f18 1"/>
                <a:gd name="f23" fmla="*/ 35179 f17 1"/>
                <a:gd name="f24" fmla="*/ 43307 f18 1"/>
                <a:gd name="f25" fmla="*/ 74168 f17 1"/>
                <a:gd name="f26" fmla="*/ 76073 f18 1"/>
                <a:gd name="f27" fmla="*/ 38862 f17 1"/>
                <a:gd name="f28" fmla="*/ 32639 f18 1"/>
                <a:gd name="f29" fmla="*/ 0 f17 1"/>
                <a:gd name="f30" fmla="*/ f19 1 f2"/>
                <a:gd name="f31" fmla="*/ f22 1 76072"/>
                <a:gd name="f32" fmla="*/ f23 1 74167"/>
                <a:gd name="f33" fmla="*/ f24 1 76072"/>
                <a:gd name="f34" fmla="*/ f25 1 74167"/>
                <a:gd name="f35" fmla="*/ f26 1 76072"/>
                <a:gd name="f36" fmla="*/ f27 1 74167"/>
                <a:gd name="f37" fmla="*/ f28 1 76072"/>
                <a:gd name="f38" fmla="*/ f29 1 7416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6072" h="74167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2" name="Freeform: Shape 128">
              <a:extLst>
                <a:ext uri="{FF2B5EF4-FFF2-40B4-BE49-F238E27FC236}">
                  <a16:creationId xmlns:a16="http://schemas.microsoft.com/office/drawing/2014/main" id="{819E60AA-E429-4834-973B-52C09ED5FFC6}"/>
                </a:ext>
              </a:extLst>
            </p:cNvPr>
            <p:cNvSpPr/>
            <p:nvPr/>
          </p:nvSpPr>
          <p:spPr>
            <a:xfrm>
              <a:off x="7086600" y="4828544"/>
              <a:ext cx="1099053" cy="11786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9058"/>
                <a:gd name="f7" fmla="val 1178686"/>
                <a:gd name="f8" fmla="val 1139317"/>
                <a:gd name="f9" fmla="val 43434"/>
                <a:gd name="f10" fmla="val 1178687"/>
                <a:gd name="f11" fmla="val 436118"/>
                <a:gd name="f12" fmla="val 754507"/>
                <a:gd name="f13" fmla="val 808863"/>
                <a:gd name="f14" fmla="val 352171"/>
                <a:gd name="f15" fmla="val 39116"/>
                <a:gd name="f16" fmla="val 1055751"/>
                <a:gd name="f17" fmla="val 767842"/>
                <a:gd name="f18" fmla="val 310134"/>
                <a:gd name="f19" fmla="val 394335"/>
                <a:gd name="f20" fmla="val 713232"/>
                <a:gd name="f21" fmla="+- 0 0 -90"/>
                <a:gd name="f22" fmla="*/ f3 1 1099058"/>
                <a:gd name="f23" fmla="*/ f4 1 1178686"/>
                <a:gd name="f24" fmla="+- f7 0 f5"/>
                <a:gd name="f25" fmla="+- f6 0 f5"/>
                <a:gd name="f26" fmla="*/ f21 f0 1"/>
                <a:gd name="f27" fmla="*/ f25 1 1099058"/>
                <a:gd name="f28" fmla="*/ f24 1 1178686"/>
                <a:gd name="f29" fmla="*/ 0 f25 1"/>
                <a:gd name="f30" fmla="*/ 1139317 f24 1"/>
                <a:gd name="f31" fmla="*/ 43434 f25 1"/>
                <a:gd name="f32" fmla="*/ 1178687 f24 1"/>
                <a:gd name="f33" fmla="*/ 1099058 f25 1"/>
                <a:gd name="f34" fmla="*/ 39116 f24 1"/>
                <a:gd name="f35" fmla="*/ 1055751 f25 1"/>
                <a:gd name="f36" fmla="*/ 0 f24 1"/>
                <a:gd name="f37" fmla="*/ f26 1 f2"/>
                <a:gd name="f38" fmla="*/ f29 1 1099058"/>
                <a:gd name="f39" fmla="*/ f30 1 1178686"/>
                <a:gd name="f40" fmla="*/ f31 1 1099058"/>
                <a:gd name="f41" fmla="*/ f32 1 1178686"/>
                <a:gd name="f42" fmla="*/ f33 1 1099058"/>
                <a:gd name="f43" fmla="*/ f34 1 1178686"/>
                <a:gd name="f44" fmla="*/ f35 1 1099058"/>
                <a:gd name="f45" fmla="*/ f36 1 1178686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1099058" h="1178686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6" y="f15"/>
                  </a:cubicBezTo>
                  <a:lnTo>
                    <a:pt x="f16" y="f5"/>
                  </a:ln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3" name="Freeform: Shape 129">
              <a:extLst>
                <a:ext uri="{FF2B5EF4-FFF2-40B4-BE49-F238E27FC236}">
                  <a16:creationId xmlns:a16="http://schemas.microsoft.com/office/drawing/2014/main" id="{C3612972-3EDC-479B-8332-7DFE31C3DEB8}"/>
                </a:ext>
              </a:extLst>
            </p:cNvPr>
            <p:cNvSpPr/>
            <p:nvPr/>
          </p:nvSpPr>
          <p:spPr>
            <a:xfrm>
              <a:off x="6786749" y="6253481"/>
              <a:ext cx="78108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104"/>
                <a:gd name="f7" fmla="val 77851"/>
                <a:gd name="f8" fmla="val 34925"/>
                <a:gd name="f9" fmla="val 38100"/>
                <a:gd name="f10" fmla="val 43180"/>
                <a:gd name="f11" fmla="val 54737"/>
                <a:gd name="f12" fmla="val 65151"/>
                <a:gd name="f13" fmla="val 66421"/>
                <a:gd name="f14" fmla="val 52451"/>
                <a:gd name="f15" fmla="val 78105"/>
                <a:gd name="f16" fmla="val 39751"/>
                <a:gd name="f17" fmla="+- 0 0 -90"/>
                <a:gd name="f18" fmla="*/ f3 1 78104"/>
                <a:gd name="f19" fmla="*/ f4 1 77851"/>
                <a:gd name="f20" fmla="+- f7 0 f5"/>
                <a:gd name="f21" fmla="+- f6 0 f5"/>
                <a:gd name="f22" fmla="*/ f17 f0 1"/>
                <a:gd name="f23" fmla="*/ f21 1 78104"/>
                <a:gd name="f24" fmla="*/ f20 1 77851"/>
                <a:gd name="f25" fmla="*/ 34925 f21 1"/>
                <a:gd name="f26" fmla="*/ 0 f20 1"/>
                <a:gd name="f27" fmla="*/ 0 f21 1"/>
                <a:gd name="f28" fmla="*/ 38100 f20 1"/>
                <a:gd name="f29" fmla="*/ 43180 f21 1"/>
                <a:gd name="f30" fmla="*/ 77851 f20 1"/>
                <a:gd name="f31" fmla="*/ 78105 f21 1"/>
                <a:gd name="f32" fmla="*/ 39751 f20 1"/>
                <a:gd name="f33" fmla="*/ f22 1 f2"/>
                <a:gd name="f34" fmla="*/ f25 1 78104"/>
                <a:gd name="f35" fmla="*/ f26 1 77851"/>
                <a:gd name="f36" fmla="*/ f27 1 78104"/>
                <a:gd name="f37" fmla="*/ f28 1 77851"/>
                <a:gd name="f38" fmla="*/ f29 1 78104"/>
                <a:gd name="f39" fmla="*/ f30 1 77851"/>
                <a:gd name="f40" fmla="*/ f31 1 78104"/>
                <a:gd name="f41" fmla="*/ f32 1 7785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8104" h="7785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4" name="Freeform: Shape 130">
              <a:extLst>
                <a:ext uri="{FF2B5EF4-FFF2-40B4-BE49-F238E27FC236}">
                  <a16:creationId xmlns:a16="http://schemas.microsoft.com/office/drawing/2014/main" id="{321E70F1-9FE4-479D-BE2C-0EF1A8042380}"/>
                </a:ext>
              </a:extLst>
            </p:cNvPr>
            <p:cNvSpPr/>
            <p:nvPr/>
          </p:nvSpPr>
          <p:spPr>
            <a:xfrm>
              <a:off x="5414519" y="6329047"/>
              <a:ext cx="1379985" cy="14433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379981"/>
                <a:gd name="f7" fmla="val 1443354"/>
                <a:gd name="f8" fmla="val 1337056"/>
                <a:gd name="f9" fmla="val 1443355"/>
                <a:gd name="f10" fmla="val 81280"/>
                <a:gd name="f11" fmla="val 451993"/>
                <a:gd name="f12" fmla="val 1042670"/>
                <a:gd name="f13" fmla="val 917448"/>
                <a:gd name="f14" fmla="val 539623"/>
                <a:gd name="f15" fmla="val 1379982"/>
                <a:gd name="f16" fmla="val 39878"/>
                <a:gd name="f17" fmla="+- 0 0 -90"/>
                <a:gd name="f18" fmla="*/ f3 1 1379981"/>
                <a:gd name="f19" fmla="*/ f4 1 1443354"/>
                <a:gd name="f20" fmla="+- f7 0 f5"/>
                <a:gd name="f21" fmla="+- f6 0 f5"/>
                <a:gd name="f22" fmla="*/ f17 f0 1"/>
                <a:gd name="f23" fmla="*/ f21 1 1379981"/>
                <a:gd name="f24" fmla="*/ f20 1 1443354"/>
                <a:gd name="f25" fmla="*/ 1337056 f21 1"/>
                <a:gd name="f26" fmla="*/ 0 f20 1"/>
                <a:gd name="f27" fmla="*/ 0 f21 1"/>
                <a:gd name="f28" fmla="*/ 1443355 f20 1"/>
                <a:gd name="f29" fmla="*/ 81280 f21 1"/>
                <a:gd name="f30" fmla="*/ 1379982 f21 1"/>
                <a:gd name="f31" fmla="*/ 39878 f20 1"/>
                <a:gd name="f32" fmla="*/ f22 1 f2"/>
                <a:gd name="f33" fmla="*/ f25 1 1379981"/>
                <a:gd name="f34" fmla="*/ f26 1 1443354"/>
                <a:gd name="f35" fmla="*/ f27 1 1379981"/>
                <a:gd name="f36" fmla="*/ f28 1 1443354"/>
                <a:gd name="f37" fmla="*/ f29 1 1379981"/>
                <a:gd name="f38" fmla="*/ f30 1 1379981"/>
                <a:gd name="f39" fmla="*/ f31 1 1443354"/>
                <a:gd name="f40" fmla="*/ f5 1 f23"/>
                <a:gd name="f41" fmla="*/ f6 1 f23"/>
                <a:gd name="f42" fmla="*/ f5 1 f24"/>
                <a:gd name="f43" fmla="*/ f7 1 f24"/>
                <a:gd name="f44" fmla="+- f32 0 f1"/>
                <a:gd name="f45" fmla="*/ f33 1 f23"/>
                <a:gd name="f46" fmla="*/ f34 1 f24"/>
                <a:gd name="f47" fmla="*/ f35 1 f23"/>
                <a:gd name="f48" fmla="*/ f36 1 f24"/>
                <a:gd name="f49" fmla="*/ f37 1 f23"/>
                <a:gd name="f50" fmla="*/ f38 1 f23"/>
                <a:gd name="f51" fmla="*/ f39 1 f24"/>
                <a:gd name="f52" fmla="*/ f40 f18 1"/>
                <a:gd name="f53" fmla="*/ f41 f18 1"/>
                <a:gd name="f54" fmla="*/ f43 f19 1"/>
                <a:gd name="f55" fmla="*/ f42 f19 1"/>
                <a:gd name="f56" fmla="*/ f45 f18 1"/>
                <a:gd name="f57" fmla="*/ f46 f19 1"/>
                <a:gd name="f58" fmla="*/ f47 f18 1"/>
                <a:gd name="f59" fmla="*/ f48 f19 1"/>
                <a:gd name="f60" fmla="*/ f49 f18 1"/>
                <a:gd name="f61" fmla="*/ f50 f18 1"/>
                <a:gd name="f62" fmla="*/ f51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6" y="f57"/>
                </a:cxn>
                <a:cxn ang="f44">
                  <a:pos x="f58" y="f59"/>
                </a:cxn>
                <a:cxn ang="f44">
                  <a:pos x="f60" y="f59"/>
                </a:cxn>
                <a:cxn ang="f44">
                  <a:pos x="f61" y="f62"/>
                </a:cxn>
              </a:cxnLst>
              <a:rect l="f52" t="f55" r="f53" b="f54"/>
              <a:pathLst>
                <a:path w="1379981" h="1443354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5" name="Freeform: Shape 131">
              <a:extLst>
                <a:ext uri="{FF2B5EF4-FFF2-40B4-BE49-F238E27FC236}">
                  <a16:creationId xmlns:a16="http://schemas.microsoft.com/office/drawing/2014/main" id="{CA7384DC-CC01-451C-934A-BD17960E71ED}"/>
                </a:ext>
              </a:extLst>
            </p:cNvPr>
            <p:cNvSpPr/>
            <p:nvPr/>
          </p:nvSpPr>
          <p:spPr>
            <a:xfrm>
              <a:off x="8466329" y="4072435"/>
              <a:ext cx="1583311" cy="7715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83308"/>
                <a:gd name="f7" fmla="val 771597"/>
                <a:gd name="f8" fmla="val 296672"/>
                <a:gd name="f9" fmla="val 173554"/>
                <a:gd name="f10" fmla="val 390398"/>
                <a:gd name="f11" fmla="val 77669"/>
                <a:gd name="f12" fmla="val 513207"/>
                <a:gd name="f13" fmla="val 45157"/>
                <a:gd name="f14" fmla="val 648716"/>
                <a:gd name="f15" fmla="val 58492"/>
                <a:gd name="f16" fmla="val 761873"/>
                <a:gd name="f17" fmla="val 69541"/>
                <a:gd name="f18" fmla="val 850265"/>
                <a:gd name="f19" fmla="val 124405"/>
                <a:gd name="f20" fmla="val 931926"/>
                <a:gd name="f21" fmla="val 196668"/>
                <a:gd name="f22" fmla="val 1149011"/>
                <a:gd name="f23" fmla="val 388438"/>
                <a:gd name="f24" fmla="val 1366139"/>
                <a:gd name="f25" fmla="val 580081"/>
                <a:gd name="f26" fmla="val 1583309"/>
                <a:gd name="f27" fmla="val 697429"/>
                <a:gd name="f28" fmla="val 1360424"/>
                <a:gd name="f29" fmla="val 500833"/>
                <a:gd name="f30" fmla="val 1218057"/>
                <a:gd name="f31" fmla="val 375484"/>
                <a:gd name="f32" fmla="val 1077087"/>
                <a:gd name="f33" fmla="val 248484"/>
                <a:gd name="f34" fmla="val 126183"/>
                <a:gd name="f35" fmla="val 716026"/>
                <a:gd name="f36" fmla="+- 0 0 55681"/>
                <a:gd name="f37" fmla="val 420624"/>
                <a:gd name="f38" fmla="+- 0 0 38917"/>
                <a:gd name="f39" fmla="val 226187"/>
                <a:gd name="f40" fmla="val 163267"/>
                <a:gd name="f41" fmla="val 215138"/>
                <a:gd name="f42" fmla="val 174697"/>
                <a:gd name="f43" fmla="val 133223"/>
                <a:gd name="f44" fmla="val 262962"/>
                <a:gd name="f45" fmla="val 406472"/>
                <a:gd name="f46" fmla="val 43688"/>
                <a:gd name="f47" fmla="val 445207"/>
                <a:gd name="f48" fmla="val 191516"/>
                <a:gd name="f49" fmla="val 285949"/>
                <a:gd name="f50" fmla="val 283972"/>
                <a:gd name="f51" fmla="val 187016"/>
                <a:gd name="f52" fmla="+- 0 0 -90"/>
                <a:gd name="f53" fmla="*/ f3 1 1583308"/>
                <a:gd name="f54" fmla="*/ f4 1 771597"/>
                <a:gd name="f55" fmla="+- f7 0 f5"/>
                <a:gd name="f56" fmla="+- f6 0 f5"/>
                <a:gd name="f57" fmla="*/ f52 f0 1"/>
                <a:gd name="f58" fmla="*/ f56 1 1583308"/>
                <a:gd name="f59" fmla="*/ f55 1 771597"/>
                <a:gd name="f60" fmla="*/ 296672 f56 1"/>
                <a:gd name="f61" fmla="*/ 173554 f55 1"/>
                <a:gd name="f62" fmla="*/ 648716 f56 1"/>
                <a:gd name="f63" fmla="*/ 58492 f55 1"/>
                <a:gd name="f64" fmla="*/ 931926 f56 1"/>
                <a:gd name="f65" fmla="*/ 196668 f55 1"/>
                <a:gd name="f66" fmla="*/ 1583309 f56 1"/>
                <a:gd name="f67" fmla="*/ 771597 f55 1"/>
                <a:gd name="f68" fmla="*/ 697429 f55 1"/>
                <a:gd name="f69" fmla="*/ 1360424 f56 1"/>
                <a:gd name="f70" fmla="*/ 500833 f55 1"/>
                <a:gd name="f71" fmla="*/ 126183 f55 1"/>
                <a:gd name="f72" fmla="*/ 226187 f56 1"/>
                <a:gd name="f73" fmla="*/ 163267 f55 1"/>
                <a:gd name="f74" fmla="*/ 0 f56 1"/>
                <a:gd name="f75" fmla="*/ 406472 f55 1"/>
                <a:gd name="f76" fmla="*/ 43688 f56 1"/>
                <a:gd name="f77" fmla="*/ 445207 f55 1"/>
                <a:gd name="f78" fmla="*/ f57 1 f2"/>
                <a:gd name="f79" fmla="*/ f60 1 1583308"/>
                <a:gd name="f80" fmla="*/ f61 1 771597"/>
                <a:gd name="f81" fmla="*/ f62 1 1583308"/>
                <a:gd name="f82" fmla="*/ f63 1 771597"/>
                <a:gd name="f83" fmla="*/ f64 1 1583308"/>
                <a:gd name="f84" fmla="*/ f65 1 771597"/>
                <a:gd name="f85" fmla="*/ f66 1 1583308"/>
                <a:gd name="f86" fmla="*/ f67 1 771597"/>
                <a:gd name="f87" fmla="*/ f68 1 771597"/>
                <a:gd name="f88" fmla="*/ f69 1 1583308"/>
                <a:gd name="f89" fmla="*/ f70 1 771597"/>
                <a:gd name="f90" fmla="*/ f71 1 771597"/>
                <a:gd name="f91" fmla="*/ f72 1 1583308"/>
                <a:gd name="f92" fmla="*/ f73 1 771597"/>
                <a:gd name="f93" fmla="*/ f74 1 1583308"/>
                <a:gd name="f94" fmla="*/ f75 1 771597"/>
                <a:gd name="f95" fmla="*/ f76 1 1583308"/>
                <a:gd name="f96" fmla="*/ f77 1 771597"/>
                <a:gd name="f97" fmla="*/ f5 1 f58"/>
                <a:gd name="f98" fmla="*/ f6 1 f58"/>
                <a:gd name="f99" fmla="*/ f5 1 f59"/>
                <a:gd name="f100" fmla="*/ f7 1 f59"/>
                <a:gd name="f101" fmla="+- f78 0 f1"/>
                <a:gd name="f102" fmla="*/ f79 1 f58"/>
                <a:gd name="f103" fmla="*/ f80 1 f59"/>
                <a:gd name="f104" fmla="*/ f81 1 f58"/>
                <a:gd name="f105" fmla="*/ f82 1 f59"/>
                <a:gd name="f106" fmla="*/ f83 1 f58"/>
                <a:gd name="f107" fmla="*/ f84 1 f59"/>
                <a:gd name="f108" fmla="*/ f85 1 f58"/>
                <a:gd name="f109" fmla="*/ f86 1 f59"/>
                <a:gd name="f110" fmla="*/ f87 1 f59"/>
                <a:gd name="f111" fmla="*/ f88 1 f58"/>
                <a:gd name="f112" fmla="*/ f89 1 f59"/>
                <a:gd name="f113" fmla="*/ f90 1 f59"/>
                <a:gd name="f114" fmla="*/ f91 1 f58"/>
                <a:gd name="f115" fmla="*/ f92 1 f59"/>
                <a:gd name="f116" fmla="*/ f93 1 f58"/>
                <a:gd name="f117" fmla="*/ f94 1 f59"/>
                <a:gd name="f118" fmla="*/ f95 1 f58"/>
                <a:gd name="f119" fmla="*/ f96 1 f59"/>
                <a:gd name="f120" fmla="*/ f97 f53 1"/>
                <a:gd name="f121" fmla="*/ f98 f53 1"/>
                <a:gd name="f122" fmla="*/ f100 f54 1"/>
                <a:gd name="f123" fmla="*/ f99 f54 1"/>
                <a:gd name="f124" fmla="*/ f102 f53 1"/>
                <a:gd name="f125" fmla="*/ f103 f54 1"/>
                <a:gd name="f126" fmla="*/ f104 f53 1"/>
                <a:gd name="f127" fmla="*/ f105 f54 1"/>
                <a:gd name="f128" fmla="*/ f106 f53 1"/>
                <a:gd name="f129" fmla="*/ f107 f54 1"/>
                <a:gd name="f130" fmla="*/ f108 f53 1"/>
                <a:gd name="f131" fmla="*/ f109 f54 1"/>
                <a:gd name="f132" fmla="*/ f110 f54 1"/>
                <a:gd name="f133" fmla="*/ f111 f53 1"/>
                <a:gd name="f134" fmla="*/ f112 f54 1"/>
                <a:gd name="f135" fmla="*/ f113 f54 1"/>
                <a:gd name="f136" fmla="*/ f114 f53 1"/>
                <a:gd name="f137" fmla="*/ f115 f54 1"/>
                <a:gd name="f138" fmla="*/ f116 f53 1"/>
                <a:gd name="f139" fmla="*/ f117 f54 1"/>
                <a:gd name="f140" fmla="*/ f118 f53 1"/>
                <a:gd name="f141" fmla="*/ f119 f5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1">
                  <a:pos x="f124" y="f125"/>
                </a:cxn>
                <a:cxn ang="f101">
                  <a:pos x="f126" y="f127"/>
                </a:cxn>
                <a:cxn ang="f101">
                  <a:pos x="f128" y="f129"/>
                </a:cxn>
                <a:cxn ang="f101">
                  <a:pos x="f130" y="f131"/>
                </a:cxn>
                <a:cxn ang="f101">
                  <a:pos x="f130" y="f132"/>
                </a:cxn>
                <a:cxn ang="f101">
                  <a:pos x="f133" y="f134"/>
                </a:cxn>
                <a:cxn ang="f101">
                  <a:pos x="f128" y="f135"/>
                </a:cxn>
                <a:cxn ang="f101">
                  <a:pos x="f136" y="f137"/>
                </a:cxn>
                <a:cxn ang="f101">
                  <a:pos x="f138" y="f139"/>
                </a:cxn>
                <a:cxn ang="f101">
                  <a:pos x="f140" y="f141"/>
                </a:cxn>
                <a:cxn ang="f101">
                  <a:pos x="f124" y="f125"/>
                </a:cxn>
              </a:cxnLst>
              <a:rect l="f120" t="f123" r="f121" b="f122"/>
              <a:pathLst>
                <a:path w="1583308" h="77159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7"/>
                  </a:cubicBez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20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5" y="f45"/>
                  </a:cubicBezTo>
                  <a:lnTo>
                    <a:pt x="f46" y="f47"/>
                  </a:lnTo>
                  <a:cubicBezTo>
                    <a:pt x="f48" y="f49"/>
                    <a:pt x="f50" y="f51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6" name="Freeform: Shape 132">
              <a:extLst>
                <a:ext uri="{FF2B5EF4-FFF2-40B4-BE49-F238E27FC236}">
                  <a16:creationId xmlns:a16="http://schemas.microsoft.com/office/drawing/2014/main" id="{FE62C914-8FEF-4133-8CFE-F2E9514D81B2}"/>
                </a:ext>
              </a:extLst>
            </p:cNvPr>
            <p:cNvSpPr/>
            <p:nvPr/>
          </p:nvSpPr>
          <p:spPr>
            <a:xfrm>
              <a:off x="8395837" y="4516751"/>
              <a:ext cx="78738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740"/>
                <a:gd name="f7" fmla="val 76835"/>
                <a:gd name="f8" fmla="val 38100"/>
                <a:gd name="f9" fmla="val 14648"/>
                <a:gd name="f10" fmla="val 50969"/>
                <a:gd name="f11" fmla="val 29168"/>
                <a:gd name="f12" fmla="val 63881"/>
                <a:gd name="f13" fmla="val 43561"/>
                <a:gd name="f14" fmla="val 56261"/>
                <a:gd name="f15" fmla="val 64135"/>
                <a:gd name="f16" fmla="val 67310"/>
                <a:gd name="f17" fmla="val 51435"/>
                <a:gd name="f18" fmla="val 38735"/>
                <a:gd name="f19" fmla="val 35052"/>
                <a:gd name="f20" fmla="+- 0 0 -90"/>
                <a:gd name="f21" fmla="*/ f3 1 78740"/>
                <a:gd name="f22" fmla="*/ f4 1 76835"/>
                <a:gd name="f23" fmla="+- f7 0 f5"/>
                <a:gd name="f24" fmla="+- f6 0 f5"/>
                <a:gd name="f25" fmla="*/ f20 f0 1"/>
                <a:gd name="f26" fmla="*/ f24 1 78740"/>
                <a:gd name="f27" fmla="*/ f23 1 76835"/>
                <a:gd name="f28" fmla="*/ 0 f24 1"/>
                <a:gd name="f29" fmla="*/ 38100 f23 1"/>
                <a:gd name="f30" fmla="*/ 43561 f24 1"/>
                <a:gd name="f31" fmla="*/ 76835 f23 1"/>
                <a:gd name="f32" fmla="*/ 78740 f24 1"/>
                <a:gd name="f33" fmla="*/ 38735 f23 1"/>
                <a:gd name="f34" fmla="*/ 35052 f24 1"/>
                <a:gd name="f35" fmla="*/ 0 f23 1"/>
                <a:gd name="f36" fmla="*/ f25 1 f2"/>
                <a:gd name="f37" fmla="*/ f28 1 78740"/>
                <a:gd name="f38" fmla="*/ f29 1 76835"/>
                <a:gd name="f39" fmla="*/ f30 1 78740"/>
                <a:gd name="f40" fmla="*/ f31 1 76835"/>
                <a:gd name="f41" fmla="*/ f32 1 78740"/>
                <a:gd name="f42" fmla="*/ f33 1 76835"/>
                <a:gd name="f43" fmla="*/ f34 1 78740"/>
                <a:gd name="f44" fmla="*/ f35 1 7683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8740" h="7683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cubicBezTo>
                    <a:pt x="f14" y="f15"/>
                    <a:pt x="f16" y="f17"/>
                    <a:pt x="f6" y="f18"/>
                  </a:cubicBezTo>
                  <a:lnTo>
                    <a:pt x="f19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7" name="Freeform: Shape 133">
              <a:extLst>
                <a:ext uri="{FF2B5EF4-FFF2-40B4-BE49-F238E27FC236}">
                  <a16:creationId xmlns:a16="http://schemas.microsoft.com/office/drawing/2014/main" id="{3E760F15-08E2-4799-82EA-3D009FA0A233}"/>
                </a:ext>
              </a:extLst>
            </p:cNvPr>
            <p:cNvSpPr/>
            <p:nvPr/>
          </p:nvSpPr>
          <p:spPr>
            <a:xfrm>
              <a:off x="6772275" y="5938899"/>
              <a:ext cx="77467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327"/>
                <a:gd name="f8" fmla="val 39370"/>
                <a:gd name="f9" fmla="val 36068"/>
                <a:gd name="f10" fmla="val 38100"/>
                <a:gd name="f11" fmla="val 40386"/>
                <a:gd name="f12" fmla="+- 0 0 -90"/>
                <a:gd name="f13" fmla="*/ f3 1 77470"/>
                <a:gd name="f14" fmla="*/ f4 1 76327"/>
                <a:gd name="f15" fmla="+- f7 0 f5"/>
                <a:gd name="f16" fmla="+- f6 0 f5"/>
                <a:gd name="f17" fmla="*/ f12 f0 1"/>
                <a:gd name="f18" fmla="*/ f16 1 77470"/>
                <a:gd name="f19" fmla="*/ f15 1 76327"/>
                <a:gd name="f20" fmla="*/ 39370 f16 1"/>
                <a:gd name="f21" fmla="*/ 76327 f15 1"/>
                <a:gd name="f22" fmla="*/ 77470 f16 1"/>
                <a:gd name="f23" fmla="*/ 36068 f15 1"/>
                <a:gd name="f24" fmla="*/ 38100 f16 1"/>
                <a:gd name="f25" fmla="*/ 0 f15 1"/>
                <a:gd name="f26" fmla="*/ 0 f16 1"/>
                <a:gd name="f27" fmla="*/ 40386 f15 1"/>
                <a:gd name="f28" fmla="*/ f17 1 f2"/>
                <a:gd name="f29" fmla="*/ f20 1 77470"/>
                <a:gd name="f30" fmla="*/ f21 1 76327"/>
                <a:gd name="f31" fmla="*/ f22 1 77470"/>
                <a:gd name="f32" fmla="*/ f23 1 76327"/>
                <a:gd name="f33" fmla="*/ f24 1 77470"/>
                <a:gd name="f34" fmla="*/ f25 1 76327"/>
                <a:gd name="f35" fmla="*/ f26 1 77470"/>
                <a:gd name="f36" fmla="*/ f27 1 7632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327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8" name="Freeform: Shape 134">
              <a:extLst>
                <a:ext uri="{FF2B5EF4-FFF2-40B4-BE49-F238E27FC236}">
                  <a16:creationId xmlns:a16="http://schemas.microsoft.com/office/drawing/2014/main" id="{B8BB8E29-1A7D-4B40-B463-D13EB8012FA0}"/>
                </a:ext>
              </a:extLst>
            </p:cNvPr>
            <p:cNvSpPr/>
            <p:nvPr/>
          </p:nvSpPr>
          <p:spPr>
            <a:xfrm>
              <a:off x="6696580" y="6019796"/>
              <a:ext cx="77093" cy="770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089"/>
                <a:gd name="f7" fmla="val 38989"/>
                <a:gd name="f8" fmla="val 35560"/>
                <a:gd name="f9" fmla="val 38100"/>
                <a:gd name="f10" fmla="val 41148"/>
                <a:gd name="f11" fmla="+- 0 0 -90"/>
                <a:gd name="f12" fmla="*/ f3 1 77089"/>
                <a:gd name="f13" fmla="*/ f4 1 77089"/>
                <a:gd name="f14" fmla="+- f6 0 f5"/>
                <a:gd name="f15" fmla="*/ f11 f0 1"/>
                <a:gd name="f16" fmla="*/ f14 1 77089"/>
                <a:gd name="f17" fmla="*/ 38989 f14 1"/>
                <a:gd name="f18" fmla="*/ 77089 f14 1"/>
                <a:gd name="f19" fmla="*/ 35560 f14 1"/>
                <a:gd name="f20" fmla="*/ 38100 f14 1"/>
                <a:gd name="f21" fmla="*/ 0 f14 1"/>
                <a:gd name="f22" fmla="*/ 41148 f14 1"/>
                <a:gd name="f23" fmla="*/ f15 1 f2"/>
                <a:gd name="f24" fmla="*/ f17 1 77089"/>
                <a:gd name="f25" fmla="*/ f18 1 77089"/>
                <a:gd name="f26" fmla="*/ f19 1 77089"/>
                <a:gd name="f27" fmla="*/ f20 1 77089"/>
                <a:gd name="f28" fmla="*/ f21 1 77089"/>
                <a:gd name="f29" fmla="*/ f22 1 77089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4 f12 1"/>
                <a:gd name="f46" fmla="*/ f35 f13 1"/>
                <a:gd name="f47" fmla="*/ f36 f12 1"/>
                <a:gd name="f48" fmla="*/ f37 f13 1"/>
                <a:gd name="f49" fmla="*/ f37 f12 1"/>
                <a:gd name="f50" fmla="*/ f3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7089" h="77089">
                  <a:moveTo>
                    <a:pt x="f7" y="f6"/>
                  </a:moveTo>
                  <a:lnTo>
                    <a:pt x="f6" y="f8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9" name="Freeform: Shape 135">
              <a:extLst>
                <a:ext uri="{FF2B5EF4-FFF2-40B4-BE49-F238E27FC236}">
                  <a16:creationId xmlns:a16="http://schemas.microsoft.com/office/drawing/2014/main" id="{B94B7201-524B-41C6-848C-4B26C5D78F71}"/>
                </a:ext>
              </a:extLst>
            </p:cNvPr>
            <p:cNvSpPr/>
            <p:nvPr/>
          </p:nvSpPr>
          <p:spPr>
            <a:xfrm>
              <a:off x="8018775" y="4605018"/>
              <a:ext cx="75822" cy="739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3914"/>
                <a:gd name="f8" fmla="val 36068"/>
                <a:gd name="f9" fmla="val 38100"/>
                <a:gd name="f10" fmla="val 39624"/>
                <a:gd name="f11" fmla="val 35814"/>
                <a:gd name="f12" fmla="+- 0 0 -90"/>
                <a:gd name="f13" fmla="*/ f3 1 75819"/>
                <a:gd name="f14" fmla="*/ f4 1 73914"/>
                <a:gd name="f15" fmla="+- f7 0 f5"/>
                <a:gd name="f16" fmla="+- f6 0 f5"/>
                <a:gd name="f17" fmla="*/ f12 f0 1"/>
                <a:gd name="f18" fmla="*/ f16 1 75819"/>
                <a:gd name="f19" fmla="*/ f15 1 73914"/>
                <a:gd name="f20" fmla="*/ 36068 f16 1"/>
                <a:gd name="f21" fmla="*/ 0 f15 1"/>
                <a:gd name="f22" fmla="*/ 0 f16 1"/>
                <a:gd name="f23" fmla="*/ 38100 f15 1"/>
                <a:gd name="f24" fmla="*/ 39624 f16 1"/>
                <a:gd name="f25" fmla="*/ 73914 f15 1"/>
                <a:gd name="f26" fmla="*/ 75819 f16 1"/>
                <a:gd name="f27" fmla="*/ 35814 f15 1"/>
                <a:gd name="f28" fmla="*/ f17 1 f2"/>
                <a:gd name="f29" fmla="*/ f20 1 75819"/>
                <a:gd name="f30" fmla="*/ f21 1 73914"/>
                <a:gd name="f31" fmla="*/ f22 1 75819"/>
                <a:gd name="f32" fmla="*/ f23 1 73914"/>
                <a:gd name="f33" fmla="*/ f24 1 75819"/>
                <a:gd name="f34" fmla="*/ f25 1 73914"/>
                <a:gd name="f35" fmla="*/ f26 1 75819"/>
                <a:gd name="f36" fmla="*/ f27 1 7391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819" h="7391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0" name="Freeform: Shape 136">
              <a:extLst>
                <a:ext uri="{FF2B5EF4-FFF2-40B4-BE49-F238E27FC236}">
                  <a16:creationId xmlns:a16="http://schemas.microsoft.com/office/drawing/2014/main" id="{B7511A23-94C5-416A-B81B-BFBE0515A77F}"/>
                </a:ext>
              </a:extLst>
            </p:cNvPr>
            <p:cNvSpPr/>
            <p:nvPr/>
          </p:nvSpPr>
          <p:spPr>
            <a:xfrm>
              <a:off x="8306309" y="3861785"/>
              <a:ext cx="1742946" cy="6949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42947"/>
                <a:gd name="f7" fmla="val 694973"/>
                <a:gd name="f8" fmla="val 253492"/>
                <a:gd name="f9" fmla="val 281970"/>
                <a:gd name="f10" fmla="val 308402"/>
                <a:gd name="f11" fmla="val 224290"/>
                <a:gd name="f12" fmla="val 371215"/>
                <a:gd name="f13" fmla="val 174690"/>
                <a:gd name="f14" fmla="val 440055"/>
                <a:gd name="f15" fmla="val 134650"/>
                <a:gd name="f16" fmla="val 684911"/>
                <a:gd name="f17" fmla="val 1427"/>
                <a:gd name="f18" fmla="val 973455"/>
                <a:gd name="f19" fmla="val 28605"/>
                <a:gd name="f20" fmla="val 1192276"/>
                <a:gd name="f21" fmla="val 214660"/>
                <a:gd name="f22" fmla="val 1377696"/>
                <a:gd name="f23" fmla="val 372648"/>
                <a:gd name="f24" fmla="val 1560576"/>
                <a:gd name="f25" fmla="val 533684"/>
                <a:gd name="f26" fmla="val 1742948"/>
                <a:gd name="f27" fmla="val 694974"/>
                <a:gd name="f28" fmla="val 620171"/>
                <a:gd name="f29" fmla="val 1726692"/>
                <a:gd name="f30" fmla="val 605058"/>
                <a:gd name="f31" fmla="val 1558290"/>
                <a:gd name="f32" fmla="val 457738"/>
                <a:gd name="f33" fmla="val 1391158"/>
                <a:gd name="f34" fmla="val 309021"/>
                <a:gd name="f35" fmla="val 1219962"/>
                <a:gd name="f36" fmla="val 164749"/>
                <a:gd name="f37" fmla="val 940562"/>
                <a:gd name="f38" fmla="+- 0 0 70709"/>
                <a:gd name="f39" fmla="val 504317"/>
                <a:gd name="f40" fmla="+- 0 0 52040"/>
                <a:gd name="f41" fmla="val 248539"/>
                <a:gd name="f42" fmla="val 209580"/>
                <a:gd name="f43" fmla="val 236601"/>
                <a:gd name="f44" fmla="val 222280"/>
                <a:gd name="f45" fmla="val 146177"/>
                <a:gd name="f46" fmla="val 318292"/>
                <a:gd name="f47" fmla="val 474629"/>
                <a:gd name="f48" fmla="val 40005"/>
                <a:gd name="f49" fmla="val 510189"/>
                <a:gd name="f50" fmla="val 166624"/>
                <a:gd name="f51" fmla="val 374299"/>
                <a:gd name="f52" fmla="val 244094"/>
                <a:gd name="f53" fmla="val 291876"/>
                <a:gd name="f54" fmla="+- 0 0 -90"/>
                <a:gd name="f55" fmla="*/ f3 1 1742947"/>
                <a:gd name="f56" fmla="*/ f4 1 694973"/>
                <a:gd name="f57" fmla="+- f7 0 f5"/>
                <a:gd name="f58" fmla="+- f6 0 f5"/>
                <a:gd name="f59" fmla="*/ f54 f0 1"/>
                <a:gd name="f60" fmla="*/ f58 1 1742947"/>
                <a:gd name="f61" fmla="*/ f57 1 694973"/>
                <a:gd name="f62" fmla="*/ 253492 f58 1"/>
                <a:gd name="f63" fmla="*/ 281970 f57 1"/>
                <a:gd name="f64" fmla="*/ 440055 f58 1"/>
                <a:gd name="f65" fmla="*/ 134650 f57 1"/>
                <a:gd name="f66" fmla="*/ 1192276 f58 1"/>
                <a:gd name="f67" fmla="*/ 214660 f57 1"/>
                <a:gd name="f68" fmla="*/ 1742948 f58 1"/>
                <a:gd name="f69" fmla="*/ 694974 f57 1"/>
                <a:gd name="f70" fmla="*/ 620171 f57 1"/>
                <a:gd name="f71" fmla="*/ 1726692 f58 1"/>
                <a:gd name="f72" fmla="*/ 605058 f57 1"/>
                <a:gd name="f73" fmla="*/ 1219962 f58 1"/>
                <a:gd name="f74" fmla="*/ 164749 f57 1"/>
                <a:gd name="f75" fmla="*/ 248539 f58 1"/>
                <a:gd name="f76" fmla="*/ 209580 f57 1"/>
                <a:gd name="f77" fmla="*/ 0 f58 1"/>
                <a:gd name="f78" fmla="*/ 474629 f57 1"/>
                <a:gd name="f79" fmla="*/ 40005 f58 1"/>
                <a:gd name="f80" fmla="*/ 510189 f57 1"/>
                <a:gd name="f81" fmla="*/ f59 1 f2"/>
                <a:gd name="f82" fmla="*/ f62 1 1742947"/>
                <a:gd name="f83" fmla="*/ f63 1 694973"/>
                <a:gd name="f84" fmla="*/ f64 1 1742947"/>
                <a:gd name="f85" fmla="*/ f65 1 694973"/>
                <a:gd name="f86" fmla="*/ f66 1 1742947"/>
                <a:gd name="f87" fmla="*/ f67 1 694973"/>
                <a:gd name="f88" fmla="*/ f68 1 1742947"/>
                <a:gd name="f89" fmla="*/ f69 1 694973"/>
                <a:gd name="f90" fmla="*/ f70 1 694973"/>
                <a:gd name="f91" fmla="*/ f71 1 1742947"/>
                <a:gd name="f92" fmla="*/ f72 1 694973"/>
                <a:gd name="f93" fmla="*/ f73 1 1742947"/>
                <a:gd name="f94" fmla="*/ f74 1 694973"/>
                <a:gd name="f95" fmla="*/ f75 1 1742947"/>
                <a:gd name="f96" fmla="*/ f76 1 694973"/>
                <a:gd name="f97" fmla="*/ f77 1 1742947"/>
                <a:gd name="f98" fmla="*/ f78 1 694973"/>
                <a:gd name="f99" fmla="*/ f79 1 1742947"/>
                <a:gd name="f100" fmla="*/ f80 1 694973"/>
                <a:gd name="f101" fmla="*/ f5 1 f60"/>
                <a:gd name="f102" fmla="*/ f6 1 f60"/>
                <a:gd name="f103" fmla="*/ f5 1 f61"/>
                <a:gd name="f104" fmla="*/ f7 1 f61"/>
                <a:gd name="f105" fmla="+- f81 0 f1"/>
                <a:gd name="f106" fmla="*/ f82 1 f60"/>
                <a:gd name="f107" fmla="*/ f83 1 f61"/>
                <a:gd name="f108" fmla="*/ f84 1 f60"/>
                <a:gd name="f109" fmla="*/ f85 1 f61"/>
                <a:gd name="f110" fmla="*/ f86 1 f60"/>
                <a:gd name="f111" fmla="*/ f87 1 f61"/>
                <a:gd name="f112" fmla="*/ f88 1 f60"/>
                <a:gd name="f113" fmla="*/ f89 1 f61"/>
                <a:gd name="f114" fmla="*/ f90 1 f61"/>
                <a:gd name="f115" fmla="*/ f91 1 f60"/>
                <a:gd name="f116" fmla="*/ f92 1 f61"/>
                <a:gd name="f117" fmla="*/ f93 1 f60"/>
                <a:gd name="f118" fmla="*/ f94 1 f61"/>
                <a:gd name="f119" fmla="*/ f95 1 f60"/>
                <a:gd name="f120" fmla="*/ f96 1 f61"/>
                <a:gd name="f121" fmla="*/ f97 1 f60"/>
                <a:gd name="f122" fmla="*/ f98 1 f61"/>
                <a:gd name="f123" fmla="*/ f99 1 f60"/>
                <a:gd name="f124" fmla="*/ f100 1 f61"/>
                <a:gd name="f125" fmla="*/ f101 f55 1"/>
                <a:gd name="f126" fmla="*/ f102 f55 1"/>
                <a:gd name="f127" fmla="*/ f104 f56 1"/>
                <a:gd name="f128" fmla="*/ f103 f56 1"/>
                <a:gd name="f129" fmla="*/ f106 f55 1"/>
                <a:gd name="f130" fmla="*/ f107 f56 1"/>
                <a:gd name="f131" fmla="*/ f108 f55 1"/>
                <a:gd name="f132" fmla="*/ f109 f56 1"/>
                <a:gd name="f133" fmla="*/ f110 f55 1"/>
                <a:gd name="f134" fmla="*/ f111 f56 1"/>
                <a:gd name="f135" fmla="*/ f112 f55 1"/>
                <a:gd name="f136" fmla="*/ f113 f56 1"/>
                <a:gd name="f137" fmla="*/ f114 f56 1"/>
                <a:gd name="f138" fmla="*/ f115 f55 1"/>
                <a:gd name="f139" fmla="*/ f116 f56 1"/>
                <a:gd name="f140" fmla="*/ f117 f55 1"/>
                <a:gd name="f141" fmla="*/ f118 f56 1"/>
                <a:gd name="f142" fmla="*/ f119 f55 1"/>
                <a:gd name="f143" fmla="*/ f120 f56 1"/>
                <a:gd name="f144" fmla="*/ f121 f55 1"/>
                <a:gd name="f145" fmla="*/ f122 f56 1"/>
                <a:gd name="f146" fmla="*/ f123 f55 1"/>
                <a:gd name="f147" fmla="*/ f124 f5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5">
                  <a:pos x="f129" y="f130"/>
                </a:cxn>
                <a:cxn ang="f105">
                  <a:pos x="f131" y="f132"/>
                </a:cxn>
                <a:cxn ang="f105">
                  <a:pos x="f133" y="f134"/>
                </a:cxn>
                <a:cxn ang="f105">
                  <a:pos x="f135" y="f136"/>
                </a:cxn>
                <a:cxn ang="f105">
                  <a:pos x="f135" y="f137"/>
                </a:cxn>
                <a:cxn ang="f105">
                  <a:pos x="f138" y="f139"/>
                </a:cxn>
                <a:cxn ang="f105">
                  <a:pos x="f140" y="f141"/>
                </a:cxn>
                <a:cxn ang="f105">
                  <a:pos x="f142" y="f143"/>
                </a:cxn>
                <a:cxn ang="f105">
                  <a:pos x="f144" y="f145"/>
                </a:cxn>
                <a:cxn ang="f105">
                  <a:pos x="f146" y="f147"/>
                </a:cxn>
                <a:cxn ang="f105">
                  <a:pos x="f129" y="f130"/>
                </a:cxn>
              </a:cxnLst>
              <a:rect l="f125" t="f128" r="f126" b="f127"/>
              <a:pathLst>
                <a:path w="1742947" h="694973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6" y="f28"/>
                  </a:lnTo>
                  <a:lnTo>
                    <a:pt x="f29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1" name="Freeform: Shape 137">
              <a:extLst>
                <a:ext uri="{FF2B5EF4-FFF2-40B4-BE49-F238E27FC236}">
                  <a16:creationId xmlns:a16="http://schemas.microsoft.com/office/drawing/2014/main" id="{BDFEAF6B-E16A-46B4-8EE0-41856DAFD9E8}"/>
                </a:ext>
              </a:extLst>
            </p:cNvPr>
            <p:cNvSpPr/>
            <p:nvPr/>
          </p:nvSpPr>
          <p:spPr>
            <a:xfrm>
              <a:off x="8235186" y="4374389"/>
              <a:ext cx="75053" cy="730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057"/>
                <a:gd name="f7" fmla="val 73025"/>
                <a:gd name="f8" fmla="val 35052"/>
                <a:gd name="f9" fmla="val 37465"/>
                <a:gd name="f10" fmla="val 40005"/>
                <a:gd name="f11" fmla="val 35560"/>
                <a:gd name="f12" fmla="+- 0 0 -90"/>
                <a:gd name="f13" fmla="*/ f3 1 75057"/>
                <a:gd name="f14" fmla="*/ f4 1 73025"/>
                <a:gd name="f15" fmla="+- f7 0 f5"/>
                <a:gd name="f16" fmla="+- f6 0 f5"/>
                <a:gd name="f17" fmla="*/ f12 f0 1"/>
                <a:gd name="f18" fmla="*/ f16 1 75057"/>
                <a:gd name="f19" fmla="*/ f15 1 73025"/>
                <a:gd name="f20" fmla="*/ 35052 f16 1"/>
                <a:gd name="f21" fmla="*/ 0 f15 1"/>
                <a:gd name="f22" fmla="*/ 0 f16 1"/>
                <a:gd name="f23" fmla="*/ 37465 f15 1"/>
                <a:gd name="f24" fmla="*/ 40005 f16 1"/>
                <a:gd name="f25" fmla="*/ 73025 f15 1"/>
                <a:gd name="f26" fmla="*/ 75057 f16 1"/>
                <a:gd name="f27" fmla="*/ 35560 f15 1"/>
                <a:gd name="f28" fmla="*/ f17 1 f2"/>
                <a:gd name="f29" fmla="*/ f20 1 75057"/>
                <a:gd name="f30" fmla="*/ f21 1 73025"/>
                <a:gd name="f31" fmla="*/ f22 1 75057"/>
                <a:gd name="f32" fmla="*/ f23 1 73025"/>
                <a:gd name="f33" fmla="*/ f24 1 75057"/>
                <a:gd name="f34" fmla="*/ f25 1 73025"/>
                <a:gd name="f35" fmla="*/ f26 1 75057"/>
                <a:gd name="f36" fmla="*/ f27 1 7302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057" h="7302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2" name="Freeform: Shape 138">
              <a:extLst>
                <a:ext uri="{FF2B5EF4-FFF2-40B4-BE49-F238E27FC236}">
                  <a16:creationId xmlns:a16="http://schemas.microsoft.com/office/drawing/2014/main" id="{D3B29FA2-10D1-43D5-AD77-611F238E851A}"/>
                </a:ext>
              </a:extLst>
            </p:cNvPr>
            <p:cNvSpPr/>
            <p:nvPr/>
          </p:nvSpPr>
          <p:spPr>
            <a:xfrm>
              <a:off x="8091040" y="4521195"/>
              <a:ext cx="82167" cy="811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1153"/>
                <a:gd name="f8" fmla="val 42418"/>
                <a:gd name="f9" fmla="val 45339"/>
                <a:gd name="f10" fmla="val 39751"/>
                <a:gd name="f11" fmla="val 35687"/>
                <a:gd name="f12" fmla="+- 0 0 -90"/>
                <a:gd name="f13" fmla="*/ f3 1 82169"/>
                <a:gd name="f14" fmla="*/ f4 1 81153"/>
                <a:gd name="f15" fmla="+- f7 0 f5"/>
                <a:gd name="f16" fmla="+- f6 0 f5"/>
                <a:gd name="f17" fmla="*/ f12 f0 1"/>
                <a:gd name="f18" fmla="*/ f16 1 82169"/>
                <a:gd name="f19" fmla="*/ f15 1 81153"/>
                <a:gd name="f20" fmla="*/ 42418 f16 1"/>
                <a:gd name="f21" fmla="*/ 0 f15 1"/>
                <a:gd name="f22" fmla="*/ 0 f16 1"/>
                <a:gd name="f23" fmla="*/ 45339 f15 1"/>
                <a:gd name="f24" fmla="*/ 39751 f16 1"/>
                <a:gd name="f25" fmla="*/ 81153 f15 1"/>
                <a:gd name="f26" fmla="*/ 82169 f16 1"/>
                <a:gd name="f27" fmla="*/ 35687 f15 1"/>
                <a:gd name="f28" fmla="*/ f17 1 f2"/>
                <a:gd name="f29" fmla="*/ f20 1 82169"/>
                <a:gd name="f30" fmla="*/ f21 1 81153"/>
                <a:gd name="f31" fmla="*/ f22 1 82169"/>
                <a:gd name="f32" fmla="*/ f23 1 81153"/>
                <a:gd name="f33" fmla="*/ f24 1 82169"/>
                <a:gd name="f34" fmla="*/ f25 1 81153"/>
                <a:gd name="f35" fmla="*/ f26 1 82169"/>
                <a:gd name="f36" fmla="*/ f27 1 8115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169" h="81153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3" name="Freeform: Shape 139">
              <a:extLst>
                <a:ext uri="{FF2B5EF4-FFF2-40B4-BE49-F238E27FC236}">
                  <a16:creationId xmlns:a16="http://schemas.microsoft.com/office/drawing/2014/main" id="{556B902A-65BF-41E9-8F72-9C4F9CB7FF9F}"/>
                </a:ext>
              </a:extLst>
            </p:cNvPr>
            <p:cNvSpPr/>
            <p:nvPr/>
          </p:nvSpPr>
          <p:spPr>
            <a:xfrm>
              <a:off x="6622413" y="6102477"/>
              <a:ext cx="74166" cy="735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7"/>
                <a:gd name="f7" fmla="val 73532"/>
                <a:gd name="f8" fmla="val 34925"/>
                <a:gd name="f9" fmla="val 37465"/>
                <a:gd name="f10" fmla="val 39243"/>
                <a:gd name="f11" fmla="val 73533"/>
                <a:gd name="f12" fmla="val 50927"/>
                <a:gd name="f13" fmla="val 60833"/>
                <a:gd name="f14" fmla="val 62611"/>
                <a:gd name="f15" fmla="val 48133"/>
                <a:gd name="f16" fmla="val 74168"/>
                <a:gd name="f17" fmla="val 36068"/>
                <a:gd name="f18" fmla="+- 0 0 -90"/>
                <a:gd name="f19" fmla="*/ f3 1 74167"/>
                <a:gd name="f20" fmla="*/ f4 1 73532"/>
                <a:gd name="f21" fmla="+- f7 0 f5"/>
                <a:gd name="f22" fmla="+- f6 0 f5"/>
                <a:gd name="f23" fmla="*/ f18 f0 1"/>
                <a:gd name="f24" fmla="*/ f22 1 74167"/>
                <a:gd name="f25" fmla="*/ f21 1 73532"/>
                <a:gd name="f26" fmla="*/ 34925 f22 1"/>
                <a:gd name="f27" fmla="*/ 0 f21 1"/>
                <a:gd name="f28" fmla="*/ 0 f22 1"/>
                <a:gd name="f29" fmla="*/ 37465 f21 1"/>
                <a:gd name="f30" fmla="*/ 39243 f22 1"/>
                <a:gd name="f31" fmla="*/ 73533 f21 1"/>
                <a:gd name="f32" fmla="*/ 74168 f22 1"/>
                <a:gd name="f33" fmla="*/ 36068 f21 1"/>
                <a:gd name="f34" fmla="*/ f23 1 f2"/>
                <a:gd name="f35" fmla="*/ f26 1 74167"/>
                <a:gd name="f36" fmla="*/ f27 1 73532"/>
                <a:gd name="f37" fmla="*/ f28 1 74167"/>
                <a:gd name="f38" fmla="*/ f29 1 73532"/>
                <a:gd name="f39" fmla="*/ f30 1 74167"/>
                <a:gd name="f40" fmla="*/ f31 1 73532"/>
                <a:gd name="f41" fmla="*/ f32 1 74167"/>
                <a:gd name="f42" fmla="*/ f33 1 73532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4167" h="7353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4" name="Freeform: Shape 140">
              <a:extLst>
                <a:ext uri="{FF2B5EF4-FFF2-40B4-BE49-F238E27FC236}">
                  <a16:creationId xmlns:a16="http://schemas.microsoft.com/office/drawing/2014/main" id="{EF16FDBB-4996-4DE6-9ED1-7AAE0C521E7A}"/>
                </a:ext>
              </a:extLst>
            </p:cNvPr>
            <p:cNvSpPr/>
            <p:nvPr/>
          </p:nvSpPr>
          <p:spPr>
            <a:xfrm>
              <a:off x="6846185" y="5860289"/>
              <a:ext cx="76709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7"/>
                <a:gd name="f7" fmla="val 75691"/>
                <a:gd name="f8" fmla="val 39370"/>
                <a:gd name="f9" fmla="val 75692"/>
                <a:gd name="f10" fmla="val 76708"/>
                <a:gd name="f11" fmla="val 35814"/>
                <a:gd name="f12" fmla="val 37211"/>
                <a:gd name="f13" fmla="val 39878"/>
                <a:gd name="f14" fmla="+- 0 0 -90"/>
                <a:gd name="f15" fmla="*/ f3 1 76707"/>
                <a:gd name="f16" fmla="*/ f4 1 75691"/>
                <a:gd name="f17" fmla="+- f7 0 f5"/>
                <a:gd name="f18" fmla="+- f6 0 f5"/>
                <a:gd name="f19" fmla="*/ f14 f0 1"/>
                <a:gd name="f20" fmla="*/ f18 1 76707"/>
                <a:gd name="f21" fmla="*/ f17 1 75691"/>
                <a:gd name="f22" fmla="*/ 39370 f18 1"/>
                <a:gd name="f23" fmla="*/ 75692 f17 1"/>
                <a:gd name="f24" fmla="*/ 76708 f18 1"/>
                <a:gd name="f25" fmla="*/ 35814 f17 1"/>
                <a:gd name="f26" fmla="*/ 37211 f18 1"/>
                <a:gd name="f27" fmla="*/ 0 f17 1"/>
                <a:gd name="f28" fmla="*/ 0 f18 1"/>
                <a:gd name="f29" fmla="*/ 39878 f17 1"/>
                <a:gd name="f30" fmla="*/ f19 1 f2"/>
                <a:gd name="f31" fmla="*/ f22 1 76707"/>
                <a:gd name="f32" fmla="*/ f23 1 75691"/>
                <a:gd name="f33" fmla="*/ f24 1 76707"/>
                <a:gd name="f34" fmla="*/ f25 1 75691"/>
                <a:gd name="f35" fmla="*/ f26 1 76707"/>
                <a:gd name="f36" fmla="*/ f27 1 75691"/>
                <a:gd name="f37" fmla="*/ f28 1 76707"/>
                <a:gd name="f38" fmla="*/ f29 1 7569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6707" h="75691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5" name="Freeform: Shape 141">
              <a:extLst>
                <a:ext uri="{FF2B5EF4-FFF2-40B4-BE49-F238E27FC236}">
                  <a16:creationId xmlns:a16="http://schemas.microsoft.com/office/drawing/2014/main" id="{8235EAB9-DCE1-49D0-A6E9-6D9A0A89F538}"/>
                </a:ext>
              </a:extLst>
            </p:cNvPr>
            <p:cNvSpPr/>
            <p:nvPr/>
          </p:nvSpPr>
          <p:spPr>
            <a:xfrm>
              <a:off x="8167493" y="4449827"/>
              <a:ext cx="72137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6"/>
                <a:gd name="f7" fmla="val 70358"/>
                <a:gd name="f8" fmla="val 32258"/>
                <a:gd name="f9" fmla="val 34544"/>
                <a:gd name="f10" fmla="val 39751"/>
                <a:gd name="f11" fmla="val 35687"/>
                <a:gd name="f12" fmla="+- 0 0 -90"/>
                <a:gd name="f13" fmla="*/ f3 1 72136"/>
                <a:gd name="f14" fmla="*/ f4 1 70358"/>
                <a:gd name="f15" fmla="+- f7 0 f5"/>
                <a:gd name="f16" fmla="+- f6 0 f5"/>
                <a:gd name="f17" fmla="*/ f12 f0 1"/>
                <a:gd name="f18" fmla="*/ f16 1 72136"/>
                <a:gd name="f19" fmla="*/ f15 1 70358"/>
                <a:gd name="f20" fmla="*/ 32258 f16 1"/>
                <a:gd name="f21" fmla="*/ 0 f15 1"/>
                <a:gd name="f22" fmla="*/ 0 f16 1"/>
                <a:gd name="f23" fmla="*/ 34544 f15 1"/>
                <a:gd name="f24" fmla="*/ 39751 f16 1"/>
                <a:gd name="f25" fmla="*/ 70358 f15 1"/>
                <a:gd name="f26" fmla="*/ 72136 f16 1"/>
                <a:gd name="f27" fmla="*/ 35687 f15 1"/>
                <a:gd name="f28" fmla="*/ f17 1 f2"/>
                <a:gd name="f29" fmla="*/ f20 1 72136"/>
                <a:gd name="f30" fmla="*/ f21 1 70358"/>
                <a:gd name="f31" fmla="*/ f22 1 72136"/>
                <a:gd name="f32" fmla="*/ f23 1 70358"/>
                <a:gd name="f33" fmla="*/ f24 1 72136"/>
                <a:gd name="f34" fmla="*/ f25 1 70358"/>
                <a:gd name="f35" fmla="*/ f26 1 72136"/>
                <a:gd name="f36" fmla="*/ f27 1 7035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136" h="7035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6" name="Freeform: Shape 142">
              <a:extLst>
                <a:ext uri="{FF2B5EF4-FFF2-40B4-BE49-F238E27FC236}">
                  <a16:creationId xmlns:a16="http://schemas.microsoft.com/office/drawing/2014/main" id="{8EE23FB3-9D54-46B3-91C3-A65E85DC1691}"/>
                </a:ext>
              </a:extLst>
            </p:cNvPr>
            <p:cNvSpPr/>
            <p:nvPr/>
          </p:nvSpPr>
          <p:spPr>
            <a:xfrm>
              <a:off x="6921623" y="4683127"/>
              <a:ext cx="1099694" cy="11715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9693"/>
                <a:gd name="f7" fmla="val 1171575"/>
                <a:gd name="f8" fmla="val 39624"/>
                <a:gd name="f9" fmla="val 438150"/>
                <a:gd name="f10" fmla="val 744347"/>
                <a:gd name="f11" fmla="val 813054"/>
                <a:gd name="f12" fmla="val 342646"/>
                <a:gd name="f13" fmla="val 35814"/>
                <a:gd name="f14" fmla="val 1060069"/>
                <a:gd name="f15" fmla="val 770001"/>
                <a:gd name="f16" fmla="val 310642"/>
                <a:gd name="f17" fmla="val 395986"/>
                <a:gd name="f18" fmla="val 711200"/>
                <a:gd name="f19" fmla="val 1135761"/>
                <a:gd name="f20" fmla="+- 0 0 -90"/>
                <a:gd name="f21" fmla="*/ f3 1 1099693"/>
                <a:gd name="f22" fmla="*/ f4 1 1171575"/>
                <a:gd name="f23" fmla="+- f7 0 f5"/>
                <a:gd name="f24" fmla="+- f6 0 f5"/>
                <a:gd name="f25" fmla="*/ f20 f0 1"/>
                <a:gd name="f26" fmla="*/ f24 1 1099693"/>
                <a:gd name="f27" fmla="*/ f23 1 1171575"/>
                <a:gd name="f28" fmla="*/ 39624 f24 1"/>
                <a:gd name="f29" fmla="*/ 1171575 f23 1"/>
                <a:gd name="f30" fmla="*/ 1099693 f24 1"/>
                <a:gd name="f31" fmla="*/ 35814 f23 1"/>
                <a:gd name="f32" fmla="*/ 1060069 f24 1"/>
                <a:gd name="f33" fmla="*/ 0 f23 1"/>
                <a:gd name="f34" fmla="*/ 0 f24 1"/>
                <a:gd name="f35" fmla="*/ 1135761 f23 1"/>
                <a:gd name="f36" fmla="*/ f25 1 f2"/>
                <a:gd name="f37" fmla="*/ f28 1 1099693"/>
                <a:gd name="f38" fmla="*/ f29 1 1171575"/>
                <a:gd name="f39" fmla="*/ f30 1 1099693"/>
                <a:gd name="f40" fmla="*/ f31 1 1171575"/>
                <a:gd name="f41" fmla="*/ f32 1 1099693"/>
                <a:gd name="f42" fmla="*/ f33 1 1171575"/>
                <a:gd name="f43" fmla="*/ f34 1 1099693"/>
                <a:gd name="f44" fmla="*/ f35 1 117157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9693" h="1171575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7" name="Freeform: Shape 143">
              <a:extLst>
                <a:ext uri="{FF2B5EF4-FFF2-40B4-BE49-F238E27FC236}">
                  <a16:creationId xmlns:a16="http://schemas.microsoft.com/office/drawing/2014/main" id="{F5F61361-0B14-4D8C-ADA6-06720BB807FC}"/>
                </a:ext>
              </a:extLst>
            </p:cNvPr>
            <p:cNvSpPr/>
            <p:nvPr/>
          </p:nvSpPr>
          <p:spPr>
            <a:xfrm>
              <a:off x="5099553" y="6177028"/>
              <a:ext cx="1527304" cy="1595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27302"/>
                <a:gd name="f7" fmla="val 1595373"/>
                <a:gd name="f8" fmla="val 1488186"/>
                <a:gd name="f9" fmla="val 1595374"/>
                <a:gd name="f10" fmla="val 73406"/>
                <a:gd name="f11" fmla="val 36322"/>
                <a:gd name="f12" fmla="+- 0 0 -90"/>
                <a:gd name="f13" fmla="*/ f3 1 1527302"/>
                <a:gd name="f14" fmla="*/ f4 1 1595373"/>
                <a:gd name="f15" fmla="+- f7 0 f5"/>
                <a:gd name="f16" fmla="+- f6 0 f5"/>
                <a:gd name="f17" fmla="*/ f12 f0 1"/>
                <a:gd name="f18" fmla="*/ f16 1 1527302"/>
                <a:gd name="f19" fmla="*/ f15 1 1595373"/>
                <a:gd name="f20" fmla="*/ 1488186 f16 1"/>
                <a:gd name="f21" fmla="*/ 0 f15 1"/>
                <a:gd name="f22" fmla="*/ 0 f16 1"/>
                <a:gd name="f23" fmla="*/ 1595374 f15 1"/>
                <a:gd name="f24" fmla="*/ 73406 f16 1"/>
                <a:gd name="f25" fmla="*/ 1527302 f16 1"/>
                <a:gd name="f26" fmla="*/ 36322 f15 1"/>
                <a:gd name="f27" fmla="*/ f17 1 f2"/>
                <a:gd name="f28" fmla="*/ f20 1 1527302"/>
                <a:gd name="f29" fmla="*/ f21 1 1595373"/>
                <a:gd name="f30" fmla="*/ f22 1 1527302"/>
                <a:gd name="f31" fmla="*/ f23 1 1595373"/>
                <a:gd name="f32" fmla="*/ f24 1 1527302"/>
                <a:gd name="f33" fmla="*/ f25 1 1527302"/>
                <a:gd name="f34" fmla="*/ f26 1 1595373"/>
                <a:gd name="f35" fmla="*/ f5 1 f18"/>
                <a:gd name="f36" fmla="*/ f6 1 f18"/>
                <a:gd name="f37" fmla="*/ f5 1 f19"/>
                <a:gd name="f38" fmla="*/ f7 1 f19"/>
                <a:gd name="f39" fmla="+- f27 0 f1"/>
                <a:gd name="f40" fmla="*/ f28 1 f18"/>
                <a:gd name="f41" fmla="*/ f29 1 f19"/>
                <a:gd name="f42" fmla="*/ f30 1 f18"/>
                <a:gd name="f43" fmla="*/ f31 1 f19"/>
                <a:gd name="f44" fmla="*/ f32 1 f18"/>
                <a:gd name="f45" fmla="*/ f33 1 f18"/>
                <a:gd name="f46" fmla="*/ f34 1 f19"/>
                <a:gd name="f47" fmla="*/ f35 f13 1"/>
                <a:gd name="f48" fmla="*/ f36 f13 1"/>
                <a:gd name="f49" fmla="*/ f38 f14 1"/>
                <a:gd name="f50" fmla="*/ f37 f14 1"/>
                <a:gd name="f51" fmla="*/ f40 f13 1"/>
                <a:gd name="f52" fmla="*/ f41 f14 1"/>
                <a:gd name="f53" fmla="*/ f42 f13 1"/>
                <a:gd name="f54" fmla="*/ f43 f14 1"/>
                <a:gd name="f55" fmla="*/ f44 f13 1"/>
                <a:gd name="f56" fmla="*/ f45 f13 1"/>
                <a:gd name="f57" fmla="*/ f46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9">
                  <a:pos x="f51" y="f52"/>
                </a:cxn>
                <a:cxn ang="f39">
                  <a:pos x="f53" y="f54"/>
                </a:cxn>
                <a:cxn ang="f39">
                  <a:pos x="f55" y="f54"/>
                </a:cxn>
                <a:cxn ang="f39">
                  <a:pos x="f56" y="f57"/>
                </a:cxn>
              </a:cxnLst>
              <a:rect l="f47" t="f50" r="f48" b="f49"/>
              <a:pathLst>
                <a:path w="1527302" h="1595373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8" name="Freeform: Shape 144">
              <a:extLst>
                <a:ext uri="{FF2B5EF4-FFF2-40B4-BE49-F238E27FC236}">
                  <a16:creationId xmlns:a16="http://schemas.microsoft.com/office/drawing/2014/main" id="{FE294433-744E-4C16-A5B9-76C33F8527C8}"/>
                </a:ext>
              </a:extLst>
            </p:cNvPr>
            <p:cNvSpPr/>
            <p:nvPr/>
          </p:nvSpPr>
          <p:spPr>
            <a:xfrm>
              <a:off x="6536432" y="6023609"/>
              <a:ext cx="76581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1"/>
                <a:gd name="f7" fmla="val 75311"/>
                <a:gd name="f8" fmla="val 35052"/>
                <a:gd name="f9" fmla="val 37211"/>
                <a:gd name="f10" fmla="val 41529"/>
                <a:gd name="f11" fmla="val 37973"/>
                <a:gd name="f12" fmla="+- 0 0 -90"/>
                <a:gd name="f13" fmla="*/ f3 1 76581"/>
                <a:gd name="f14" fmla="*/ f4 1 75311"/>
                <a:gd name="f15" fmla="+- f7 0 f5"/>
                <a:gd name="f16" fmla="+- f6 0 f5"/>
                <a:gd name="f17" fmla="*/ f12 f0 1"/>
                <a:gd name="f18" fmla="*/ f16 1 76581"/>
                <a:gd name="f19" fmla="*/ f15 1 75311"/>
                <a:gd name="f20" fmla="*/ 35052 f16 1"/>
                <a:gd name="f21" fmla="*/ 0 f15 1"/>
                <a:gd name="f22" fmla="*/ 0 f16 1"/>
                <a:gd name="f23" fmla="*/ 37211 f15 1"/>
                <a:gd name="f24" fmla="*/ 41529 f16 1"/>
                <a:gd name="f25" fmla="*/ 75311 f15 1"/>
                <a:gd name="f26" fmla="*/ 76581 f16 1"/>
                <a:gd name="f27" fmla="*/ 37973 f15 1"/>
                <a:gd name="f28" fmla="*/ f17 1 f2"/>
                <a:gd name="f29" fmla="*/ f20 1 76581"/>
                <a:gd name="f30" fmla="*/ f21 1 75311"/>
                <a:gd name="f31" fmla="*/ f22 1 76581"/>
                <a:gd name="f32" fmla="*/ f23 1 75311"/>
                <a:gd name="f33" fmla="*/ f24 1 76581"/>
                <a:gd name="f34" fmla="*/ f25 1 75311"/>
                <a:gd name="f35" fmla="*/ f26 1 76581"/>
                <a:gd name="f36" fmla="*/ f27 1 7531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581" h="7531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9" name="Freeform: Shape 145">
              <a:extLst>
                <a:ext uri="{FF2B5EF4-FFF2-40B4-BE49-F238E27FC236}">
                  <a16:creationId xmlns:a16="http://schemas.microsoft.com/office/drawing/2014/main" id="{8AE677F0-1431-4E84-85D1-8E5F5486D273}"/>
                </a:ext>
              </a:extLst>
            </p:cNvPr>
            <p:cNvSpPr/>
            <p:nvPr/>
          </p:nvSpPr>
          <p:spPr>
            <a:xfrm>
              <a:off x="8084695" y="4375660"/>
              <a:ext cx="77339" cy="74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4802"/>
                <a:gd name="f8" fmla="val 32004"/>
                <a:gd name="f9" fmla="val 34290"/>
                <a:gd name="f10" fmla="val 45085"/>
                <a:gd name="f11" fmla="val 74803"/>
                <a:gd name="f12" fmla="val 77343"/>
                <a:gd name="f13" fmla="val 40513"/>
                <a:gd name="f14" fmla="+- 0 0 -90"/>
                <a:gd name="f15" fmla="*/ f3 1 77342"/>
                <a:gd name="f16" fmla="*/ f4 1 74802"/>
                <a:gd name="f17" fmla="+- f7 0 f5"/>
                <a:gd name="f18" fmla="+- f6 0 f5"/>
                <a:gd name="f19" fmla="*/ f14 f0 1"/>
                <a:gd name="f20" fmla="*/ f18 1 77342"/>
                <a:gd name="f21" fmla="*/ f17 1 74802"/>
                <a:gd name="f22" fmla="*/ 32004 f18 1"/>
                <a:gd name="f23" fmla="*/ 0 f17 1"/>
                <a:gd name="f24" fmla="*/ 0 f18 1"/>
                <a:gd name="f25" fmla="*/ 34290 f17 1"/>
                <a:gd name="f26" fmla="*/ 45085 f18 1"/>
                <a:gd name="f27" fmla="*/ 74803 f17 1"/>
                <a:gd name="f28" fmla="*/ 77343 f18 1"/>
                <a:gd name="f29" fmla="*/ 40513 f17 1"/>
                <a:gd name="f30" fmla="*/ f19 1 f2"/>
                <a:gd name="f31" fmla="*/ f22 1 77342"/>
                <a:gd name="f32" fmla="*/ f23 1 74802"/>
                <a:gd name="f33" fmla="*/ f24 1 77342"/>
                <a:gd name="f34" fmla="*/ f25 1 74802"/>
                <a:gd name="f35" fmla="*/ f26 1 77342"/>
                <a:gd name="f36" fmla="*/ f27 1 74802"/>
                <a:gd name="f37" fmla="*/ f28 1 77342"/>
                <a:gd name="f38" fmla="*/ f29 1 7480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480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0" name="Freeform: Shape 146">
              <a:extLst>
                <a:ext uri="{FF2B5EF4-FFF2-40B4-BE49-F238E27FC236}">
                  <a16:creationId xmlns:a16="http://schemas.microsoft.com/office/drawing/2014/main" id="{00268C73-AA50-428E-B10F-F23FFFDCB548}"/>
                </a:ext>
              </a:extLst>
            </p:cNvPr>
            <p:cNvSpPr/>
            <p:nvPr/>
          </p:nvSpPr>
          <p:spPr>
            <a:xfrm>
              <a:off x="8223372" y="3755733"/>
              <a:ext cx="1826642" cy="655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6640"/>
                <a:gd name="f7" fmla="val 655989"/>
                <a:gd name="f8" fmla="val 336423"/>
                <a:gd name="f9" fmla="val 243239"/>
                <a:gd name="f10" fmla="val 513334"/>
                <a:gd name="f11" fmla="val 78139"/>
                <a:gd name="f12" fmla="val 733806"/>
                <a:gd name="f13" fmla="val 30768"/>
                <a:gd name="f14" fmla="val 973963"/>
                <a:gd name="f15" fmla="val 65439"/>
                <a:gd name="f16" fmla="val 1138301"/>
                <a:gd name="f17" fmla="val 89316"/>
                <a:gd name="f18" fmla="val 1273048"/>
                <a:gd name="f19" fmla="val 170087"/>
                <a:gd name="f20" fmla="val 1393063"/>
                <a:gd name="f21" fmla="val 274989"/>
                <a:gd name="f22" fmla="val 1538224"/>
                <a:gd name="f23" fmla="val 401354"/>
                <a:gd name="f24" fmla="val 1682115"/>
                <a:gd name="f25" fmla="val 528989"/>
                <a:gd name="f26" fmla="val 1826641"/>
                <a:gd name="f27" fmla="val 584488"/>
                <a:gd name="f28" fmla="val 1679321"/>
                <a:gd name="f29" fmla="val 454060"/>
                <a:gd name="f30" fmla="val 1531874"/>
                <a:gd name="f31" fmla="val 323885"/>
                <a:gd name="f32" fmla="val 1382141"/>
                <a:gd name="f33" fmla="val 196630"/>
                <a:gd name="f34" fmla="val 1073404"/>
                <a:gd name="f35" fmla="+- 0 0 65117"/>
                <a:gd name="f36" fmla="val 659384"/>
                <a:gd name="f37" fmla="+- 0 0 44670"/>
                <a:gd name="f38" fmla="val 383032"/>
                <a:gd name="f39" fmla="val 135543"/>
                <a:gd name="f40" fmla="val 273812"/>
                <a:gd name="f41" fmla="val 206791"/>
                <a:gd name="f42" fmla="val 191389"/>
                <a:gd name="f43" fmla="val 304326"/>
                <a:gd name="f44" fmla="val 103632"/>
                <a:gd name="f45" fmla="val 396401"/>
                <a:gd name="f46" fmla="val 506892"/>
                <a:gd name="f47" fmla="val 45847"/>
                <a:gd name="f48" fmla="val 547658"/>
                <a:gd name="f49" fmla="val 214503"/>
                <a:gd name="f50" fmla="val 368842"/>
                <a:gd name="f51" fmla="val 320675"/>
                <a:gd name="f52" fmla="val 257463"/>
                <a:gd name="f53" fmla="+- 0 0 -90"/>
                <a:gd name="f54" fmla="*/ f3 1 1826640"/>
                <a:gd name="f55" fmla="*/ f4 1 655989"/>
                <a:gd name="f56" fmla="+- f7 0 f5"/>
                <a:gd name="f57" fmla="+- f6 0 f5"/>
                <a:gd name="f58" fmla="*/ f53 f0 1"/>
                <a:gd name="f59" fmla="*/ f57 1 1826640"/>
                <a:gd name="f60" fmla="*/ f56 1 655989"/>
                <a:gd name="f61" fmla="*/ 336423 f57 1"/>
                <a:gd name="f62" fmla="*/ 243239 f56 1"/>
                <a:gd name="f63" fmla="*/ 973963 f57 1"/>
                <a:gd name="f64" fmla="*/ 65439 f56 1"/>
                <a:gd name="f65" fmla="*/ 1393063 f57 1"/>
                <a:gd name="f66" fmla="*/ 274989 f56 1"/>
                <a:gd name="f67" fmla="*/ 1826641 f57 1"/>
                <a:gd name="f68" fmla="*/ 655989 f56 1"/>
                <a:gd name="f69" fmla="*/ 584488 f56 1"/>
                <a:gd name="f70" fmla="*/ 1382141 f57 1"/>
                <a:gd name="f71" fmla="*/ 196630 f56 1"/>
                <a:gd name="f72" fmla="*/ 383032 f57 1"/>
                <a:gd name="f73" fmla="*/ 135543 f56 1"/>
                <a:gd name="f74" fmla="*/ 103632 f57 1"/>
                <a:gd name="f75" fmla="*/ 396401 f56 1"/>
                <a:gd name="f76" fmla="*/ 0 f57 1"/>
                <a:gd name="f77" fmla="*/ 506892 f56 1"/>
                <a:gd name="f78" fmla="*/ 45847 f57 1"/>
                <a:gd name="f79" fmla="*/ 547658 f56 1"/>
                <a:gd name="f80" fmla="*/ f58 1 f2"/>
                <a:gd name="f81" fmla="*/ f61 1 1826640"/>
                <a:gd name="f82" fmla="*/ f62 1 655989"/>
                <a:gd name="f83" fmla="*/ f63 1 1826640"/>
                <a:gd name="f84" fmla="*/ f64 1 655989"/>
                <a:gd name="f85" fmla="*/ f65 1 1826640"/>
                <a:gd name="f86" fmla="*/ f66 1 655989"/>
                <a:gd name="f87" fmla="*/ f67 1 1826640"/>
                <a:gd name="f88" fmla="*/ f68 1 655989"/>
                <a:gd name="f89" fmla="*/ f69 1 655989"/>
                <a:gd name="f90" fmla="*/ f70 1 1826640"/>
                <a:gd name="f91" fmla="*/ f71 1 655989"/>
                <a:gd name="f92" fmla="*/ f72 1 1826640"/>
                <a:gd name="f93" fmla="*/ f73 1 655989"/>
                <a:gd name="f94" fmla="*/ f74 1 1826640"/>
                <a:gd name="f95" fmla="*/ f75 1 655989"/>
                <a:gd name="f96" fmla="*/ f76 1 1826640"/>
                <a:gd name="f97" fmla="*/ f77 1 655989"/>
                <a:gd name="f98" fmla="*/ f78 1 1826640"/>
                <a:gd name="f99" fmla="*/ f79 1 655989"/>
                <a:gd name="f100" fmla="*/ f5 1 f59"/>
                <a:gd name="f101" fmla="*/ f6 1 f59"/>
                <a:gd name="f102" fmla="*/ f5 1 f60"/>
                <a:gd name="f103" fmla="*/ f7 1 f60"/>
                <a:gd name="f104" fmla="+- f80 0 f1"/>
                <a:gd name="f105" fmla="*/ f81 1 f59"/>
                <a:gd name="f106" fmla="*/ f82 1 f60"/>
                <a:gd name="f107" fmla="*/ f83 1 f59"/>
                <a:gd name="f108" fmla="*/ f84 1 f60"/>
                <a:gd name="f109" fmla="*/ f85 1 f59"/>
                <a:gd name="f110" fmla="*/ f86 1 f60"/>
                <a:gd name="f111" fmla="*/ f87 1 f59"/>
                <a:gd name="f112" fmla="*/ f88 1 f60"/>
                <a:gd name="f113" fmla="*/ f89 1 f60"/>
                <a:gd name="f114" fmla="*/ f90 1 f59"/>
                <a:gd name="f115" fmla="*/ f91 1 f60"/>
                <a:gd name="f116" fmla="*/ f92 1 f59"/>
                <a:gd name="f117" fmla="*/ f93 1 f60"/>
                <a:gd name="f118" fmla="*/ f94 1 f59"/>
                <a:gd name="f119" fmla="*/ f95 1 f60"/>
                <a:gd name="f120" fmla="*/ f96 1 f59"/>
                <a:gd name="f121" fmla="*/ f97 1 f60"/>
                <a:gd name="f122" fmla="*/ f98 1 f59"/>
                <a:gd name="f123" fmla="*/ f99 1 f60"/>
                <a:gd name="f124" fmla="*/ f100 f54 1"/>
                <a:gd name="f125" fmla="*/ f101 f54 1"/>
                <a:gd name="f126" fmla="*/ f103 f55 1"/>
                <a:gd name="f127" fmla="*/ f102 f55 1"/>
                <a:gd name="f128" fmla="*/ f105 f54 1"/>
                <a:gd name="f129" fmla="*/ f106 f55 1"/>
                <a:gd name="f130" fmla="*/ f107 f54 1"/>
                <a:gd name="f131" fmla="*/ f108 f55 1"/>
                <a:gd name="f132" fmla="*/ f109 f54 1"/>
                <a:gd name="f133" fmla="*/ f110 f55 1"/>
                <a:gd name="f134" fmla="*/ f111 f54 1"/>
                <a:gd name="f135" fmla="*/ f112 f55 1"/>
                <a:gd name="f136" fmla="*/ f113 f55 1"/>
                <a:gd name="f137" fmla="*/ f114 f54 1"/>
                <a:gd name="f138" fmla="*/ f115 f55 1"/>
                <a:gd name="f139" fmla="*/ f116 f54 1"/>
                <a:gd name="f140" fmla="*/ f117 f55 1"/>
                <a:gd name="f141" fmla="*/ f118 f54 1"/>
                <a:gd name="f142" fmla="*/ f119 f55 1"/>
                <a:gd name="f143" fmla="*/ f120 f54 1"/>
                <a:gd name="f144" fmla="*/ f121 f55 1"/>
                <a:gd name="f145" fmla="*/ f122 f54 1"/>
                <a:gd name="f146" fmla="*/ f123 f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4">
                  <a:pos x="f128" y="f129"/>
                </a:cxn>
                <a:cxn ang="f104">
                  <a:pos x="f130" y="f131"/>
                </a:cxn>
                <a:cxn ang="f104">
                  <a:pos x="f132" y="f133"/>
                </a:cxn>
                <a:cxn ang="f104">
                  <a:pos x="f134" y="f135"/>
                </a:cxn>
                <a:cxn ang="f104">
                  <a:pos x="f134" y="f136"/>
                </a:cxn>
                <a:cxn ang="f104">
                  <a:pos x="f137" y="f138"/>
                </a:cxn>
                <a:cxn ang="f104">
                  <a:pos x="f139" y="f140"/>
                </a:cxn>
                <a:cxn ang="f104">
                  <a:pos x="f141" y="f142"/>
                </a:cxn>
                <a:cxn ang="f104">
                  <a:pos x="f143" y="f144"/>
                </a:cxn>
                <a:cxn ang="f104">
                  <a:pos x="f145" y="f146"/>
                </a:cxn>
                <a:cxn ang="f104">
                  <a:pos x="f128" y="f129"/>
                </a:cxn>
              </a:cxnLst>
              <a:rect l="f124" t="f127" r="f125" b="f126"/>
              <a:pathLst>
                <a:path w="1826640" h="65598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7"/>
                  </a:cubicBez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5" y="f46"/>
                  </a:lnTo>
                  <a:lnTo>
                    <a:pt x="f47" y="f48"/>
                  </a:lnTo>
                  <a:cubicBezTo>
                    <a:pt x="f49" y="f50"/>
                    <a:pt x="f51" y="f52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1" name="Freeform: Shape 147">
              <a:extLst>
                <a:ext uri="{FF2B5EF4-FFF2-40B4-BE49-F238E27FC236}">
                  <a16:creationId xmlns:a16="http://schemas.microsoft.com/office/drawing/2014/main" id="{CD8D0F46-EE29-41F7-BD7F-2F97D13B06EA}"/>
                </a:ext>
              </a:extLst>
            </p:cNvPr>
            <p:cNvSpPr/>
            <p:nvPr/>
          </p:nvSpPr>
          <p:spPr>
            <a:xfrm>
              <a:off x="6835898" y="4608191"/>
              <a:ext cx="1107182" cy="117144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7186"/>
                <a:gd name="f7" fmla="val 1171447"/>
                <a:gd name="f8" fmla="val 42291"/>
                <a:gd name="f9" fmla="val 1171448"/>
                <a:gd name="f10" fmla="val 438277"/>
                <a:gd name="f11" fmla="val 750316"/>
                <a:gd name="f12" fmla="val 812546"/>
                <a:gd name="f13" fmla="val 352552"/>
                <a:gd name="f14" fmla="val 40132"/>
                <a:gd name="f15" fmla="val 1062736"/>
                <a:gd name="f16" fmla="val 1133348"/>
                <a:gd name="f17" fmla="+- 0 0 -90"/>
                <a:gd name="f18" fmla="*/ f3 1 1107186"/>
                <a:gd name="f19" fmla="*/ f4 1 1171447"/>
                <a:gd name="f20" fmla="+- f7 0 f5"/>
                <a:gd name="f21" fmla="+- f6 0 f5"/>
                <a:gd name="f22" fmla="*/ f17 f0 1"/>
                <a:gd name="f23" fmla="*/ f21 1 1107186"/>
                <a:gd name="f24" fmla="*/ f20 1 1171447"/>
                <a:gd name="f25" fmla="*/ 42291 f21 1"/>
                <a:gd name="f26" fmla="*/ 1171448 f20 1"/>
                <a:gd name="f27" fmla="*/ 1107186 f21 1"/>
                <a:gd name="f28" fmla="*/ 40132 f20 1"/>
                <a:gd name="f29" fmla="*/ 1062736 f21 1"/>
                <a:gd name="f30" fmla="*/ 0 f20 1"/>
                <a:gd name="f31" fmla="*/ 0 f21 1"/>
                <a:gd name="f32" fmla="*/ 1133348 f20 1"/>
                <a:gd name="f33" fmla="*/ f22 1 f2"/>
                <a:gd name="f34" fmla="*/ f25 1 1107186"/>
                <a:gd name="f35" fmla="*/ f26 1 1171447"/>
                <a:gd name="f36" fmla="*/ f27 1 1107186"/>
                <a:gd name="f37" fmla="*/ f28 1 1171447"/>
                <a:gd name="f38" fmla="*/ f29 1 1107186"/>
                <a:gd name="f39" fmla="*/ f30 1 1171447"/>
                <a:gd name="f40" fmla="*/ f31 1 1107186"/>
                <a:gd name="f41" fmla="*/ f32 1 117144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7186" h="1171447">
                  <a:moveTo>
                    <a:pt x="f8" y="f9"/>
                  </a:moveTo>
                  <a:cubicBezTo>
                    <a:pt x="f10" y="f11"/>
                    <a:pt x="f12" y="f13"/>
                    <a:pt x="f6" y="f14"/>
                  </a:cubicBezTo>
                  <a:lnTo>
                    <a:pt x="f15" y="f5"/>
                  </a:lnTo>
                  <a:lnTo>
                    <a:pt x="f5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2" name="Freeform: Shape 148">
              <a:extLst>
                <a:ext uri="{FF2B5EF4-FFF2-40B4-BE49-F238E27FC236}">
                  <a16:creationId xmlns:a16="http://schemas.microsoft.com/office/drawing/2014/main" id="{BBC8A8BE-708C-492D-B194-DD1398E1F57B}"/>
                </a:ext>
              </a:extLst>
            </p:cNvPr>
            <p:cNvSpPr/>
            <p:nvPr/>
          </p:nvSpPr>
          <p:spPr>
            <a:xfrm>
              <a:off x="8152132" y="4300724"/>
              <a:ext cx="80768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7723"/>
                <a:gd name="f8" fmla="val 35052"/>
                <a:gd name="f9" fmla="val 24003"/>
                <a:gd name="f10" fmla="val 11684"/>
                <a:gd name="f11" fmla="val 12192"/>
                <a:gd name="f12" fmla="val 24130"/>
                <a:gd name="f13" fmla="val 37211"/>
                <a:gd name="f14" fmla="val 45593"/>
                <a:gd name="f15" fmla="val 77724"/>
                <a:gd name="f16" fmla="val 40513"/>
                <a:gd name="f17" fmla="+- 0 0 -90"/>
                <a:gd name="f18" fmla="*/ f3 1 80772"/>
                <a:gd name="f19" fmla="*/ f4 1 77723"/>
                <a:gd name="f20" fmla="+- f7 0 f5"/>
                <a:gd name="f21" fmla="+- f6 0 f5"/>
                <a:gd name="f22" fmla="*/ f17 f0 1"/>
                <a:gd name="f23" fmla="*/ f21 1 80772"/>
                <a:gd name="f24" fmla="*/ f20 1 77723"/>
                <a:gd name="f25" fmla="*/ 35052 f21 1"/>
                <a:gd name="f26" fmla="*/ 0 f20 1"/>
                <a:gd name="f27" fmla="*/ 0 f21 1"/>
                <a:gd name="f28" fmla="*/ 37211 f20 1"/>
                <a:gd name="f29" fmla="*/ 45593 f21 1"/>
                <a:gd name="f30" fmla="*/ 77724 f20 1"/>
                <a:gd name="f31" fmla="*/ 80772 f21 1"/>
                <a:gd name="f32" fmla="*/ 40513 f20 1"/>
                <a:gd name="f33" fmla="*/ f22 1 f2"/>
                <a:gd name="f34" fmla="*/ f25 1 80772"/>
                <a:gd name="f35" fmla="*/ f26 1 77723"/>
                <a:gd name="f36" fmla="*/ f27 1 80772"/>
                <a:gd name="f37" fmla="*/ f28 1 77723"/>
                <a:gd name="f38" fmla="*/ f29 1 80772"/>
                <a:gd name="f39" fmla="*/ f30 1 77723"/>
                <a:gd name="f40" fmla="*/ f31 1 80772"/>
                <a:gd name="f41" fmla="*/ f32 1 7772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772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3" name="Freeform: Shape 149">
              <a:extLst>
                <a:ext uri="{FF2B5EF4-FFF2-40B4-BE49-F238E27FC236}">
                  <a16:creationId xmlns:a16="http://schemas.microsoft.com/office/drawing/2014/main" id="{6B1F7C5C-8E1B-4716-9C63-B2051D422ADC}"/>
                </a:ext>
              </a:extLst>
            </p:cNvPr>
            <p:cNvSpPr/>
            <p:nvPr/>
          </p:nvSpPr>
          <p:spPr>
            <a:xfrm>
              <a:off x="4931532" y="6097520"/>
              <a:ext cx="1611758" cy="16748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11757"/>
                <a:gd name="f7" fmla="val 1674876"/>
                <a:gd name="f8" fmla="val 1570863"/>
                <a:gd name="f9" fmla="val 74295"/>
                <a:gd name="f10" fmla="val 498983"/>
                <a:gd name="f11" fmla="val 1222756"/>
                <a:gd name="f12" fmla="val 1060577"/>
                <a:gd name="f13" fmla="val 624713"/>
                <a:gd name="f14" fmla="val 38354"/>
                <a:gd name="f15" fmla="+- 0 0 -90"/>
                <a:gd name="f16" fmla="*/ f3 1 1611757"/>
                <a:gd name="f17" fmla="*/ f4 1 1674876"/>
                <a:gd name="f18" fmla="+- f7 0 f5"/>
                <a:gd name="f19" fmla="+- f6 0 f5"/>
                <a:gd name="f20" fmla="*/ f15 f0 1"/>
                <a:gd name="f21" fmla="*/ f19 1 1611757"/>
                <a:gd name="f22" fmla="*/ f18 1 1674876"/>
                <a:gd name="f23" fmla="*/ 1570863 f19 1"/>
                <a:gd name="f24" fmla="*/ 0 f18 1"/>
                <a:gd name="f25" fmla="*/ 0 f19 1"/>
                <a:gd name="f26" fmla="*/ 1674876 f18 1"/>
                <a:gd name="f27" fmla="*/ 74295 f19 1"/>
                <a:gd name="f28" fmla="*/ 1611757 f19 1"/>
                <a:gd name="f29" fmla="*/ 38354 f18 1"/>
                <a:gd name="f30" fmla="*/ f20 1 f2"/>
                <a:gd name="f31" fmla="*/ f23 1 1611757"/>
                <a:gd name="f32" fmla="*/ f24 1 1674876"/>
                <a:gd name="f33" fmla="*/ f25 1 1611757"/>
                <a:gd name="f34" fmla="*/ f26 1 1674876"/>
                <a:gd name="f35" fmla="*/ f27 1 1611757"/>
                <a:gd name="f36" fmla="*/ f28 1 1611757"/>
                <a:gd name="f37" fmla="*/ f29 1 1674876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1611757" h="1674876">
                  <a:moveTo>
                    <a:pt x="f8" y="f5"/>
                  </a:moveTo>
                  <a:lnTo>
                    <a:pt x="f5" y="f7"/>
                  </a:lnTo>
                  <a:lnTo>
                    <a:pt x="f9" y="f7"/>
                  </a:lnTo>
                  <a:cubicBezTo>
                    <a:pt x="f10" y="f11"/>
                    <a:pt x="f12" y="f13"/>
                    <a:pt x="f6" y="f14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4" name="Freeform: Shape 150">
              <a:extLst>
                <a:ext uri="{FF2B5EF4-FFF2-40B4-BE49-F238E27FC236}">
                  <a16:creationId xmlns:a16="http://schemas.microsoft.com/office/drawing/2014/main" id="{C385C47E-4533-454D-818C-612E95C0BB8C}"/>
                </a:ext>
              </a:extLst>
            </p:cNvPr>
            <p:cNvSpPr/>
            <p:nvPr/>
          </p:nvSpPr>
          <p:spPr>
            <a:xfrm>
              <a:off x="6610353" y="5940929"/>
              <a:ext cx="80010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010"/>
                <a:gd name="f7" fmla="val 78866"/>
                <a:gd name="f8" fmla="val 41910"/>
                <a:gd name="f9" fmla="val 78867"/>
                <a:gd name="f10" fmla="val 38100"/>
                <a:gd name="f11" fmla="val 40386"/>
                <a:gd name="f12" fmla="+- 0 0 -90"/>
                <a:gd name="f13" fmla="*/ f3 1 80010"/>
                <a:gd name="f14" fmla="*/ f4 1 78866"/>
                <a:gd name="f15" fmla="+- f7 0 f5"/>
                <a:gd name="f16" fmla="+- f6 0 f5"/>
                <a:gd name="f17" fmla="*/ f12 f0 1"/>
                <a:gd name="f18" fmla="*/ f16 1 80010"/>
                <a:gd name="f19" fmla="*/ f15 1 78866"/>
                <a:gd name="f20" fmla="*/ 41910 f16 1"/>
                <a:gd name="f21" fmla="*/ 78867 f15 1"/>
                <a:gd name="f22" fmla="*/ 80010 f16 1"/>
                <a:gd name="f23" fmla="*/ 38100 f15 1"/>
                <a:gd name="f24" fmla="*/ 38100 f16 1"/>
                <a:gd name="f25" fmla="*/ 0 f15 1"/>
                <a:gd name="f26" fmla="*/ 0 f16 1"/>
                <a:gd name="f27" fmla="*/ 40386 f15 1"/>
                <a:gd name="f28" fmla="*/ f17 1 f2"/>
                <a:gd name="f29" fmla="*/ f20 1 80010"/>
                <a:gd name="f30" fmla="*/ f21 1 78866"/>
                <a:gd name="f31" fmla="*/ f22 1 80010"/>
                <a:gd name="f32" fmla="*/ f23 1 78866"/>
                <a:gd name="f33" fmla="*/ f24 1 80010"/>
                <a:gd name="f34" fmla="*/ f25 1 78866"/>
                <a:gd name="f35" fmla="*/ f26 1 80010"/>
                <a:gd name="f36" fmla="*/ f27 1 78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010" h="78866">
                  <a:moveTo>
                    <a:pt x="f8" y="f9"/>
                  </a:moveTo>
                  <a:lnTo>
                    <a:pt x="f6" y="f10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5" name="Freeform: Shape 151">
              <a:extLst>
                <a:ext uri="{FF2B5EF4-FFF2-40B4-BE49-F238E27FC236}">
                  <a16:creationId xmlns:a16="http://schemas.microsoft.com/office/drawing/2014/main" id="{F84276A8-8FB9-473C-9CC4-7ADE16F8C8E0}"/>
                </a:ext>
              </a:extLst>
            </p:cNvPr>
            <p:cNvSpPr/>
            <p:nvPr/>
          </p:nvSpPr>
          <p:spPr>
            <a:xfrm>
              <a:off x="7935720" y="4530339"/>
              <a:ext cx="80768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8232"/>
                <a:gd name="f8" fmla="val 36068"/>
                <a:gd name="f9" fmla="val 38100"/>
                <a:gd name="f10" fmla="val 44450"/>
                <a:gd name="f11" fmla="val 40132"/>
                <a:gd name="f12" fmla="+- 0 0 -90"/>
                <a:gd name="f13" fmla="*/ f3 1 80772"/>
                <a:gd name="f14" fmla="*/ f4 1 78232"/>
                <a:gd name="f15" fmla="+- f7 0 f5"/>
                <a:gd name="f16" fmla="+- f6 0 f5"/>
                <a:gd name="f17" fmla="*/ f12 f0 1"/>
                <a:gd name="f18" fmla="*/ f16 1 80772"/>
                <a:gd name="f19" fmla="*/ f15 1 78232"/>
                <a:gd name="f20" fmla="*/ 36068 f16 1"/>
                <a:gd name="f21" fmla="*/ 0 f15 1"/>
                <a:gd name="f22" fmla="*/ 0 f16 1"/>
                <a:gd name="f23" fmla="*/ 38100 f15 1"/>
                <a:gd name="f24" fmla="*/ 44450 f16 1"/>
                <a:gd name="f25" fmla="*/ 78232 f15 1"/>
                <a:gd name="f26" fmla="*/ 80772 f16 1"/>
                <a:gd name="f27" fmla="*/ 40132 f15 1"/>
                <a:gd name="f28" fmla="*/ f17 1 f2"/>
                <a:gd name="f29" fmla="*/ f20 1 80772"/>
                <a:gd name="f30" fmla="*/ f21 1 78232"/>
                <a:gd name="f31" fmla="*/ f22 1 80772"/>
                <a:gd name="f32" fmla="*/ f23 1 78232"/>
                <a:gd name="f33" fmla="*/ f24 1 80772"/>
                <a:gd name="f34" fmla="*/ f25 1 78232"/>
                <a:gd name="f35" fmla="*/ f26 1 80772"/>
                <a:gd name="f36" fmla="*/ f27 1 7823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772" h="7823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6" name="Freeform: Shape 152">
              <a:extLst>
                <a:ext uri="{FF2B5EF4-FFF2-40B4-BE49-F238E27FC236}">
                  <a16:creationId xmlns:a16="http://schemas.microsoft.com/office/drawing/2014/main" id="{ECE10988-13A0-4D36-9558-5452C009A233}"/>
                </a:ext>
              </a:extLst>
            </p:cNvPr>
            <p:cNvSpPr/>
            <p:nvPr/>
          </p:nvSpPr>
          <p:spPr>
            <a:xfrm>
              <a:off x="8007986" y="4446269"/>
              <a:ext cx="87498" cy="855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7502"/>
                <a:gd name="f7" fmla="val 85597"/>
                <a:gd name="f8" fmla="val 42545"/>
                <a:gd name="f9" fmla="val 45339"/>
                <a:gd name="f10" fmla="val 44831"/>
                <a:gd name="f11" fmla="val 85598"/>
                <a:gd name="f12" fmla="val 87503"/>
                <a:gd name="f13" fmla="val 40386"/>
                <a:gd name="f14" fmla="+- 0 0 -90"/>
                <a:gd name="f15" fmla="*/ f3 1 87502"/>
                <a:gd name="f16" fmla="*/ f4 1 85597"/>
                <a:gd name="f17" fmla="+- f7 0 f5"/>
                <a:gd name="f18" fmla="+- f6 0 f5"/>
                <a:gd name="f19" fmla="*/ f14 f0 1"/>
                <a:gd name="f20" fmla="*/ f18 1 87502"/>
                <a:gd name="f21" fmla="*/ f17 1 85597"/>
                <a:gd name="f22" fmla="*/ 42545 f18 1"/>
                <a:gd name="f23" fmla="*/ 0 f17 1"/>
                <a:gd name="f24" fmla="*/ 0 f18 1"/>
                <a:gd name="f25" fmla="*/ 45339 f17 1"/>
                <a:gd name="f26" fmla="*/ 44831 f18 1"/>
                <a:gd name="f27" fmla="*/ 85598 f17 1"/>
                <a:gd name="f28" fmla="*/ 87503 f18 1"/>
                <a:gd name="f29" fmla="*/ 40386 f17 1"/>
                <a:gd name="f30" fmla="*/ f19 1 f2"/>
                <a:gd name="f31" fmla="*/ f22 1 87502"/>
                <a:gd name="f32" fmla="*/ f23 1 85597"/>
                <a:gd name="f33" fmla="*/ f24 1 87502"/>
                <a:gd name="f34" fmla="*/ f25 1 85597"/>
                <a:gd name="f35" fmla="*/ f26 1 87502"/>
                <a:gd name="f36" fmla="*/ f27 1 85597"/>
                <a:gd name="f37" fmla="*/ f28 1 87502"/>
                <a:gd name="f38" fmla="*/ f29 1 8559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7502" h="85597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7" name="Freeform: Shape 153">
              <a:extLst>
                <a:ext uri="{FF2B5EF4-FFF2-40B4-BE49-F238E27FC236}">
                  <a16:creationId xmlns:a16="http://schemas.microsoft.com/office/drawing/2014/main" id="{FB22725E-9D92-499A-B265-B77EE3A05065}"/>
                </a:ext>
              </a:extLst>
            </p:cNvPr>
            <p:cNvSpPr/>
            <p:nvPr/>
          </p:nvSpPr>
          <p:spPr>
            <a:xfrm>
              <a:off x="6686293" y="5860791"/>
              <a:ext cx="79881" cy="784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8485"/>
                <a:gd name="f8" fmla="val 41783"/>
                <a:gd name="f9" fmla="val 78486"/>
                <a:gd name="f10" fmla="val 38100"/>
                <a:gd name="f11" fmla="val 40513"/>
                <a:gd name="f12" fmla="val 13716"/>
                <a:gd name="f13" fmla="val 52959"/>
                <a:gd name="f14" fmla="val 27686"/>
                <a:gd name="f15" fmla="val 65532"/>
                <a:gd name="f16" fmla="+- 0 0 -90"/>
                <a:gd name="f17" fmla="*/ f3 1 79883"/>
                <a:gd name="f18" fmla="*/ f4 1 78485"/>
                <a:gd name="f19" fmla="+- f7 0 f5"/>
                <a:gd name="f20" fmla="+- f6 0 f5"/>
                <a:gd name="f21" fmla="*/ f16 f0 1"/>
                <a:gd name="f22" fmla="*/ f20 1 79883"/>
                <a:gd name="f23" fmla="*/ f19 1 78485"/>
                <a:gd name="f24" fmla="*/ 41783 f20 1"/>
                <a:gd name="f25" fmla="*/ 78486 f19 1"/>
                <a:gd name="f26" fmla="*/ 79883 f20 1"/>
                <a:gd name="f27" fmla="*/ 38100 f19 1"/>
                <a:gd name="f28" fmla="*/ 38100 f20 1"/>
                <a:gd name="f29" fmla="*/ 0 f19 1"/>
                <a:gd name="f30" fmla="*/ 0 f20 1"/>
                <a:gd name="f31" fmla="*/ 40513 f19 1"/>
                <a:gd name="f32" fmla="*/ f21 1 f2"/>
                <a:gd name="f33" fmla="*/ f24 1 79883"/>
                <a:gd name="f34" fmla="*/ f25 1 78485"/>
                <a:gd name="f35" fmla="*/ f26 1 79883"/>
                <a:gd name="f36" fmla="*/ f27 1 78485"/>
                <a:gd name="f37" fmla="*/ f28 1 79883"/>
                <a:gd name="f38" fmla="*/ f29 1 78485"/>
                <a:gd name="f39" fmla="*/ f30 1 79883"/>
                <a:gd name="f40" fmla="*/ f31 1 78485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9883" h="78485">
                  <a:moveTo>
                    <a:pt x="f8" y="f9"/>
                  </a:moveTo>
                  <a:lnTo>
                    <a:pt x="f6" y="f10"/>
                  </a:lnTo>
                  <a:lnTo>
                    <a:pt x="f10" y="f5"/>
                  </a:lnTo>
                  <a:lnTo>
                    <a:pt x="f5" y="f11"/>
                  </a:lnTo>
                  <a:cubicBezTo>
                    <a:pt x="f12" y="f13"/>
                    <a:pt x="f14" y="f15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8" name="Freeform: Shape 154">
              <a:extLst>
                <a:ext uri="{FF2B5EF4-FFF2-40B4-BE49-F238E27FC236}">
                  <a16:creationId xmlns:a16="http://schemas.microsoft.com/office/drawing/2014/main" id="{472FD37D-791C-4545-8875-D67E7D305392}"/>
                </a:ext>
              </a:extLst>
            </p:cNvPr>
            <p:cNvSpPr/>
            <p:nvPr/>
          </p:nvSpPr>
          <p:spPr>
            <a:xfrm>
              <a:off x="6760214" y="5782693"/>
              <a:ext cx="79251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247"/>
                <a:gd name="f7" fmla="val 77724"/>
                <a:gd name="f8" fmla="val 42037"/>
                <a:gd name="f9" fmla="val 79248"/>
                <a:gd name="f10" fmla="val 38100"/>
                <a:gd name="f11" fmla="val 37084"/>
                <a:gd name="f12" fmla="val 39624"/>
                <a:gd name="f13" fmla="+- 0 0 -90"/>
                <a:gd name="f14" fmla="*/ f3 1 79247"/>
                <a:gd name="f15" fmla="*/ f4 1 77724"/>
                <a:gd name="f16" fmla="+- f7 0 f5"/>
                <a:gd name="f17" fmla="+- f6 0 f5"/>
                <a:gd name="f18" fmla="*/ f13 f0 1"/>
                <a:gd name="f19" fmla="*/ f17 1 79247"/>
                <a:gd name="f20" fmla="*/ f16 1 77724"/>
                <a:gd name="f21" fmla="*/ 42037 f17 1"/>
                <a:gd name="f22" fmla="*/ 77724 f16 1"/>
                <a:gd name="f23" fmla="*/ 79248 f17 1"/>
                <a:gd name="f24" fmla="*/ 38100 f16 1"/>
                <a:gd name="f25" fmla="*/ 37084 f17 1"/>
                <a:gd name="f26" fmla="*/ 0 f16 1"/>
                <a:gd name="f27" fmla="*/ 0 f17 1"/>
                <a:gd name="f28" fmla="*/ 39624 f16 1"/>
                <a:gd name="f29" fmla="*/ f18 1 f2"/>
                <a:gd name="f30" fmla="*/ f21 1 79247"/>
                <a:gd name="f31" fmla="*/ f22 1 77724"/>
                <a:gd name="f32" fmla="*/ f23 1 79247"/>
                <a:gd name="f33" fmla="*/ f24 1 77724"/>
                <a:gd name="f34" fmla="*/ f25 1 79247"/>
                <a:gd name="f35" fmla="*/ f26 1 77724"/>
                <a:gd name="f36" fmla="*/ f27 1 79247"/>
                <a:gd name="f37" fmla="*/ f28 1 7772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247" h="77724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9" name="Freeform: Shape 155">
              <a:extLst>
                <a:ext uri="{FF2B5EF4-FFF2-40B4-BE49-F238E27FC236}">
                  <a16:creationId xmlns:a16="http://schemas.microsoft.com/office/drawing/2014/main" id="{09C99712-7268-4841-B9C9-C787C5A11E1C}"/>
                </a:ext>
              </a:extLst>
            </p:cNvPr>
            <p:cNvSpPr/>
            <p:nvPr/>
          </p:nvSpPr>
          <p:spPr>
            <a:xfrm>
              <a:off x="6458452" y="5951857"/>
              <a:ext cx="76452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454"/>
                <a:gd name="f7" fmla="val 75310"/>
                <a:gd name="f8" fmla="val 34925"/>
                <a:gd name="f9" fmla="val 23241"/>
                <a:gd name="f10" fmla="val 12700"/>
                <a:gd name="f11" fmla="val 11684"/>
                <a:gd name="f12" fmla="val 25400"/>
                <a:gd name="f13" fmla="val 37211"/>
                <a:gd name="f14" fmla="val 41529"/>
                <a:gd name="f15" fmla="val 75311"/>
                <a:gd name="f16" fmla="val 53086"/>
                <a:gd name="f17" fmla="val 62611"/>
                <a:gd name="f18" fmla="val 64770"/>
                <a:gd name="f19" fmla="val 50546"/>
                <a:gd name="f20" fmla="val 38100"/>
                <a:gd name="f21" fmla="+- 0 0 -90"/>
                <a:gd name="f22" fmla="*/ f3 1 76454"/>
                <a:gd name="f23" fmla="*/ f4 1 75310"/>
                <a:gd name="f24" fmla="+- f7 0 f5"/>
                <a:gd name="f25" fmla="+- f6 0 f5"/>
                <a:gd name="f26" fmla="*/ f21 f0 1"/>
                <a:gd name="f27" fmla="*/ f25 1 76454"/>
                <a:gd name="f28" fmla="*/ f24 1 75310"/>
                <a:gd name="f29" fmla="*/ 34925 f25 1"/>
                <a:gd name="f30" fmla="*/ 0 f24 1"/>
                <a:gd name="f31" fmla="*/ 0 f25 1"/>
                <a:gd name="f32" fmla="*/ 37211 f24 1"/>
                <a:gd name="f33" fmla="*/ 41529 f25 1"/>
                <a:gd name="f34" fmla="*/ 75311 f24 1"/>
                <a:gd name="f35" fmla="*/ 76454 f25 1"/>
                <a:gd name="f36" fmla="*/ 38100 f24 1"/>
                <a:gd name="f37" fmla="*/ f26 1 f2"/>
                <a:gd name="f38" fmla="*/ f29 1 76454"/>
                <a:gd name="f39" fmla="*/ f30 1 75310"/>
                <a:gd name="f40" fmla="*/ f31 1 76454"/>
                <a:gd name="f41" fmla="*/ f32 1 75310"/>
                <a:gd name="f42" fmla="*/ f33 1 76454"/>
                <a:gd name="f43" fmla="*/ f34 1 75310"/>
                <a:gd name="f44" fmla="*/ f35 1 76454"/>
                <a:gd name="f45" fmla="*/ f36 1 7531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76454" h="75310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6" y="f2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0" name="Freeform: Shape 156">
              <a:extLst>
                <a:ext uri="{FF2B5EF4-FFF2-40B4-BE49-F238E27FC236}">
                  <a16:creationId xmlns:a16="http://schemas.microsoft.com/office/drawing/2014/main" id="{C66FAC00-EF51-490F-B3E9-2B656951D7D8}"/>
                </a:ext>
              </a:extLst>
            </p:cNvPr>
            <p:cNvSpPr/>
            <p:nvPr/>
          </p:nvSpPr>
          <p:spPr>
            <a:xfrm>
              <a:off x="6533259" y="5869817"/>
              <a:ext cx="78995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8232"/>
                <a:gd name="f8" fmla="val 40894"/>
                <a:gd name="f9" fmla="val 53340"/>
                <a:gd name="f10" fmla="val 64770"/>
                <a:gd name="f11" fmla="val 66040"/>
                <a:gd name="f12" fmla="val 51393"/>
                <a:gd name="f13" fmla="val 38100"/>
                <a:gd name="f14" fmla="val 37211"/>
                <a:gd name="f15" fmla="val 39751"/>
                <a:gd name="f16" fmla="+- 0 0 -90"/>
                <a:gd name="f17" fmla="*/ f3 1 78994"/>
                <a:gd name="f18" fmla="*/ f4 1 78232"/>
                <a:gd name="f19" fmla="+- f7 0 f5"/>
                <a:gd name="f20" fmla="+- f6 0 f5"/>
                <a:gd name="f21" fmla="*/ f16 f0 1"/>
                <a:gd name="f22" fmla="*/ f20 1 78994"/>
                <a:gd name="f23" fmla="*/ f19 1 78232"/>
                <a:gd name="f24" fmla="*/ 40894 f20 1"/>
                <a:gd name="f25" fmla="*/ 78232 f19 1"/>
                <a:gd name="f26" fmla="*/ 78994 f20 1"/>
                <a:gd name="f27" fmla="*/ 38100 f19 1"/>
                <a:gd name="f28" fmla="*/ 37211 f20 1"/>
                <a:gd name="f29" fmla="*/ 0 f19 1"/>
                <a:gd name="f30" fmla="*/ 0 f20 1"/>
                <a:gd name="f31" fmla="*/ 39751 f19 1"/>
                <a:gd name="f32" fmla="*/ f21 1 f2"/>
                <a:gd name="f33" fmla="*/ f24 1 78994"/>
                <a:gd name="f34" fmla="*/ f25 1 78232"/>
                <a:gd name="f35" fmla="*/ f26 1 78994"/>
                <a:gd name="f36" fmla="*/ f27 1 78232"/>
                <a:gd name="f37" fmla="*/ f28 1 78994"/>
                <a:gd name="f38" fmla="*/ f29 1 78232"/>
                <a:gd name="f39" fmla="*/ f30 1 78994"/>
                <a:gd name="f40" fmla="*/ f31 1 78232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8994" h="78232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lnTo>
                    <a:pt x="f5" y="f1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1" name="Freeform: Shape 157">
              <a:extLst>
                <a:ext uri="{FF2B5EF4-FFF2-40B4-BE49-F238E27FC236}">
                  <a16:creationId xmlns:a16="http://schemas.microsoft.com/office/drawing/2014/main" id="{C3313CB1-8D4F-4FC6-880E-DBDA078E3FF4}"/>
                </a:ext>
              </a:extLst>
            </p:cNvPr>
            <p:cNvSpPr/>
            <p:nvPr/>
          </p:nvSpPr>
          <p:spPr>
            <a:xfrm>
              <a:off x="8143618" y="3649306"/>
              <a:ext cx="1906139" cy="6219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06142"/>
                <a:gd name="f7" fmla="val 621959"/>
                <a:gd name="f8" fmla="val 265938"/>
                <a:gd name="f9" fmla="val 338495"/>
                <a:gd name="f10" fmla="val 597789"/>
                <a:gd name="f11" fmla="+- 0 0 18375"/>
                <a:gd name="f12" fmla="val 1166622"/>
                <a:gd name="f13" fmla="+- 0 0 39076"/>
                <a:gd name="f14" fmla="val 1540002"/>
                <a:gd name="f15" fmla="val 295696"/>
                <a:gd name="f16" fmla="val 1661668"/>
                <a:gd name="f17" fmla="val 404747"/>
                <a:gd name="f18" fmla="val 1783715"/>
                <a:gd name="f19" fmla="val 513501"/>
                <a:gd name="f20" fmla="val 1906143"/>
                <a:gd name="f21" fmla="val 546648"/>
                <a:gd name="f22" fmla="val 1788541"/>
                <a:gd name="f23" fmla="val 443440"/>
                <a:gd name="f24" fmla="val 1670727"/>
                <a:gd name="f25" fmla="val 340188"/>
                <a:gd name="f26" fmla="val 1552702"/>
                <a:gd name="f27" fmla="val 236895"/>
                <a:gd name="f28" fmla="val 1177386"/>
                <a:gd name="f29" fmla="+- 0 0 92299"/>
                <a:gd name="f30" fmla="val 611786"/>
                <a:gd name="f31" fmla="+- 0 0 76631"/>
                <a:gd name="f32" fmla="val 255270"/>
                <a:gd name="f33" fmla="val 272836"/>
                <a:gd name="f34" fmla="val 244348"/>
                <a:gd name="f35" fmla="val 283377"/>
                <a:gd name="f36" fmla="val 151511"/>
                <a:gd name="f37" fmla="val 381675"/>
                <a:gd name="f38" fmla="val 542711"/>
                <a:gd name="f39" fmla="val 40894"/>
                <a:gd name="f40" fmla="val 579033"/>
                <a:gd name="f41" fmla="+- 0 0 -90"/>
                <a:gd name="f42" fmla="*/ f3 1 1906142"/>
                <a:gd name="f43" fmla="*/ f4 1 621959"/>
                <a:gd name="f44" fmla="+- f7 0 f5"/>
                <a:gd name="f45" fmla="+- f6 0 f5"/>
                <a:gd name="f46" fmla="*/ f41 f0 1"/>
                <a:gd name="f47" fmla="*/ f45 1 1906142"/>
                <a:gd name="f48" fmla="*/ f44 1 621959"/>
                <a:gd name="f49" fmla="*/ 265938 f45 1"/>
                <a:gd name="f50" fmla="*/ 338495 f44 1"/>
                <a:gd name="f51" fmla="*/ 1540002 f45 1"/>
                <a:gd name="f52" fmla="*/ 295696 f44 1"/>
                <a:gd name="f53" fmla="*/ 1906143 f45 1"/>
                <a:gd name="f54" fmla="*/ 621959 f44 1"/>
                <a:gd name="f55" fmla="*/ 546648 f44 1"/>
                <a:gd name="f56" fmla="*/ 1552702 f45 1"/>
                <a:gd name="f57" fmla="*/ 236895 f44 1"/>
                <a:gd name="f58" fmla="*/ 255270 f45 1"/>
                <a:gd name="f59" fmla="*/ 272836 f44 1"/>
                <a:gd name="f60" fmla="*/ 0 f45 1"/>
                <a:gd name="f61" fmla="*/ 542711 f44 1"/>
                <a:gd name="f62" fmla="*/ 40894 f45 1"/>
                <a:gd name="f63" fmla="*/ 579033 f44 1"/>
                <a:gd name="f64" fmla="*/ f46 1 f2"/>
                <a:gd name="f65" fmla="*/ f49 1 1906142"/>
                <a:gd name="f66" fmla="*/ f50 1 621959"/>
                <a:gd name="f67" fmla="*/ f51 1 1906142"/>
                <a:gd name="f68" fmla="*/ f52 1 621959"/>
                <a:gd name="f69" fmla="*/ f53 1 1906142"/>
                <a:gd name="f70" fmla="*/ f54 1 621959"/>
                <a:gd name="f71" fmla="*/ f55 1 621959"/>
                <a:gd name="f72" fmla="*/ f56 1 1906142"/>
                <a:gd name="f73" fmla="*/ f57 1 621959"/>
                <a:gd name="f74" fmla="*/ f58 1 1906142"/>
                <a:gd name="f75" fmla="*/ f59 1 621959"/>
                <a:gd name="f76" fmla="*/ f60 1 1906142"/>
                <a:gd name="f77" fmla="*/ f61 1 621959"/>
                <a:gd name="f78" fmla="*/ f62 1 1906142"/>
                <a:gd name="f79" fmla="*/ f63 1 621959"/>
                <a:gd name="f80" fmla="*/ f5 1 f47"/>
                <a:gd name="f81" fmla="*/ f6 1 f47"/>
                <a:gd name="f82" fmla="*/ f5 1 f48"/>
                <a:gd name="f83" fmla="*/ f7 1 f48"/>
                <a:gd name="f84" fmla="+- f64 0 f1"/>
                <a:gd name="f85" fmla="*/ f65 1 f47"/>
                <a:gd name="f86" fmla="*/ f66 1 f48"/>
                <a:gd name="f87" fmla="*/ f67 1 f47"/>
                <a:gd name="f88" fmla="*/ f68 1 f48"/>
                <a:gd name="f89" fmla="*/ f69 1 f47"/>
                <a:gd name="f90" fmla="*/ f70 1 f48"/>
                <a:gd name="f91" fmla="*/ f71 1 f48"/>
                <a:gd name="f92" fmla="*/ f72 1 f47"/>
                <a:gd name="f93" fmla="*/ f73 1 f48"/>
                <a:gd name="f94" fmla="*/ f74 1 f47"/>
                <a:gd name="f95" fmla="*/ f75 1 f48"/>
                <a:gd name="f96" fmla="*/ f76 1 f47"/>
                <a:gd name="f97" fmla="*/ f77 1 f48"/>
                <a:gd name="f98" fmla="*/ f78 1 f47"/>
                <a:gd name="f99" fmla="*/ f79 1 f48"/>
                <a:gd name="f100" fmla="*/ f80 f42 1"/>
                <a:gd name="f101" fmla="*/ f81 f42 1"/>
                <a:gd name="f102" fmla="*/ f83 f43 1"/>
                <a:gd name="f103" fmla="*/ f82 f43 1"/>
                <a:gd name="f104" fmla="*/ f85 f42 1"/>
                <a:gd name="f105" fmla="*/ f86 f43 1"/>
                <a:gd name="f106" fmla="*/ f87 f42 1"/>
                <a:gd name="f107" fmla="*/ f88 f43 1"/>
                <a:gd name="f108" fmla="*/ f89 f42 1"/>
                <a:gd name="f109" fmla="*/ f90 f43 1"/>
                <a:gd name="f110" fmla="*/ f91 f43 1"/>
                <a:gd name="f111" fmla="*/ f92 f42 1"/>
                <a:gd name="f112" fmla="*/ f93 f43 1"/>
                <a:gd name="f113" fmla="*/ f94 f42 1"/>
                <a:gd name="f114" fmla="*/ f95 f43 1"/>
                <a:gd name="f115" fmla="*/ f96 f42 1"/>
                <a:gd name="f116" fmla="*/ f97 f43 1"/>
                <a:gd name="f117" fmla="*/ f98 f42 1"/>
                <a:gd name="f118" fmla="*/ f99 f4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4">
                  <a:pos x="f104" y="f105"/>
                </a:cxn>
                <a:cxn ang="f84">
                  <a:pos x="f106" y="f107"/>
                </a:cxn>
                <a:cxn ang="f84">
                  <a:pos x="f108" y="f109"/>
                </a:cxn>
                <a:cxn ang="f84">
                  <a:pos x="f108" y="f110"/>
                </a:cxn>
                <a:cxn ang="f84">
                  <a:pos x="f111" y="f112"/>
                </a:cxn>
                <a:cxn ang="f84">
                  <a:pos x="f113" y="f114"/>
                </a:cxn>
                <a:cxn ang="f84">
                  <a:pos x="f115" y="f116"/>
                </a:cxn>
                <a:cxn ang="f84">
                  <a:pos x="f117" y="f118"/>
                </a:cxn>
              </a:cxnLst>
              <a:rect l="f100" t="f103" r="f101" b="f102"/>
              <a:pathLst>
                <a:path w="1906142" h="62195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7"/>
                  </a:cubicBez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5" y="f38"/>
                  </a:cubicBezTo>
                  <a:lnTo>
                    <a:pt x="f39" y="f4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2" name="Freeform: Shape 158">
              <a:extLst>
                <a:ext uri="{FF2B5EF4-FFF2-40B4-BE49-F238E27FC236}">
                  <a16:creationId xmlns:a16="http://schemas.microsoft.com/office/drawing/2014/main" id="{9005966D-B00A-4B6D-A536-5DCE7E8C9523}"/>
                </a:ext>
              </a:extLst>
            </p:cNvPr>
            <p:cNvSpPr/>
            <p:nvPr/>
          </p:nvSpPr>
          <p:spPr>
            <a:xfrm>
              <a:off x="4787898" y="6025639"/>
              <a:ext cx="1677795" cy="17467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77797"/>
                <a:gd name="f7" fmla="val 1746758"/>
                <a:gd name="f8" fmla="val 38100"/>
                <a:gd name="f9" fmla="val 1636522"/>
                <a:gd name="f10" fmla="val 1054100"/>
                <a:gd name="f11" fmla="val 620903"/>
                <a:gd name="f12" fmla="val 452882"/>
                <a:gd name="f13" fmla="val 1263142"/>
                <a:gd name="f14" fmla="val 76835"/>
                <a:gd name="f15" fmla="val 526415"/>
                <a:gd name="f16" fmla="val 1267079"/>
                <a:gd name="f17" fmla="val 1112266"/>
                <a:gd name="f18" fmla="val 641858"/>
                <a:gd name="f19" fmla="+- 0 0 -90"/>
                <a:gd name="f20" fmla="*/ f3 1 1677797"/>
                <a:gd name="f21" fmla="*/ f4 1 1746758"/>
                <a:gd name="f22" fmla="+- f7 0 f5"/>
                <a:gd name="f23" fmla="+- f6 0 f5"/>
                <a:gd name="f24" fmla="*/ f19 f0 1"/>
                <a:gd name="f25" fmla="*/ f23 1 1677797"/>
                <a:gd name="f26" fmla="*/ f22 1 1746758"/>
                <a:gd name="f27" fmla="*/ 1677797 f23 1"/>
                <a:gd name="f28" fmla="*/ 38100 f22 1"/>
                <a:gd name="f29" fmla="*/ 1636522 f23 1"/>
                <a:gd name="f30" fmla="*/ 0 f22 1"/>
                <a:gd name="f31" fmla="*/ 0 f23 1"/>
                <a:gd name="f32" fmla="*/ 1746758 f22 1"/>
                <a:gd name="f33" fmla="*/ 76835 f23 1"/>
                <a:gd name="f34" fmla="*/ f24 1 f2"/>
                <a:gd name="f35" fmla="*/ f27 1 1677797"/>
                <a:gd name="f36" fmla="*/ f28 1 1746758"/>
                <a:gd name="f37" fmla="*/ f29 1 1677797"/>
                <a:gd name="f38" fmla="*/ f30 1 1746758"/>
                <a:gd name="f39" fmla="*/ f31 1 1677797"/>
                <a:gd name="f40" fmla="*/ f32 1 1746758"/>
                <a:gd name="f41" fmla="*/ f33 1 1677797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6"/>
                <a:gd name="f53" fmla="*/ f41 1 f25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1 1"/>
                <a:gd name="f64" fmla="*/ f53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3"/>
                </a:cxn>
                <a:cxn ang="f46">
                  <a:pos x="f64" y="f63"/>
                </a:cxn>
                <a:cxn ang="f46">
                  <a:pos x="f58" y="f59"/>
                </a:cxn>
              </a:cxnLst>
              <a:rect l="f54" t="f57" r="f55" b="f56"/>
              <a:pathLst>
                <a:path w="1677797" h="1746758">
                  <a:moveTo>
                    <a:pt x="f6" y="f8"/>
                  </a:moveTo>
                  <a:lnTo>
                    <a:pt x="f9" y="f5"/>
                  </a:lnTo>
                  <a:cubicBezTo>
                    <a:pt x="f10" y="f11"/>
                    <a:pt x="f12" y="f13"/>
                    <a:pt x="f5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6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3" name="Freeform: Shape 159">
              <a:extLst>
                <a:ext uri="{FF2B5EF4-FFF2-40B4-BE49-F238E27FC236}">
                  <a16:creationId xmlns:a16="http://schemas.microsoft.com/office/drawing/2014/main" id="{4A5D90B3-BBE2-4DDE-B2AA-875EC54C8E46}"/>
                </a:ext>
              </a:extLst>
            </p:cNvPr>
            <p:cNvSpPr/>
            <p:nvPr/>
          </p:nvSpPr>
          <p:spPr>
            <a:xfrm>
              <a:off x="6607811" y="5788654"/>
              <a:ext cx="79625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629"/>
                <a:gd name="f7" fmla="val 78740"/>
                <a:gd name="f8" fmla="val 41529"/>
                <a:gd name="f9" fmla="val 38100"/>
                <a:gd name="f10" fmla="val 40767"/>
                <a:gd name="f11" fmla="+- 0 0 -90"/>
                <a:gd name="f12" fmla="*/ f3 1 79629"/>
                <a:gd name="f13" fmla="*/ f4 1 78740"/>
                <a:gd name="f14" fmla="+- f7 0 f5"/>
                <a:gd name="f15" fmla="+- f6 0 f5"/>
                <a:gd name="f16" fmla="*/ f11 f0 1"/>
                <a:gd name="f17" fmla="*/ f15 1 79629"/>
                <a:gd name="f18" fmla="*/ f14 1 78740"/>
                <a:gd name="f19" fmla="*/ 41529 f15 1"/>
                <a:gd name="f20" fmla="*/ 78740 f14 1"/>
                <a:gd name="f21" fmla="*/ 79629 f15 1"/>
                <a:gd name="f22" fmla="*/ 38100 f14 1"/>
                <a:gd name="f23" fmla="*/ 38100 f15 1"/>
                <a:gd name="f24" fmla="*/ 0 f14 1"/>
                <a:gd name="f25" fmla="*/ 0 f15 1"/>
                <a:gd name="f26" fmla="*/ 40767 f14 1"/>
                <a:gd name="f27" fmla="*/ f16 1 f2"/>
                <a:gd name="f28" fmla="*/ f19 1 79629"/>
                <a:gd name="f29" fmla="*/ f20 1 78740"/>
                <a:gd name="f30" fmla="*/ f21 1 79629"/>
                <a:gd name="f31" fmla="*/ f22 1 78740"/>
                <a:gd name="f32" fmla="*/ f23 1 79629"/>
                <a:gd name="f33" fmla="*/ f24 1 78740"/>
                <a:gd name="f34" fmla="*/ f25 1 79629"/>
                <a:gd name="f35" fmla="*/ f26 1 78740"/>
                <a:gd name="f36" fmla="*/ f5 1 f17"/>
                <a:gd name="f37" fmla="*/ f6 1 f17"/>
                <a:gd name="f38" fmla="*/ f5 1 f18"/>
                <a:gd name="f39" fmla="*/ f7 1 f18"/>
                <a:gd name="f40" fmla="+- f27 0 f1"/>
                <a:gd name="f41" fmla="*/ f28 1 f17"/>
                <a:gd name="f42" fmla="*/ f29 1 f18"/>
                <a:gd name="f43" fmla="*/ f30 1 f17"/>
                <a:gd name="f44" fmla="*/ f31 1 f18"/>
                <a:gd name="f45" fmla="*/ f32 1 f17"/>
                <a:gd name="f46" fmla="*/ f33 1 f18"/>
                <a:gd name="f47" fmla="*/ f34 1 f17"/>
                <a:gd name="f48" fmla="*/ f35 1 f18"/>
                <a:gd name="f49" fmla="*/ f36 f12 1"/>
                <a:gd name="f50" fmla="*/ f37 f12 1"/>
                <a:gd name="f51" fmla="*/ f39 f13 1"/>
                <a:gd name="f52" fmla="*/ f38 f13 1"/>
                <a:gd name="f53" fmla="*/ f41 f12 1"/>
                <a:gd name="f54" fmla="*/ f42 f13 1"/>
                <a:gd name="f55" fmla="*/ f43 f12 1"/>
                <a:gd name="f56" fmla="*/ f44 f13 1"/>
                <a:gd name="f57" fmla="*/ f45 f12 1"/>
                <a:gd name="f58" fmla="*/ f46 f13 1"/>
                <a:gd name="f59" fmla="*/ f47 f12 1"/>
                <a:gd name="f60" fmla="*/ f4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7" y="f58"/>
                </a:cxn>
                <a:cxn ang="f40">
                  <a:pos x="f59" y="f60"/>
                </a:cxn>
              </a:cxnLst>
              <a:rect l="f49" t="f52" r="f50" b="f51"/>
              <a:pathLst>
                <a:path w="79629" h="78740">
                  <a:moveTo>
                    <a:pt x="f8" y="f7"/>
                  </a:moveTo>
                  <a:lnTo>
                    <a:pt x="f6" y="f9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4" name="Freeform: Shape 160">
              <a:extLst>
                <a:ext uri="{FF2B5EF4-FFF2-40B4-BE49-F238E27FC236}">
                  <a16:creationId xmlns:a16="http://schemas.microsoft.com/office/drawing/2014/main" id="{30962130-D785-4392-8A48-F81F86427D2F}"/>
                </a:ext>
              </a:extLst>
            </p:cNvPr>
            <p:cNvSpPr/>
            <p:nvPr/>
          </p:nvSpPr>
          <p:spPr>
            <a:xfrm>
              <a:off x="8005828" y="4305296"/>
              <a:ext cx="72895" cy="706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897"/>
                <a:gd name="f7" fmla="val 70611"/>
                <a:gd name="f8" fmla="val 31877"/>
                <a:gd name="f9" fmla="val 33909"/>
                <a:gd name="f10" fmla="val 41021"/>
                <a:gd name="f11" fmla="val 70612"/>
                <a:gd name="f12" fmla="val 72898"/>
                <a:gd name="f13" fmla="val 36576"/>
                <a:gd name="f14" fmla="+- 0 0 -90"/>
                <a:gd name="f15" fmla="*/ f3 1 72897"/>
                <a:gd name="f16" fmla="*/ f4 1 70611"/>
                <a:gd name="f17" fmla="+- f7 0 f5"/>
                <a:gd name="f18" fmla="+- f6 0 f5"/>
                <a:gd name="f19" fmla="*/ f14 f0 1"/>
                <a:gd name="f20" fmla="*/ f18 1 72897"/>
                <a:gd name="f21" fmla="*/ f17 1 70611"/>
                <a:gd name="f22" fmla="*/ 31877 f18 1"/>
                <a:gd name="f23" fmla="*/ 0 f17 1"/>
                <a:gd name="f24" fmla="*/ 0 f18 1"/>
                <a:gd name="f25" fmla="*/ 33909 f17 1"/>
                <a:gd name="f26" fmla="*/ 41021 f18 1"/>
                <a:gd name="f27" fmla="*/ 70612 f17 1"/>
                <a:gd name="f28" fmla="*/ 72898 f18 1"/>
                <a:gd name="f29" fmla="*/ 36576 f17 1"/>
                <a:gd name="f30" fmla="*/ f19 1 f2"/>
                <a:gd name="f31" fmla="*/ f22 1 72897"/>
                <a:gd name="f32" fmla="*/ f23 1 70611"/>
                <a:gd name="f33" fmla="*/ f24 1 72897"/>
                <a:gd name="f34" fmla="*/ f25 1 70611"/>
                <a:gd name="f35" fmla="*/ f26 1 72897"/>
                <a:gd name="f36" fmla="*/ f27 1 70611"/>
                <a:gd name="f37" fmla="*/ f28 1 72897"/>
                <a:gd name="f38" fmla="*/ f29 1 7061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2897" h="7061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5" name="Freeform: Shape 161">
              <a:extLst>
                <a:ext uri="{FF2B5EF4-FFF2-40B4-BE49-F238E27FC236}">
                  <a16:creationId xmlns:a16="http://schemas.microsoft.com/office/drawing/2014/main" id="{16C8FF47-7D89-41A2-B3C5-BFB7E7EEA231}"/>
                </a:ext>
              </a:extLst>
            </p:cNvPr>
            <p:cNvSpPr/>
            <p:nvPr/>
          </p:nvSpPr>
          <p:spPr>
            <a:xfrm>
              <a:off x="8073008" y="4230371"/>
              <a:ext cx="75940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5"/>
                <a:gd name="f7" fmla="val 73659"/>
                <a:gd name="f8" fmla="val 34925"/>
                <a:gd name="f9" fmla="val 23622"/>
                <a:gd name="f10" fmla="val 12700"/>
                <a:gd name="f11" fmla="val 11938"/>
                <a:gd name="f12" fmla="val 24511"/>
                <a:gd name="f13" fmla="val 37211"/>
                <a:gd name="f14" fmla="val 41021"/>
                <a:gd name="f15" fmla="val 73660"/>
                <a:gd name="f16" fmla="val 75946"/>
                <a:gd name="f17" fmla="val 36449"/>
                <a:gd name="f18" fmla="+- 0 0 -90"/>
                <a:gd name="f19" fmla="*/ f3 1 75945"/>
                <a:gd name="f20" fmla="*/ f4 1 73659"/>
                <a:gd name="f21" fmla="+- f7 0 f5"/>
                <a:gd name="f22" fmla="+- f6 0 f5"/>
                <a:gd name="f23" fmla="*/ f18 f0 1"/>
                <a:gd name="f24" fmla="*/ f22 1 75945"/>
                <a:gd name="f25" fmla="*/ f21 1 73659"/>
                <a:gd name="f26" fmla="*/ 34925 f22 1"/>
                <a:gd name="f27" fmla="*/ 0 f21 1"/>
                <a:gd name="f28" fmla="*/ 0 f22 1"/>
                <a:gd name="f29" fmla="*/ 37211 f21 1"/>
                <a:gd name="f30" fmla="*/ 41021 f22 1"/>
                <a:gd name="f31" fmla="*/ 73660 f21 1"/>
                <a:gd name="f32" fmla="*/ 75946 f22 1"/>
                <a:gd name="f33" fmla="*/ 36449 f21 1"/>
                <a:gd name="f34" fmla="*/ f23 1 f2"/>
                <a:gd name="f35" fmla="*/ f26 1 75945"/>
                <a:gd name="f36" fmla="*/ f27 1 73659"/>
                <a:gd name="f37" fmla="*/ f28 1 75945"/>
                <a:gd name="f38" fmla="*/ f29 1 73659"/>
                <a:gd name="f39" fmla="*/ f30 1 75945"/>
                <a:gd name="f40" fmla="*/ f31 1 73659"/>
                <a:gd name="f41" fmla="*/ f32 1 75945"/>
                <a:gd name="f42" fmla="*/ f33 1 73659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5945" h="73659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16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6" name="Freeform: Shape 162">
              <a:extLst>
                <a:ext uri="{FF2B5EF4-FFF2-40B4-BE49-F238E27FC236}">
                  <a16:creationId xmlns:a16="http://schemas.microsoft.com/office/drawing/2014/main" id="{C2FCDAFF-5075-4829-8345-629CD41A7253}"/>
                </a:ext>
              </a:extLst>
            </p:cNvPr>
            <p:cNvSpPr/>
            <p:nvPr/>
          </p:nvSpPr>
          <p:spPr>
            <a:xfrm>
              <a:off x="6757416" y="4536951"/>
              <a:ext cx="1103881" cy="11710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3883"/>
                <a:gd name="f7" fmla="val 1171067"/>
                <a:gd name="f8" fmla="val 41529"/>
                <a:gd name="f9" fmla="val 1103884"/>
                <a:gd name="f10" fmla="val 37211"/>
                <a:gd name="f11" fmla="val 1062863"/>
                <a:gd name="f12" fmla="val 773049"/>
                <a:gd name="f13" fmla="val 308737"/>
                <a:gd name="f14" fmla="val 399415"/>
                <a:gd name="f15" fmla="val 707263"/>
                <a:gd name="f16" fmla="val 1133348"/>
                <a:gd name="f17" fmla="+- 0 0 -90"/>
                <a:gd name="f18" fmla="*/ f3 1 1103883"/>
                <a:gd name="f19" fmla="*/ f4 1 1171067"/>
                <a:gd name="f20" fmla="+- f7 0 f5"/>
                <a:gd name="f21" fmla="+- f6 0 f5"/>
                <a:gd name="f22" fmla="*/ f17 f0 1"/>
                <a:gd name="f23" fmla="*/ f21 1 1103883"/>
                <a:gd name="f24" fmla="*/ f20 1 1171067"/>
                <a:gd name="f25" fmla="*/ 41529 f21 1"/>
                <a:gd name="f26" fmla="*/ 1171067 f20 1"/>
                <a:gd name="f27" fmla="*/ 1103884 f21 1"/>
                <a:gd name="f28" fmla="*/ 37211 f20 1"/>
                <a:gd name="f29" fmla="*/ 1062863 f21 1"/>
                <a:gd name="f30" fmla="*/ 0 f20 1"/>
                <a:gd name="f31" fmla="*/ 0 f21 1"/>
                <a:gd name="f32" fmla="*/ 1133348 f20 1"/>
                <a:gd name="f33" fmla="*/ f22 1 f2"/>
                <a:gd name="f34" fmla="*/ f25 1 1103883"/>
                <a:gd name="f35" fmla="*/ f26 1 1171067"/>
                <a:gd name="f36" fmla="*/ f27 1 1103883"/>
                <a:gd name="f37" fmla="*/ f28 1 1171067"/>
                <a:gd name="f38" fmla="*/ f29 1 1103883"/>
                <a:gd name="f39" fmla="*/ f30 1 1171067"/>
                <a:gd name="f40" fmla="*/ f31 1 1103883"/>
                <a:gd name="f41" fmla="*/ f32 1 117106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3883" h="1171067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7" name="Freeform: Shape 163">
              <a:extLst>
                <a:ext uri="{FF2B5EF4-FFF2-40B4-BE49-F238E27FC236}">
                  <a16:creationId xmlns:a16="http://schemas.microsoft.com/office/drawing/2014/main" id="{AE069DA4-E6FF-424A-92F8-DAB2D90B631F}"/>
                </a:ext>
              </a:extLst>
            </p:cNvPr>
            <p:cNvSpPr/>
            <p:nvPr/>
          </p:nvSpPr>
          <p:spPr>
            <a:xfrm>
              <a:off x="7929119" y="4375404"/>
              <a:ext cx="83567" cy="821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566"/>
                <a:gd name="f7" fmla="val 82169"/>
                <a:gd name="f8" fmla="val 42672"/>
                <a:gd name="f9" fmla="val 45339"/>
                <a:gd name="f10" fmla="val 41148"/>
                <a:gd name="f11" fmla="val 36830"/>
                <a:gd name="f12" fmla="+- 0 0 -90"/>
                <a:gd name="f13" fmla="*/ f3 1 83566"/>
                <a:gd name="f14" fmla="*/ f4 1 82169"/>
                <a:gd name="f15" fmla="+- f7 0 f5"/>
                <a:gd name="f16" fmla="+- f6 0 f5"/>
                <a:gd name="f17" fmla="*/ f12 f0 1"/>
                <a:gd name="f18" fmla="*/ f16 1 83566"/>
                <a:gd name="f19" fmla="*/ f15 1 82169"/>
                <a:gd name="f20" fmla="*/ 42672 f16 1"/>
                <a:gd name="f21" fmla="*/ 0 f15 1"/>
                <a:gd name="f22" fmla="*/ 0 f16 1"/>
                <a:gd name="f23" fmla="*/ 45339 f15 1"/>
                <a:gd name="f24" fmla="*/ 41148 f16 1"/>
                <a:gd name="f25" fmla="*/ 82169 f15 1"/>
                <a:gd name="f26" fmla="*/ 83566 f16 1"/>
                <a:gd name="f27" fmla="*/ 36830 f15 1"/>
                <a:gd name="f28" fmla="*/ f17 1 f2"/>
                <a:gd name="f29" fmla="*/ f20 1 83566"/>
                <a:gd name="f30" fmla="*/ f21 1 82169"/>
                <a:gd name="f31" fmla="*/ f22 1 83566"/>
                <a:gd name="f32" fmla="*/ f23 1 82169"/>
                <a:gd name="f33" fmla="*/ f24 1 83566"/>
                <a:gd name="f34" fmla="*/ f25 1 82169"/>
                <a:gd name="f35" fmla="*/ f26 1 83566"/>
                <a:gd name="f36" fmla="*/ f27 1 8216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3566" h="82169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8" name="Freeform: Shape 164">
              <a:extLst>
                <a:ext uri="{FF2B5EF4-FFF2-40B4-BE49-F238E27FC236}">
                  <a16:creationId xmlns:a16="http://schemas.microsoft.com/office/drawing/2014/main" id="{D85B4521-D3F8-4726-AACB-BF99FB9CE5AE}"/>
                </a:ext>
              </a:extLst>
            </p:cNvPr>
            <p:cNvSpPr/>
            <p:nvPr/>
          </p:nvSpPr>
          <p:spPr>
            <a:xfrm>
              <a:off x="6681465" y="5711186"/>
              <a:ext cx="78867" cy="775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866"/>
                <a:gd name="f7" fmla="val 77596"/>
                <a:gd name="f8" fmla="val 41783"/>
                <a:gd name="f9" fmla="val 77597"/>
                <a:gd name="f10" fmla="val 78867"/>
                <a:gd name="f11" fmla="val 38100"/>
                <a:gd name="f12" fmla="val 37084"/>
                <a:gd name="f13" fmla="val 24384"/>
                <a:gd name="f14" fmla="val 12700"/>
                <a:gd name="f15" fmla="val 12446"/>
                <a:gd name="f16" fmla="val 26289"/>
                <a:gd name="f17" fmla="val 39370"/>
                <a:gd name="f18" fmla="+- 0 0 -90"/>
                <a:gd name="f19" fmla="*/ f3 1 78866"/>
                <a:gd name="f20" fmla="*/ f4 1 77596"/>
                <a:gd name="f21" fmla="+- f7 0 f5"/>
                <a:gd name="f22" fmla="+- f6 0 f5"/>
                <a:gd name="f23" fmla="*/ f18 f0 1"/>
                <a:gd name="f24" fmla="*/ f22 1 78866"/>
                <a:gd name="f25" fmla="*/ f21 1 77596"/>
                <a:gd name="f26" fmla="*/ 41783 f22 1"/>
                <a:gd name="f27" fmla="*/ 77597 f21 1"/>
                <a:gd name="f28" fmla="*/ 78867 f22 1"/>
                <a:gd name="f29" fmla="*/ 38100 f21 1"/>
                <a:gd name="f30" fmla="*/ 37084 f22 1"/>
                <a:gd name="f31" fmla="*/ 0 f21 1"/>
                <a:gd name="f32" fmla="*/ 0 f22 1"/>
                <a:gd name="f33" fmla="*/ 39370 f21 1"/>
                <a:gd name="f34" fmla="*/ f23 1 f2"/>
                <a:gd name="f35" fmla="*/ f26 1 78866"/>
                <a:gd name="f36" fmla="*/ f27 1 77596"/>
                <a:gd name="f37" fmla="*/ f28 1 78866"/>
                <a:gd name="f38" fmla="*/ f29 1 77596"/>
                <a:gd name="f39" fmla="*/ f30 1 78866"/>
                <a:gd name="f40" fmla="*/ f31 1 77596"/>
                <a:gd name="f41" fmla="*/ f32 1 78866"/>
                <a:gd name="f42" fmla="*/ f33 1 77596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8866" h="77596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1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9" name="Freeform: Shape 165">
              <a:extLst>
                <a:ext uri="{FF2B5EF4-FFF2-40B4-BE49-F238E27FC236}">
                  <a16:creationId xmlns:a16="http://schemas.microsoft.com/office/drawing/2014/main" id="{7FBC2DD9-6580-410E-96CA-5B0C0A85E80A}"/>
                </a:ext>
              </a:extLst>
            </p:cNvPr>
            <p:cNvSpPr/>
            <p:nvPr/>
          </p:nvSpPr>
          <p:spPr>
            <a:xfrm>
              <a:off x="7857110" y="4459355"/>
              <a:ext cx="76837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835"/>
                <a:gd name="f7" fmla="val 75183"/>
                <a:gd name="f8" fmla="val 35814"/>
                <a:gd name="f9" fmla="val 38100"/>
                <a:gd name="f10" fmla="val 41021"/>
                <a:gd name="f11" fmla="val 75184"/>
                <a:gd name="f12" fmla="val 37084"/>
                <a:gd name="f13" fmla="+- 0 0 -90"/>
                <a:gd name="f14" fmla="*/ f3 1 76835"/>
                <a:gd name="f15" fmla="*/ f4 1 75183"/>
                <a:gd name="f16" fmla="+- f7 0 f5"/>
                <a:gd name="f17" fmla="+- f6 0 f5"/>
                <a:gd name="f18" fmla="*/ f13 f0 1"/>
                <a:gd name="f19" fmla="*/ f17 1 76835"/>
                <a:gd name="f20" fmla="*/ f16 1 75183"/>
                <a:gd name="f21" fmla="*/ 35814 f17 1"/>
                <a:gd name="f22" fmla="*/ 0 f16 1"/>
                <a:gd name="f23" fmla="*/ 0 f17 1"/>
                <a:gd name="f24" fmla="*/ 38100 f16 1"/>
                <a:gd name="f25" fmla="*/ 41021 f17 1"/>
                <a:gd name="f26" fmla="*/ 75184 f16 1"/>
                <a:gd name="f27" fmla="*/ 76835 f17 1"/>
                <a:gd name="f28" fmla="*/ 37084 f16 1"/>
                <a:gd name="f29" fmla="*/ f18 1 f2"/>
                <a:gd name="f30" fmla="*/ f21 1 76835"/>
                <a:gd name="f31" fmla="*/ f22 1 75183"/>
                <a:gd name="f32" fmla="*/ f23 1 76835"/>
                <a:gd name="f33" fmla="*/ f24 1 75183"/>
                <a:gd name="f34" fmla="*/ f25 1 76835"/>
                <a:gd name="f35" fmla="*/ f26 1 75183"/>
                <a:gd name="f36" fmla="*/ f27 1 76835"/>
                <a:gd name="f37" fmla="*/ f28 1 751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835" h="75183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0" name="Freeform: Shape 166">
              <a:extLst>
                <a:ext uri="{FF2B5EF4-FFF2-40B4-BE49-F238E27FC236}">
                  <a16:creationId xmlns:a16="http://schemas.microsoft.com/office/drawing/2014/main" id="{B7B1EA74-7CC0-493C-B784-A7438067832A}"/>
                </a:ext>
              </a:extLst>
            </p:cNvPr>
            <p:cNvSpPr/>
            <p:nvPr/>
          </p:nvSpPr>
          <p:spPr>
            <a:xfrm>
              <a:off x="7966710" y="32132"/>
              <a:ext cx="74038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7215"/>
                <a:gd name="f8" fmla="val 38608"/>
                <a:gd name="f9" fmla="val 77216"/>
                <a:gd name="f10" fmla="val 50546"/>
                <a:gd name="f11" fmla="val 62907"/>
                <a:gd name="f12" fmla="val 62357"/>
                <a:gd name="f13" fmla="val 48556"/>
                <a:gd name="f14" fmla="val 34163"/>
                <a:gd name="f15" fmla="val 35179"/>
                <a:gd name="f16" fmla="val 42926"/>
                <a:gd name="f17" fmla="+- 0 0 -90"/>
                <a:gd name="f18" fmla="*/ f3 1 74041"/>
                <a:gd name="f19" fmla="*/ f4 1 77215"/>
                <a:gd name="f20" fmla="+- f7 0 f5"/>
                <a:gd name="f21" fmla="+- f6 0 f5"/>
                <a:gd name="f22" fmla="*/ f17 f0 1"/>
                <a:gd name="f23" fmla="*/ f21 1 74041"/>
                <a:gd name="f24" fmla="*/ f20 1 77215"/>
                <a:gd name="f25" fmla="*/ 38608 f21 1"/>
                <a:gd name="f26" fmla="*/ 77216 f20 1"/>
                <a:gd name="f27" fmla="*/ 74041 f21 1"/>
                <a:gd name="f28" fmla="*/ 34163 f20 1"/>
                <a:gd name="f29" fmla="*/ 35179 f21 1"/>
                <a:gd name="f30" fmla="*/ 0 f20 1"/>
                <a:gd name="f31" fmla="*/ 0 f21 1"/>
                <a:gd name="f32" fmla="*/ 42926 f20 1"/>
                <a:gd name="f33" fmla="*/ f22 1 f2"/>
                <a:gd name="f34" fmla="*/ f25 1 74041"/>
                <a:gd name="f35" fmla="*/ f26 1 77215"/>
                <a:gd name="f36" fmla="*/ f27 1 74041"/>
                <a:gd name="f37" fmla="*/ f28 1 77215"/>
                <a:gd name="f38" fmla="*/ f29 1 74041"/>
                <a:gd name="f39" fmla="*/ f30 1 77215"/>
                <a:gd name="f40" fmla="*/ f31 1 74041"/>
                <a:gd name="f41" fmla="*/ f32 1 7721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041" h="77215">
                  <a:moveTo>
                    <a:pt x="f8" y="f9"/>
                  </a:moveTo>
                  <a:cubicBezTo>
                    <a:pt x="f10" y="f11"/>
                    <a:pt x="f12" y="f13"/>
                    <a:pt x="f6" y="f14"/>
                  </a:cubicBezTo>
                  <a:lnTo>
                    <a:pt x="f15" y="f5"/>
                  </a:lnTo>
                  <a:lnTo>
                    <a:pt x="f5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1" name="Freeform: Shape 167">
              <a:extLst>
                <a:ext uri="{FF2B5EF4-FFF2-40B4-BE49-F238E27FC236}">
                  <a16:creationId xmlns:a16="http://schemas.microsoft.com/office/drawing/2014/main" id="{04E0B518-2066-481F-A172-BD3203D6906A}"/>
                </a:ext>
              </a:extLst>
            </p:cNvPr>
            <p:cNvSpPr/>
            <p:nvPr/>
          </p:nvSpPr>
          <p:spPr>
            <a:xfrm>
              <a:off x="6971541" y="3514596"/>
              <a:ext cx="82167" cy="803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0391"/>
                <a:gd name="f8" fmla="val 42545"/>
                <a:gd name="f9" fmla="val 28998"/>
                <a:gd name="f10" fmla="val 14224"/>
                <a:gd name="f11" fmla="val 14817"/>
                <a:gd name="f12" fmla="val 29125"/>
                <a:gd name="f13" fmla="val 44704"/>
                <a:gd name="f14" fmla="val 12700"/>
                <a:gd name="f15" fmla="val 56515"/>
                <a:gd name="f16" fmla="val 26162"/>
                <a:gd name="f17" fmla="val 68326"/>
                <a:gd name="f18" fmla="val 39624"/>
                <a:gd name="f19" fmla="val 35560"/>
                <a:gd name="f20" fmla="+- 0 0 -90"/>
                <a:gd name="f21" fmla="*/ f3 1 82169"/>
                <a:gd name="f22" fmla="*/ f4 1 80391"/>
                <a:gd name="f23" fmla="+- f7 0 f5"/>
                <a:gd name="f24" fmla="+- f6 0 f5"/>
                <a:gd name="f25" fmla="*/ f20 f0 1"/>
                <a:gd name="f26" fmla="*/ f24 1 82169"/>
                <a:gd name="f27" fmla="*/ f23 1 80391"/>
                <a:gd name="f28" fmla="*/ 42545 f24 1"/>
                <a:gd name="f29" fmla="*/ 0 f23 1"/>
                <a:gd name="f30" fmla="*/ 0 f24 1"/>
                <a:gd name="f31" fmla="*/ 44704 f23 1"/>
                <a:gd name="f32" fmla="*/ 39624 f24 1"/>
                <a:gd name="f33" fmla="*/ 80391 f23 1"/>
                <a:gd name="f34" fmla="*/ 82169 f24 1"/>
                <a:gd name="f35" fmla="*/ 35560 f23 1"/>
                <a:gd name="f36" fmla="*/ f25 1 f2"/>
                <a:gd name="f37" fmla="*/ f28 1 82169"/>
                <a:gd name="f38" fmla="*/ f29 1 80391"/>
                <a:gd name="f39" fmla="*/ f30 1 82169"/>
                <a:gd name="f40" fmla="*/ f31 1 80391"/>
                <a:gd name="f41" fmla="*/ f32 1 82169"/>
                <a:gd name="f42" fmla="*/ f33 1 80391"/>
                <a:gd name="f43" fmla="*/ f34 1 82169"/>
                <a:gd name="f44" fmla="*/ f35 1 80391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82169" h="80391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cubicBezTo>
                    <a:pt x="f14" y="f15"/>
                    <a:pt x="f16" y="f17"/>
                    <a:pt x="f18" y="f7"/>
                  </a:cubicBezTo>
                  <a:lnTo>
                    <a:pt x="f6" y="f19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2" name="Freeform: Shape 168">
              <a:extLst>
                <a:ext uri="{FF2B5EF4-FFF2-40B4-BE49-F238E27FC236}">
                  <a16:creationId xmlns:a16="http://schemas.microsoft.com/office/drawing/2014/main" id="{B0B86203-8EFE-4611-A4F2-4184C9947D2E}"/>
                </a:ext>
              </a:extLst>
            </p:cNvPr>
            <p:cNvSpPr/>
            <p:nvPr/>
          </p:nvSpPr>
          <p:spPr>
            <a:xfrm>
              <a:off x="7827894" y="53336"/>
              <a:ext cx="66165" cy="701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167"/>
                <a:gd name="f7" fmla="val 70104"/>
                <a:gd name="f8" fmla="val 28194"/>
                <a:gd name="f9" fmla="val 34671"/>
                <a:gd name="f10" fmla="val 42037"/>
                <a:gd name="f11" fmla="val 31750"/>
                <a:gd name="f12" fmla="+- 0 0 -90"/>
                <a:gd name="f13" fmla="*/ f3 1 66167"/>
                <a:gd name="f14" fmla="*/ f4 1 70104"/>
                <a:gd name="f15" fmla="+- f7 0 f5"/>
                <a:gd name="f16" fmla="+- f6 0 f5"/>
                <a:gd name="f17" fmla="*/ f12 f0 1"/>
                <a:gd name="f18" fmla="*/ f16 1 66167"/>
                <a:gd name="f19" fmla="*/ f15 1 70104"/>
                <a:gd name="f20" fmla="*/ 66167 f16 1"/>
                <a:gd name="f21" fmla="*/ 28194 f15 1"/>
                <a:gd name="f22" fmla="*/ 34671 f16 1"/>
                <a:gd name="f23" fmla="*/ 0 f15 1"/>
                <a:gd name="f24" fmla="*/ 0 f16 1"/>
                <a:gd name="f25" fmla="*/ 42037 f15 1"/>
                <a:gd name="f26" fmla="*/ 31750 f16 1"/>
                <a:gd name="f27" fmla="*/ 70104 f15 1"/>
                <a:gd name="f28" fmla="*/ f17 1 f2"/>
                <a:gd name="f29" fmla="*/ f20 1 66167"/>
                <a:gd name="f30" fmla="*/ f21 1 70104"/>
                <a:gd name="f31" fmla="*/ f22 1 66167"/>
                <a:gd name="f32" fmla="*/ f23 1 70104"/>
                <a:gd name="f33" fmla="*/ f24 1 66167"/>
                <a:gd name="f34" fmla="*/ f25 1 70104"/>
                <a:gd name="f35" fmla="*/ f26 1 66167"/>
                <a:gd name="f36" fmla="*/ f27 1 7010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6167" h="70104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3" name="Freeform: Shape 169">
              <a:extLst>
                <a:ext uri="{FF2B5EF4-FFF2-40B4-BE49-F238E27FC236}">
                  <a16:creationId xmlns:a16="http://schemas.microsoft.com/office/drawing/2014/main" id="{FC4F2A55-02B2-4798-A744-8B27FCFFC2E0}"/>
                </a:ext>
              </a:extLst>
            </p:cNvPr>
            <p:cNvSpPr/>
            <p:nvPr/>
          </p:nvSpPr>
          <p:spPr>
            <a:xfrm>
              <a:off x="7132704" y="3659629"/>
              <a:ext cx="80768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8739"/>
                <a:gd name="f8" fmla="val 42799"/>
                <a:gd name="f9" fmla="val 44831"/>
                <a:gd name="f10" fmla="val 38100"/>
                <a:gd name="f11" fmla="val 78740"/>
                <a:gd name="f12" fmla="val 33655"/>
                <a:gd name="f13" fmla="+- 0 0 -90"/>
                <a:gd name="f14" fmla="*/ f3 1 80772"/>
                <a:gd name="f15" fmla="*/ f4 1 78739"/>
                <a:gd name="f16" fmla="+- f7 0 f5"/>
                <a:gd name="f17" fmla="+- f6 0 f5"/>
                <a:gd name="f18" fmla="*/ f13 f0 1"/>
                <a:gd name="f19" fmla="*/ f17 1 80772"/>
                <a:gd name="f20" fmla="*/ f16 1 78739"/>
                <a:gd name="f21" fmla="*/ 42799 f17 1"/>
                <a:gd name="f22" fmla="*/ 0 f16 1"/>
                <a:gd name="f23" fmla="*/ 0 f17 1"/>
                <a:gd name="f24" fmla="*/ 44831 f16 1"/>
                <a:gd name="f25" fmla="*/ 38100 f17 1"/>
                <a:gd name="f26" fmla="*/ 78740 f16 1"/>
                <a:gd name="f27" fmla="*/ 80772 f17 1"/>
                <a:gd name="f28" fmla="*/ 33655 f16 1"/>
                <a:gd name="f29" fmla="*/ f18 1 f2"/>
                <a:gd name="f30" fmla="*/ f21 1 80772"/>
                <a:gd name="f31" fmla="*/ f22 1 78739"/>
                <a:gd name="f32" fmla="*/ f23 1 80772"/>
                <a:gd name="f33" fmla="*/ f24 1 78739"/>
                <a:gd name="f34" fmla="*/ f25 1 80772"/>
                <a:gd name="f35" fmla="*/ f26 1 78739"/>
                <a:gd name="f36" fmla="*/ f27 1 80772"/>
                <a:gd name="f37" fmla="*/ f28 1 7873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772" h="7873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4" name="Freeform: Shape 170">
              <a:extLst>
                <a:ext uri="{FF2B5EF4-FFF2-40B4-BE49-F238E27FC236}">
                  <a16:creationId xmlns:a16="http://schemas.microsoft.com/office/drawing/2014/main" id="{AAF7C572-A465-4DA7-8A48-271B77F74677}"/>
                </a:ext>
              </a:extLst>
            </p:cNvPr>
            <p:cNvSpPr/>
            <p:nvPr/>
          </p:nvSpPr>
          <p:spPr>
            <a:xfrm>
              <a:off x="6892290" y="3443602"/>
              <a:ext cx="82926" cy="8064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0"/>
                <a:gd name="f7" fmla="val 80645"/>
                <a:gd name="f8" fmla="val 42672"/>
                <a:gd name="f9" fmla="val 44323"/>
                <a:gd name="f10" fmla="val 40259"/>
                <a:gd name="f11" fmla="val 82931"/>
                <a:gd name="f12" fmla="val 36068"/>
                <a:gd name="f13" fmla="val 69342"/>
                <a:gd name="f14" fmla="val 23495"/>
                <a:gd name="f15" fmla="val 56007"/>
                <a:gd name="f16" fmla="val 11811"/>
                <a:gd name="f17" fmla="+- 0 0 -90"/>
                <a:gd name="f18" fmla="*/ f3 1 82930"/>
                <a:gd name="f19" fmla="*/ f4 1 80645"/>
                <a:gd name="f20" fmla="+- f7 0 f5"/>
                <a:gd name="f21" fmla="+- f6 0 f5"/>
                <a:gd name="f22" fmla="*/ f17 f0 1"/>
                <a:gd name="f23" fmla="*/ f21 1 82930"/>
                <a:gd name="f24" fmla="*/ f20 1 80645"/>
                <a:gd name="f25" fmla="*/ 42672 f21 1"/>
                <a:gd name="f26" fmla="*/ 0 f20 1"/>
                <a:gd name="f27" fmla="*/ 0 f21 1"/>
                <a:gd name="f28" fmla="*/ 44323 f20 1"/>
                <a:gd name="f29" fmla="*/ 40259 f21 1"/>
                <a:gd name="f30" fmla="*/ 80645 f20 1"/>
                <a:gd name="f31" fmla="*/ 82931 f21 1"/>
                <a:gd name="f32" fmla="*/ 36068 f20 1"/>
                <a:gd name="f33" fmla="*/ f22 1 f2"/>
                <a:gd name="f34" fmla="*/ f25 1 82930"/>
                <a:gd name="f35" fmla="*/ f26 1 80645"/>
                <a:gd name="f36" fmla="*/ f27 1 82930"/>
                <a:gd name="f37" fmla="*/ f28 1 80645"/>
                <a:gd name="f38" fmla="*/ f29 1 82930"/>
                <a:gd name="f39" fmla="*/ f30 1 80645"/>
                <a:gd name="f40" fmla="*/ f31 1 82930"/>
                <a:gd name="f41" fmla="*/ f32 1 8064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82930" h="8064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5" name="Freeform: Shape 171">
              <a:extLst>
                <a:ext uri="{FF2B5EF4-FFF2-40B4-BE49-F238E27FC236}">
                  <a16:creationId xmlns:a16="http://schemas.microsoft.com/office/drawing/2014/main" id="{4116F397-A425-456B-9529-504ECFBAB77D}"/>
                </a:ext>
              </a:extLst>
            </p:cNvPr>
            <p:cNvSpPr/>
            <p:nvPr/>
          </p:nvSpPr>
          <p:spPr>
            <a:xfrm>
              <a:off x="7899144" y="116073"/>
              <a:ext cx="72393" cy="758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5818"/>
                <a:gd name="f8" fmla="val 72390"/>
                <a:gd name="f9" fmla="val 34290"/>
                <a:gd name="f10" fmla="val 41910"/>
                <a:gd name="f11" fmla="val 38100"/>
                <a:gd name="f12" fmla="val 75819"/>
                <a:gd name="f13" fmla="+- 0 0 -90"/>
                <a:gd name="f14" fmla="*/ f3 1 72389"/>
                <a:gd name="f15" fmla="*/ f4 1 75818"/>
                <a:gd name="f16" fmla="+- f7 0 f5"/>
                <a:gd name="f17" fmla="+- f6 0 f5"/>
                <a:gd name="f18" fmla="*/ f13 f0 1"/>
                <a:gd name="f19" fmla="*/ f17 1 72389"/>
                <a:gd name="f20" fmla="*/ f16 1 75818"/>
                <a:gd name="f21" fmla="*/ 72390 f17 1"/>
                <a:gd name="f22" fmla="*/ 34290 f16 1"/>
                <a:gd name="f23" fmla="*/ 34290 f17 1"/>
                <a:gd name="f24" fmla="*/ 0 f16 1"/>
                <a:gd name="f25" fmla="*/ 0 f17 1"/>
                <a:gd name="f26" fmla="*/ 41910 f16 1"/>
                <a:gd name="f27" fmla="*/ 38100 f17 1"/>
                <a:gd name="f28" fmla="*/ 75819 f16 1"/>
                <a:gd name="f29" fmla="*/ f18 1 f2"/>
                <a:gd name="f30" fmla="*/ f21 1 72389"/>
                <a:gd name="f31" fmla="*/ f22 1 75818"/>
                <a:gd name="f32" fmla="*/ f23 1 72389"/>
                <a:gd name="f33" fmla="*/ f24 1 75818"/>
                <a:gd name="f34" fmla="*/ f25 1 72389"/>
                <a:gd name="f35" fmla="*/ f26 1 75818"/>
                <a:gd name="f36" fmla="*/ f27 1 72389"/>
                <a:gd name="f37" fmla="*/ f28 1 7581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389" h="75818">
                  <a:moveTo>
                    <a:pt x="f8" y="f9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6" name="Freeform: Shape 172">
              <a:extLst>
                <a:ext uri="{FF2B5EF4-FFF2-40B4-BE49-F238E27FC236}">
                  <a16:creationId xmlns:a16="http://schemas.microsoft.com/office/drawing/2014/main" id="{0AEDD6F5-0781-48C9-A3A7-D9A76052C8EC}"/>
                </a:ext>
              </a:extLst>
            </p:cNvPr>
            <p:cNvSpPr/>
            <p:nvPr/>
          </p:nvSpPr>
          <p:spPr>
            <a:xfrm>
              <a:off x="7759698" y="135632"/>
              <a:ext cx="66924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929"/>
                <a:gd name="f7" fmla="val 70357"/>
                <a:gd name="f8" fmla="val 28067"/>
                <a:gd name="f9" fmla="val 35052"/>
                <a:gd name="f10" fmla="val 42164"/>
                <a:gd name="f11" fmla="val 32004"/>
                <a:gd name="f12" fmla="val 70358"/>
                <a:gd name="f13" fmla="val 43942"/>
                <a:gd name="f14" fmla="val 56134"/>
                <a:gd name="f15" fmla="val 55499"/>
                <a:gd name="f16" fmla="+- 0 0 -90"/>
                <a:gd name="f17" fmla="*/ f3 1 66929"/>
                <a:gd name="f18" fmla="*/ f4 1 70357"/>
                <a:gd name="f19" fmla="+- f7 0 f5"/>
                <a:gd name="f20" fmla="+- f6 0 f5"/>
                <a:gd name="f21" fmla="*/ f16 f0 1"/>
                <a:gd name="f22" fmla="*/ f20 1 66929"/>
                <a:gd name="f23" fmla="*/ f19 1 70357"/>
                <a:gd name="f24" fmla="*/ 66929 f20 1"/>
                <a:gd name="f25" fmla="*/ 28067 f19 1"/>
                <a:gd name="f26" fmla="*/ 35052 f20 1"/>
                <a:gd name="f27" fmla="*/ 0 f19 1"/>
                <a:gd name="f28" fmla="*/ 0 f20 1"/>
                <a:gd name="f29" fmla="*/ 42164 f19 1"/>
                <a:gd name="f30" fmla="*/ 32004 f20 1"/>
                <a:gd name="f31" fmla="*/ 70358 f19 1"/>
                <a:gd name="f32" fmla="*/ f21 1 f2"/>
                <a:gd name="f33" fmla="*/ f24 1 66929"/>
                <a:gd name="f34" fmla="*/ f25 1 70357"/>
                <a:gd name="f35" fmla="*/ f26 1 66929"/>
                <a:gd name="f36" fmla="*/ f27 1 70357"/>
                <a:gd name="f37" fmla="*/ f28 1 66929"/>
                <a:gd name="f38" fmla="*/ f29 1 70357"/>
                <a:gd name="f39" fmla="*/ f30 1 66929"/>
                <a:gd name="f40" fmla="*/ f31 1 70357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6929" h="70357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ubicBezTo>
                    <a:pt x="f13" y="f14"/>
                    <a:pt x="f15" y="f10"/>
                    <a:pt x="f6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7" name="Freeform: Shape 173">
              <a:extLst>
                <a:ext uri="{FF2B5EF4-FFF2-40B4-BE49-F238E27FC236}">
                  <a16:creationId xmlns:a16="http://schemas.microsoft.com/office/drawing/2014/main" id="{90892253-C476-4085-A85C-6E2EB781EBCD}"/>
                </a:ext>
              </a:extLst>
            </p:cNvPr>
            <p:cNvSpPr/>
            <p:nvPr/>
          </p:nvSpPr>
          <p:spPr>
            <a:xfrm>
              <a:off x="6809994" y="3369179"/>
              <a:ext cx="85340" cy="834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5344"/>
                <a:gd name="f7" fmla="val 83438"/>
                <a:gd name="f8" fmla="val 42291"/>
                <a:gd name="f9" fmla="val 28067"/>
                <a:gd name="f10" fmla="val 14986"/>
                <a:gd name="f11" fmla="val 13970"/>
                <a:gd name="f12" fmla="val 29718"/>
                <a:gd name="f13" fmla="val 44577"/>
                <a:gd name="f14" fmla="val 43053"/>
                <a:gd name="f15" fmla="val 83439"/>
                <a:gd name="f16" fmla="val 38735"/>
                <a:gd name="f17" fmla="+- 0 0 -90"/>
                <a:gd name="f18" fmla="*/ f3 1 85344"/>
                <a:gd name="f19" fmla="*/ f4 1 83438"/>
                <a:gd name="f20" fmla="+- f7 0 f5"/>
                <a:gd name="f21" fmla="+- f6 0 f5"/>
                <a:gd name="f22" fmla="*/ f17 f0 1"/>
                <a:gd name="f23" fmla="*/ f21 1 85344"/>
                <a:gd name="f24" fmla="*/ f20 1 83438"/>
                <a:gd name="f25" fmla="*/ 42291 f21 1"/>
                <a:gd name="f26" fmla="*/ 0 f20 1"/>
                <a:gd name="f27" fmla="*/ 0 f21 1"/>
                <a:gd name="f28" fmla="*/ 44577 f20 1"/>
                <a:gd name="f29" fmla="*/ 43053 f21 1"/>
                <a:gd name="f30" fmla="*/ 83439 f20 1"/>
                <a:gd name="f31" fmla="*/ 85344 f21 1"/>
                <a:gd name="f32" fmla="*/ 38735 f20 1"/>
                <a:gd name="f33" fmla="*/ f22 1 f2"/>
                <a:gd name="f34" fmla="*/ f25 1 85344"/>
                <a:gd name="f35" fmla="*/ f26 1 83438"/>
                <a:gd name="f36" fmla="*/ f27 1 85344"/>
                <a:gd name="f37" fmla="*/ f28 1 83438"/>
                <a:gd name="f38" fmla="*/ f29 1 85344"/>
                <a:gd name="f39" fmla="*/ f30 1 83438"/>
                <a:gd name="f40" fmla="*/ f31 1 85344"/>
                <a:gd name="f41" fmla="*/ f32 1 83438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5344" h="83438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8" name="Freeform: Shape 174">
              <a:extLst>
                <a:ext uri="{FF2B5EF4-FFF2-40B4-BE49-F238E27FC236}">
                  <a16:creationId xmlns:a16="http://schemas.microsoft.com/office/drawing/2014/main" id="{0E59F490-1C30-4BD4-848F-88580F11D78F}"/>
                </a:ext>
              </a:extLst>
            </p:cNvPr>
            <p:cNvSpPr/>
            <p:nvPr/>
          </p:nvSpPr>
          <p:spPr>
            <a:xfrm>
              <a:off x="7051551" y="3586734"/>
              <a:ext cx="83695" cy="8165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692"/>
                <a:gd name="f7" fmla="val 81660"/>
                <a:gd name="f8" fmla="val 42799"/>
                <a:gd name="f9" fmla="val 44704"/>
                <a:gd name="f10" fmla="val 41148"/>
                <a:gd name="f11" fmla="val 81661"/>
                <a:gd name="f12" fmla="val 83693"/>
                <a:gd name="f13" fmla="val 36703"/>
                <a:gd name="f14" fmla="+- 0 0 -90"/>
                <a:gd name="f15" fmla="*/ f3 1 83692"/>
                <a:gd name="f16" fmla="*/ f4 1 81660"/>
                <a:gd name="f17" fmla="+- f7 0 f5"/>
                <a:gd name="f18" fmla="+- f6 0 f5"/>
                <a:gd name="f19" fmla="*/ f14 f0 1"/>
                <a:gd name="f20" fmla="*/ f18 1 83692"/>
                <a:gd name="f21" fmla="*/ f17 1 81660"/>
                <a:gd name="f22" fmla="*/ 42799 f18 1"/>
                <a:gd name="f23" fmla="*/ 0 f17 1"/>
                <a:gd name="f24" fmla="*/ 0 f18 1"/>
                <a:gd name="f25" fmla="*/ 44704 f17 1"/>
                <a:gd name="f26" fmla="*/ 41148 f18 1"/>
                <a:gd name="f27" fmla="*/ 81661 f17 1"/>
                <a:gd name="f28" fmla="*/ 83693 f18 1"/>
                <a:gd name="f29" fmla="*/ 36703 f17 1"/>
                <a:gd name="f30" fmla="*/ f19 1 f2"/>
                <a:gd name="f31" fmla="*/ f22 1 83692"/>
                <a:gd name="f32" fmla="*/ f23 1 81660"/>
                <a:gd name="f33" fmla="*/ f24 1 83692"/>
                <a:gd name="f34" fmla="*/ f25 1 81660"/>
                <a:gd name="f35" fmla="*/ f26 1 83692"/>
                <a:gd name="f36" fmla="*/ f27 1 81660"/>
                <a:gd name="f37" fmla="*/ f28 1 83692"/>
                <a:gd name="f38" fmla="*/ f29 1 8166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3692" h="81660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9" name="Freeform: Shape 175">
              <a:extLst>
                <a:ext uri="{FF2B5EF4-FFF2-40B4-BE49-F238E27FC236}">
                  <a16:creationId xmlns:a16="http://schemas.microsoft.com/office/drawing/2014/main" id="{64CC3D2B-2849-4870-B1CD-B23B2FC1D4C5}"/>
                </a:ext>
              </a:extLst>
            </p:cNvPr>
            <p:cNvSpPr/>
            <p:nvPr/>
          </p:nvSpPr>
          <p:spPr>
            <a:xfrm>
              <a:off x="8043921" y="100327"/>
              <a:ext cx="74797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802"/>
                <a:gd name="f7" fmla="val 77469"/>
                <a:gd name="f8" fmla="val 74803"/>
                <a:gd name="f9" fmla="val 34798"/>
                <a:gd name="f10" fmla="val 35433"/>
                <a:gd name="f11" fmla="val 23749"/>
                <a:gd name="f12" fmla="val 14309"/>
                <a:gd name="f13" fmla="val 11938"/>
                <a:gd name="f14" fmla="val 28660"/>
                <a:gd name="f15" fmla="val 43053"/>
                <a:gd name="f16" fmla="val 39243"/>
                <a:gd name="f17" fmla="val 77470"/>
                <a:gd name="f18" fmla="+- 0 0 -90"/>
                <a:gd name="f19" fmla="*/ f3 1 74802"/>
                <a:gd name="f20" fmla="*/ f4 1 77469"/>
                <a:gd name="f21" fmla="+- f7 0 f5"/>
                <a:gd name="f22" fmla="+- f6 0 f5"/>
                <a:gd name="f23" fmla="*/ f18 f0 1"/>
                <a:gd name="f24" fmla="*/ f22 1 74802"/>
                <a:gd name="f25" fmla="*/ f21 1 77469"/>
                <a:gd name="f26" fmla="*/ 74803 f22 1"/>
                <a:gd name="f27" fmla="*/ 34798 f21 1"/>
                <a:gd name="f28" fmla="*/ 35433 f22 1"/>
                <a:gd name="f29" fmla="*/ 0 f21 1"/>
                <a:gd name="f30" fmla="*/ 0 f22 1"/>
                <a:gd name="f31" fmla="*/ 43053 f21 1"/>
                <a:gd name="f32" fmla="*/ 39243 f22 1"/>
                <a:gd name="f33" fmla="*/ 77470 f21 1"/>
                <a:gd name="f34" fmla="*/ f23 1 f2"/>
                <a:gd name="f35" fmla="*/ f26 1 74802"/>
                <a:gd name="f36" fmla="*/ f27 1 77469"/>
                <a:gd name="f37" fmla="*/ f28 1 74802"/>
                <a:gd name="f38" fmla="*/ f29 1 77469"/>
                <a:gd name="f39" fmla="*/ f30 1 74802"/>
                <a:gd name="f40" fmla="*/ f31 1 77469"/>
                <a:gd name="f41" fmla="*/ f32 1 74802"/>
                <a:gd name="f42" fmla="*/ f33 1 77469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4802" h="77469">
                  <a:moveTo>
                    <a:pt x="f8" y="f9"/>
                  </a:moveTo>
                  <a:lnTo>
                    <a:pt x="f10" y="f5"/>
                  </a:lnTo>
                  <a:cubicBezTo>
                    <a:pt x="f11" y="f12"/>
                    <a:pt x="f13" y="f14"/>
                    <a:pt x="f5" y="f15"/>
                  </a:cubicBezTo>
                  <a:lnTo>
                    <a:pt x="f16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0" name="Freeform: Shape 176">
              <a:extLst>
                <a:ext uri="{FF2B5EF4-FFF2-40B4-BE49-F238E27FC236}">
                  <a16:creationId xmlns:a16="http://schemas.microsoft.com/office/drawing/2014/main" id="{80F89589-E61F-4E72-BE29-630DEA3D88E8}"/>
                </a:ext>
              </a:extLst>
            </p:cNvPr>
            <p:cNvSpPr/>
            <p:nvPr/>
          </p:nvSpPr>
          <p:spPr>
            <a:xfrm>
              <a:off x="7210044" y="3592449"/>
              <a:ext cx="67052" cy="646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055"/>
                <a:gd name="f7" fmla="val 64642"/>
                <a:gd name="f8" fmla="val 29591"/>
                <a:gd name="f9" fmla="val 31115"/>
                <a:gd name="f10" fmla="val 37338"/>
                <a:gd name="f11" fmla="val 64643"/>
                <a:gd name="f12" fmla="val 67056"/>
                <a:gd name="f13" fmla="val 33401"/>
                <a:gd name="f14" fmla="+- 0 0 -90"/>
                <a:gd name="f15" fmla="*/ f3 1 67055"/>
                <a:gd name="f16" fmla="*/ f4 1 64642"/>
                <a:gd name="f17" fmla="+- f7 0 f5"/>
                <a:gd name="f18" fmla="+- f6 0 f5"/>
                <a:gd name="f19" fmla="*/ f14 f0 1"/>
                <a:gd name="f20" fmla="*/ f18 1 67055"/>
                <a:gd name="f21" fmla="*/ f17 1 64642"/>
                <a:gd name="f22" fmla="*/ 29591 f18 1"/>
                <a:gd name="f23" fmla="*/ 0 f17 1"/>
                <a:gd name="f24" fmla="*/ 0 f18 1"/>
                <a:gd name="f25" fmla="*/ 31115 f17 1"/>
                <a:gd name="f26" fmla="*/ 37338 f18 1"/>
                <a:gd name="f27" fmla="*/ 64643 f17 1"/>
                <a:gd name="f28" fmla="*/ 67056 f18 1"/>
                <a:gd name="f29" fmla="*/ 33401 f17 1"/>
                <a:gd name="f30" fmla="*/ f19 1 f2"/>
                <a:gd name="f31" fmla="*/ f22 1 67055"/>
                <a:gd name="f32" fmla="*/ f23 1 64642"/>
                <a:gd name="f33" fmla="*/ f24 1 67055"/>
                <a:gd name="f34" fmla="*/ f25 1 64642"/>
                <a:gd name="f35" fmla="*/ f26 1 67055"/>
                <a:gd name="f36" fmla="*/ f27 1 64642"/>
                <a:gd name="f37" fmla="*/ f28 1 67055"/>
                <a:gd name="f38" fmla="*/ f29 1 6464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7055" h="6464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1" name="Freeform: Shape 177">
              <a:extLst>
                <a:ext uri="{FF2B5EF4-FFF2-40B4-BE49-F238E27FC236}">
                  <a16:creationId xmlns:a16="http://schemas.microsoft.com/office/drawing/2014/main" id="{F25794C4-BF78-4AD2-A094-96C3E5346CEC}"/>
                </a:ext>
              </a:extLst>
            </p:cNvPr>
            <p:cNvSpPr/>
            <p:nvPr/>
          </p:nvSpPr>
          <p:spPr>
            <a:xfrm>
              <a:off x="7831579" y="198241"/>
              <a:ext cx="72639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5946"/>
                <a:gd name="f8" fmla="val 33909"/>
                <a:gd name="f9" fmla="val 34544"/>
                <a:gd name="f10" fmla="val 42037"/>
                <a:gd name="f11" fmla="val 38100"/>
                <a:gd name="f12" fmla="+- 0 0 -90"/>
                <a:gd name="f13" fmla="*/ f3 1 72644"/>
                <a:gd name="f14" fmla="*/ f4 1 75946"/>
                <a:gd name="f15" fmla="+- f7 0 f5"/>
                <a:gd name="f16" fmla="+- f6 0 f5"/>
                <a:gd name="f17" fmla="*/ f12 f0 1"/>
                <a:gd name="f18" fmla="*/ f16 1 72644"/>
                <a:gd name="f19" fmla="*/ f15 1 75946"/>
                <a:gd name="f20" fmla="*/ 72644 f16 1"/>
                <a:gd name="f21" fmla="*/ 33909 f15 1"/>
                <a:gd name="f22" fmla="*/ 34544 f16 1"/>
                <a:gd name="f23" fmla="*/ 0 f15 1"/>
                <a:gd name="f24" fmla="*/ 0 f16 1"/>
                <a:gd name="f25" fmla="*/ 42037 f15 1"/>
                <a:gd name="f26" fmla="*/ 38100 f16 1"/>
                <a:gd name="f27" fmla="*/ 75946 f15 1"/>
                <a:gd name="f28" fmla="*/ f17 1 f2"/>
                <a:gd name="f29" fmla="*/ f20 1 72644"/>
                <a:gd name="f30" fmla="*/ f21 1 75946"/>
                <a:gd name="f31" fmla="*/ f22 1 72644"/>
                <a:gd name="f32" fmla="*/ f23 1 75946"/>
                <a:gd name="f33" fmla="*/ f24 1 72644"/>
                <a:gd name="f34" fmla="*/ f25 1 75946"/>
                <a:gd name="f35" fmla="*/ f26 1 72644"/>
                <a:gd name="f36" fmla="*/ f27 1 7594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5946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2" name="Freeform: Shape 178">
              <a:extLst>
                <a:ext uri="{FF2B5EF4-FFF2-40B4-BE49-F238E27FC236}">
                  <a16:creationId xmlns:a16="http://schemas.microsoft.com/office/drawing/2014/main" id="{55D731A7-16D8-439A-9175-7CDF3C700B2E}"/>
                </a:ext>
              </a:extLst>
            </p:cNvPr>
            <p:cNvSpPr/>
            <p:nvPr/>
          </p:nvSpPr>
          <p:spPr>
            <a:xfrm>
              <a:off x="8112373" y="17903"/>
              <a:ext cx="74295" cy="770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295"/>
                <a:gd name="f7" fmla="val 77089"/>
                <a:gd name="f8" fmla="val 39370"/>
                <a:gd name="f9" fmla="val 34798"/>
                <a:gd name="f10" fmla="val 34925"/>
                <a:gd name="f11" fmla="val 42291"/>
                <a:gd name="f12" fmla="+- 0 0 -90"/>
                <a:gd name="f13" fmla="*/ f3 1 74295"/>
                <a:gd name="f14" fmla="*/ f4 1 77089"/>
                <a:gd name="f15" fmla="+- f7 0 f5"/>
                <a:gd name="f16" fmla="+- f6 0 f5"/>
                <a:gd name="f17" fmla="*/ f12 f0 1"/>
                <a:gd name="f18" fmla="*/ f16 1 74295"/>
                <a:gd name="f19" fmla="*/ f15 1 77089"/>
                <a:gd name="f20" fmla="*/ 39370 f16 1"/>
                <a:gd name="f21" fmla="*/ 77089 f15 1"/>
                <a:gd name="f22" fmla="*/ 74295 f16 1"/>
                <a:gd name="f23" fmla="*/ 34798 f15 1"/>
                <a:gd name="f24" fmla="*/ 34925 f16 1"/>
                <a:gd name="f25" fmla="*/ 0 f15 1"/>
                <a:gd name="f26" fmla="*/ 0 f16 1"/>
                <a:gd name="f27" fmla="*/ 42291 f15 1"/>
                <a:gd name="f28" fmla="*/ f17 1 f2"/>
                <a:gd name="f29" fmla="*/ f20 1 74295"/>
                <a:gd name="f30" fmla="*/ f21 1 77089"/>
                <a:gd name="f31" fmla="*/ f22 1 74295"/>
                <a:gd name="f32" fmla="*/ f23 1 77089"/>
                <a:gd name="f33" fmla="*/ f24 1 74295"/>
                <a:gd name="f34" fmla="*/ f25 1 77089"/>
                <a:gd name="f35" fmla="*/ f26 1 74295"/>
                <a:gd name="f36" fmla="*/ f27 1 7708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295" h="77089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3" name="Freeform: Shape 179">
              <a:extLst>
                <a:ext uri="{FF2B5EF4-FFF2-40B4-BE49-F238E27FC236}">
                  <a16:creationId xmlns:a16="http://schemas.microsoft.com/office/drawing/2014/main" id="{6499E4CC-B46F-467B-9CED-F61E31FA68AE}"/>
                </a:ext>
              </a:extLst>
            </p:cNvPr>
            <p:cNvSpPr/>
            <p:nvPr/>
          </p:nvSpPr>
          <p:spPr>
            <a:xfrm>
              <a:off x="6886703" y="3302757"/>
              <a:ext cx="71752" cy="683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755"/>
                <a:gd name="f7" fmla="val 68326"/>
                <a:gd name="f8" fmla="val 28575"/>
                <a:gd name="f9" fmla="val 30226"/>
                <a:gd name="f10" fmla="val 43053"/>
                <a:gd name="f11" fmla="val 38100"/>
                <a:gd name="f12" fmla="+- 0 0 -90"/>
                <a:gd name="f13" fmla="*/ f3 1 71755"/>
                <a:gd name="f14" fmla="*/ f4 1 68326"/>
                <a:gd name="f15" fmla="+- f7 0 f5"/>
                <a:gd name="f16" fmla="+- f6 0 f5"/>
                <a:gd name="f17" fmla="*/ f12 f0 1"/>
                <a:gd name="f18" fmla="*/ f16 1 71755"/>
                <a:gd name="f19" fmla="*/ f15 1 68326"/>
                <a:gd name="f20" fmla="*/ 28575 f16 1"/>
                <a:gd name="f21" fmla="*/ 0 f15 1"/>
                <a:gd name="f22" fmla="*/ 0 f16 1"/>
                <a:gd name="f23" fmla="*/ 30226 f15 1"/>
                <a:gd name="f24" fmla="*/ 43053 f16 1"/>
                <a:gd name="f25" fmla="*/ 68326 f15 1"/>
                <a:gd name="f26" fmla="*/ 71755 f16 1"/>
                <a:gd name="f27" fmla="*/ 38100 f15 1"/>
                <a:gd name="f28" fmla="*/ f17 1 f2"/>
                <a:gd name="f29" fmla="*/ f20 1 71755"/>
                <a:gd name="f30" fmla="*/ f21 1 68326"/>
                <a:gd name="f31" fmla="*/ f22 1 71755"/>
                <a:gd name="f32" fmla="*/ f23 1 68326"/>
                <a:gd name="f33" fmla="*/ f24 1 71755"/>
                <a:gd name="f34" fmla="*/ f25 1 68326"/>
                <a:gd name="f35" fmla="*/ f26 1 71755"/>
                <a:gd name="f36" fmla="*/ f27 1 6832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755" h="68326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4" name="Freeform: Shape 180">
              <a:extLst>
                <a:ext uri="{FF2B5EF4-FFF2-40B4-BE49-F238E27FC236}">
                  <a16:creationId xmlns:a16="http://schemas.microsoft.com/office/drawing/2014/main" id="{2D770127-0D81-41BA-8921-8AF761F69D13}"/>
                </a:ext>
              </a:extLst>
            </p:cNvPr>
            <p:cNvSpPr/>
            <p:nvPr/>
          </p:nvSpPr>
          <p:spPr>
            <a:xfrm>
              <a:off x="6969629" y="3377308"/>
              <a:ext cx="69338" cy="662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342"/>
                <a:gd name="f7" fmla="val 66294"/>
                <a:gd name="f8" fmla="val 29083"/>
                <a:gd name="f9" fmla="val 30226"/>
                <a:gd name="f10" fmla="val 40132"/>
                <a:gd name="f11" fmla="val 35814"/>
                <a:gd name="f12" fmla="+- 0 0 -90"/>
                <a:gd name="f13" fmla="*/ f3 1 69342"/>
                <a:gd name="f14" fmla="*/ f4 1 66294"/>
                <a:gd name="f15" fmla="+- f7 0 f5"/>
                <a:gd name="f16" fmla="+- f6 0 f5"/>
                <a:gd name="f17" fmla="*/ f12 f0 1"/>
                <a:gd name="f18" fmla="*/ f16 1 69342"/>
                <a:gd name="f19" fmla="*/ f15 1 66294"/>
                <a:gd name="f20" fmla="*/ 29083 f16 1"/>
                <a:gd name="f21" fmla="*/ 0 f15 1"/>
                <a:gd name="f22" fmla="*/ 0 f16 1"/>
                <a:gd name="f23" fmla="*/ 30226 f15 1"/>
                <a:gd name="f24" fmla="*/ 40132 f16 1"/>
                <a:gd name="f25" fmla="*/ 66294 f15 1"/>
                <a:gd name="f26" fmla="*/ 69342 f16 1"/>
                <a:gd name="f27" fmla="*/ 35814 f15 1"/>
                <a:gd name="f28" fmla="*/ f17 1 f2"/>
                <a:gd name="f29" fmla="*/ f20 1 69342"/>
                <a:gd name="f30" fmla="*/ f21 1 66294"/>
                <a:gd name="f31" fmla="*/ f22 1 69342"/>
                <a:gd name="f32" fmla="*/ f23 1 66294"/>
                <a:gd name="f33" fmla="*/ f24 1 69342"/>
                <a:gd name="f34" fmla="*/ f25 1 66294"/>
                <a:gd name="f35" fmla="*/ f26 1 69342"/>
                <a:gd name="f36" fmla="*/ f27 1 6629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342" h="662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5" name="Freeform: Shape 181">
              <a:extLst>
                <a:ext uri="{FF2B5EF4-FFF2-40B4-BE49-F238E27FC236}">
                  <a16:creationId xmlns:a16="http://schemas.microsoft.com/office/drawing/2014/main" id="{BD7D7C40-5F25-487F-9D66-083138493C1A}"/>
                </a:ext>
              </a:extLst>
            </p:cNvPr>
            <p:cNvSpPr/>
            <p:nvPr/>
          </p:nvSpPr>
          <p:spPr>
            <a:xfrm>
              <a:off x="7048496" y="3447672"/>
              <a:ext cx="68836" cy="662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833"/>
                <a:gd name="f7" fmla="val 66294"/>
                <a:gd name="f8" fmla="val 29083"/>
                <a:gd name="f9" fmla="val 30734"/>
                <a:gd name="f10" fmla="val 39624"/>
                <a:gd name="f11" fmla="val 68834"/>
                <a:gd name="f12" fmla="val 35560"/>
                <a:gd name="f13" fmla="+- 0 0 -90"/>
                <a:gd name="f14" fmla="*/ f3 1 68833"/>
                <a:gd name="f15" fmla="*/ f4 1 66294"/>
                <a:gd name="f16" fmla="+- f7 0 f5"/>
                <a:gd name="f17" fmla="+- f6 0 f5"/>
                <a:gd name="f18" fmla="*/ f13 f0 1"/>
                <a:gd name="f19" fmla="*/ f17 1 68833"/>
                <a:gd name="f20" fmla="*/ f16 1 66294"/>
                <a:gd name="f21" fmla="*/ 29083 f17 1"/>
                <a:gd name="f22" fmla="*/ 0 f16 1"/>
                <a:gd name="f23" fmla="*/ 0 f17 1"/>
                <a:gd name="f24" fmla="*/ 30734 f16 1"/>
                <a:gd name="f25" fmla="*/ 39624 f17 1"/>
                <a:gd name="f26" fmla="*/ 66294 f16 1"/>
                <a:gd name="f27" fmla="*/ 68834 f17 1"/>
                <a:gd name="f28" fmla="*/ 35560 f16 1"/>
                <a:gd name="f29" fmla="*/ f18 1 f2"/>
                <a:gd name="f30" fmla="*/ f21 1 68833"/>
                <a:gd name="f31" fmla="*/ f22 1 66294"/>
                <a:gd name="f32" fmla="*/ f23 1 68833"/>
                <a:gd name="f33" fmla="*/ f24 1 66294"/>
                <a:gd name="f34" fmla="*/ f25 1 68833"/>
                <a:gd name="f35" fmla="*/ f26 1 66294"/>
                <a:gd name="f36" fmla="*/ f27 1 68833"/>
                <a:gd name="f37" fmla="*/ f28 1 6629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833" h="662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6" name="Freeform: Shape 182">
              <a:extLst>
                <a:ext uri="{FF2B5EF4-FFF2-40B4-BE49-F238E27FC236}">
                  <a16:creationId xmlns:a16="http://schemas.microsoft.com/office/drawing/2014/main" id="{08FC8043-DDA0-49C6-BB5B-37A0E70D8EC6}"/>
                </a:ext>
              </a:extLst>
            </p:cNvPr>
            <p:cNvSpPr/>
            <p:nvPr/>
          </p:nvSpPr>
          <p:spPr>
            <a:xfrm>
              <a:off x="7128762" y="3519681"/>
              <a:ext cx="70107" cy="674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3"/>
                <a:gd name="f7" fmla="val 67436"/>
                <a:gd name="f8" fmla="val 29464"/>
                <a:gd name="f9" fmla="val 30861"/>
                <a:gd name="f10" fmla="val 40640"/>
                <a:gd name="f11" fmla="val 67437"/>
                <a:gd name="f12" fmla="val 70104"/>
                <a:gd name="f13" fmla="val 36322"/>
                <a:gd name="f14" fmla="+- 0 0 -90"/>
                <a:gd name="f15" fmla="*/ f3 1 70103"/>
                <a:gd name="f16" fmla="*/ f4 1 67436"/>
                <a:gd name="f17" fmla="+- f7 0 f5"/>
                <a:gd name="f18" fmla="+- f6 0 f5"/>
                <a:gd name="f19" fmla="*/ f14 f0 1"/>
                <a:gd name="f20" fmla="*/ f18 1 70103"/>
                <a:gd name="f21" fmla="*/ f17 1 67436"/>
                <a:gd name="f22" fmla="*/ 29464 f18 1"/>
                <a:gd name="f23" fmla="*/ 0 f17 1"/>
                <a:gd name="f24" fmla="*/ 0 f18 1"/>
                <a:gd name="f25" fmla="*/ 30861 f17 1"/>
                <a:gd name="f26" fmla="*/ 40640 f18 1"/>
                <a:gd name="f27" fmla="*/ 67437 f17 1"/>
                <a:gd name="f28" fmla="*/ 70104 f18 1"/>
                <a:gd name="f29" fmla="*/ 36322 f17 1"/>
                <a:gd name="f30" fmla="*/ f19 1 f2"/>
                <a:gd name="f31" fmla="*/ f22 1 70103"/>
                <a:gd name="f32" fmla="*/ f23 1 67436"/>
                <a:gd name="f33" fmla="*/ f24 1 70103"/>
                <a:gd name="f34" fmla="*/ f25 1 67436"/>
                <a:gd name="f35" fmla="*/ f26 1 70103"/>
                <a:gd name="f36" fmla="*/ f27 1 67436"/>
                <a:gd name="f37" fmla="*/ f28 1 70103"/>
                <a:gd name="f38" fmla="*/ f29 1 6743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0103" h="6743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7" name="Freeform: Shape 183">
              <a:extLst>
                <a:ext uri="{FF2B5EF4-FFF2-40B4-BE49-F238E27FC236}">
                  <a16:creationId xmlns:a16="http://schemas.microsoft.com/office/drawing/2014/main" id="{C7A6F228-E72C-42EC-9F22-64A5E7D3F232}"/>
                </a:ext>
              </a:extLst>
            </p:cNvPr>
            <p:cNvSpPr/>
            <p:nvPr/>
          </p:nvSpPr>
          <p:spPr>
            <a:xfrm>
              <a:off x="5676732" y="3526283"/>
              <a:ext cx="2718977" cy="424611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18982"/>
                <a:gd name="f7" fmla="val 4246117"/>
                <a:gd name="f8" fmla="val 825667"/>
                <a:gd name="f9" fmla="val 2571242"/>
                <a:gd name="f10" fmla="val 866942"/>
                <a:gd name="f11" fmla="val 2609342"/>
                <a:gd name="f12" fmla="val 911392"/>
                <a:gd name="f13" fmla="val 2650490"/>
                <a:gd name="f14" fmla="val 950508"/>
                <a:gd name="f15" fmla="val 2686812"/>
                <a:gd name="f16" fmla="val 994196"/>
                <a:gd name="f17" fmla="val 2727325"/>
                <a:gd name="f18" fmla="val 1034963"/>
                <a:gd name="f19" fmla="val 2765425"/>
                <a:gd name="f20" fmla="val 1075222"/>
                <a:gd name="f21" fmla="val 2802763"/>
                <a:gd name="f22" fmla="val 1118275"/>
                <a:gd name="f23" fmla="val 2842641"/>
                <a:gd name="f24" fmla="val 1598589"/>
                <a:gd name="f25" fmla="val 3287141"/>
                <a:gd name="f26" fmla="val 2178217"/>
                <a:gd name="f27" fmla="val 3822192"/>
                <a:gd name="f28" fmla="val 2638592"/>
                <a:gd name="f29" fmla="val 4246118"/>
                <a:gd name="f30" fmla="val 2718983"/>
                <a:gd name="f31" fmla="val 2244384"/>
                <a:gd name="f32" fmla="val 3809238"/>
                <a:gd name="f33" fmla="val 1635165"/>
                <a:gd name="f34" fmla="val 3248025"/>
                <a:gd name="f35" fmla="val 1153581"/>
                <a:gd name="f36" fmla="val 2804668"/>
                <a:gd name="f37" fmla="val 1110401"/>
                <a:gd name="f38" fmla="val 2764917"/>
                <a:gd name="f39" fmla="val 1070015"/>
                <a:gd name="f40" fmla="val 2727706"/>
                <a:gd name="f41" fmla="val 1028994"/>
                <a:gd name="f42" fmla="val 2689606"/>
                <a:gd name="f43" fmla="val 985306"/>
                <a:gd name="f44" fmla="val 2649347"/>
                <a:gd name="f45" fmla="val 946063"/>
                <a:gd name="f46" fmla="val 2613279"/>
                <a:gd name="f47" fmla="val 901613"/>
                <a:gd name="f48" fmla="val 2572385"/>
                <a:gd name="f49" fmla="val 860084"/>
                <a:gd name="f50" fmla="val 2534285"/>
                <a:gd name="f51" fmla="val 823635"/>
                <a:gd name="f52" fmla="val 2500630"/>
                <a:gd name="f53" fmla="val 782106"/>
                <a:gd name="f54" fmla="val 2462530"/>
                <a:gd name="f55" fmla="val 533567"/>
                <a:gd name="f56" fmla="val 2234819"/>
                <a:gd name="f57" fmla="val 368467"/>
                <a:gd name="f58" fmla="val 2082419"/>
                <a:gd name="f59" fmla="val 352211"/>
                <a:gd name="f60" fmla="val 2068449"/>
                <a:gd name="f61" fmla="+- 0 0 34123"/>
                <a:gd name="f62" fmla="val 1728851"/>
                <a:gd name="f63" fmla="+- 0 0 28789"/>
                <a:gd name="f64" fmla="val 1183259"/>
                <a:gd name="f65" fmla="val 301411"/>
                <a:gd name="f66" fmla="val 843280"/>
                <a:gd name="f67" fmla="val 431586"/>
                <a:gd name="f68" fmla="val 709549"/>
                <a:gd name="f69" fmla="val 801029"/>
                <a:gd name="f70" fmla="val 320929"/>
                <a:gd name="f71" fmla="val 1068872"/>
                <a:gd name="f72" fmla="val 38862"/>
                <a:gd name="f73" fmla="val 1025946"/>
                <a:gd name="f74" fmla="val 257215"/>
                <a:gd name="f75" fmla="val 811276"/>
                <a:gd name="f76" fmla="+- 0 0 55205"/>
                <a:gd name="f77" fmla="val 1141476"/>
                <a:gd name="f78" fmla="+- 0 0 87971"/>
                <a:gd name="f79" fmla="val 1626235"/>
                <a:gd name="f80" fmla="val 186095"/>
                <a:gd name="f81" fmla="val 1968754"/>
                <a:gd name="f82" fmla="val 204383"/>
                <a:gd name="f83" fmla="val 1991614"/>
                <a:gd name="f84" fmla="val 427395"/>
                <a:gd name="f85" fmla="val 2200783"/>
                <a:gd name="f86" fmla="val 747689"/>
                <a:gd name="f87" fmla="val 2499106"/>
                <a:gd name="f88" fmla="val 788964"/>
                <a:gd name="f89" fmla="val 2537206"/>
                <a:gd name="f90" fmla="+- 0 0 -90"/>
                <a:gd name="f91" fmla="*/ f3 1 2718982"/>
                <a:gd name="f92" fmla="*/ f4 1 4246117"/>
                <a:gd name="f93" fmla="+- f7 0 f5"/>
                <a:gd name="f94" fmla="+- f6 0 f5"/>
                <a:gd name="f95" fmla="*/ f90 f0 1"/>
                <a:gd name="f96" fmla="*/ f94 1 2718982"/>
                <a:gd name="f97" fmla="*/ f93 1 4246117"/>
                <a:gd name="f98" fmla="*/ 825667 f94 1"/>
                <a:gd name="f99" fmla="*/ 2571242 f93 1"/>
                <a:gd name="f100" fmla="*/ 866942 f94 1"/>
                <a:gd name="f101" fmla="*/ 2609342 f93 1"/>
                <a:gd name="f102" fmla="*/ 911392 f94 1"/>
                <a:gd name="f103" fmla="*/ 2650490 f93 1"/>
                <a:gd name="f104" fmla="*/ 950508 f94 1"/>
                <a:gd name="f105" fmla="*/ 2686812 f93 1"/>
                <a:gd name="f106" fmla="*/ 994196 f94 1"/>
                <a:gd name="f107" fmla="*/ 2727325 f93 1"/>
                <a:gd name="f108" fmla="*/ 1034963 f94 1"/>
                <a:gd name="f109" fmla="*/ 2765425 f93 1"/>
                <a:gd name="f110" fmla="*/ 1075222 f94 1"/>
                <a:gd name="f111" fmla="*/ 2802763 f93 1"/>
                <a:gd name="f112" fmla="*/ 1118275 f94 1"/>
                <a:gd name="f113" fmla="*/ 2842641 f93 1"/>
                <a:gd name="f114" fmla="*/ 2638592 f94 1"/>
                <a:gd name="f115" fmla="*/ 4246118 f93 1"/>
                <a:gd name="f116" fmla="*/ 2718983 f94 1"/>
                <a:gd name="f117" fmla="*/ 1153581 f94 1"/>
                <a:gd name="f118" fmla="*/ 2804668 f93 1"/>
                <a:gd name="f119" fmla="*/ 1110401 f94 1"/>
                <a:gd name="f120" fmla="*/ 2764917 f93 1"/>
                <a:gd name="f121" fmla="*/ 1070015 f94 1"/>
                <a:gd name="f122" fmla="*/ 2727706 f93 1"/>
                <a:gd name="f123" fmla="*/ 1028994 f94 1"/>
                <a:gd name="f124" fmla="*/ 2689606 f93 1"/>
                <a:gd name="f125" fmla="*/ 985306 f94 1"/>
                <a:gd name="f126" fmla="*/ 2649347 f93 1"/>
                <a:gd name="f127" fmla="*/ 946063 f94 1"/>
                <a:gd name="f128" fmla="*/ 2613279 f93 1"/>
                <a:gd name="f129" fmla="*/ 901613 f94 1"/>
                <a:gd name="f130" fmla="*/ 2572385 f93 1"/>
                <a:gd name="f131" fmla="*/ 860084 f94 1"/>
                <a:gd name="f132" fmla="*/ 2534285 f93 1"/>
                <a:gd name="f133" fmla="*/ 823635 f94 1"/>
                <a:gd name="f134" fmla="*/ 2500630 f93 1"/>
                <a:gd name="f135" fmla="*/ 782106 f94 1"/>
                <a:gd name="f136" fmla="*/ 2462530 f93 1"/>
                <a:gd name="f137" fmla="*/ 352211 f94 1"/>
                <a:gd name="f138" fmla="*/ 2068449 f93 1"/>
                <a:gd name="f139" fmla="*/ 301411 f94 1"/>
                <a:gd name="f140" fmla="*/ 843280 f93 1"/>
                <a:gd name="f141" fmla="*/ 1068872 f94 1"/>
                <a:gd name="f142" fmla="*/ 38862 f93 1"/>
                <a:gd name="f143" fmla="*/ 1025946 f94 1"/>
                <a:gd name="f144" fmla="*/ 0 f93 1"/>
                <a:gd name="f145" fmla="*/ 257215 f94 1"/>
                <a:gd name="f146" fmla="*/ 811276 f93 1"/>
                <a:gd name="f147" fmla="*/ 186095 f94 1"/>
                <a:gd name="f148" fmla="*/ 1968754 f93 1"/>
                <a:gd name="f149" fmla="*/ 747689 f94 1"/>
                <a:gd name="f150" fmla="*/ 2499106 f93 1"/>
                <a:gd name="f151" fmla="*/ 788964 f94 1"/>
                <a:gd name="f152" fmla="*/ 2537206 f93 1"/>
                <a:gd name="f153" fmla="*/ f95 1 f2"/>
                <a:gd name="f154" fmla="*/ f98 1 2718982"/>
                <a:gd name="f155" fmla="*/ f99 1 4246117"/>
                <a:gd name="f156" fmla="*/ f100 1 2718982"/>
                <a:gd name="f157" fmla="*/ f101 1 4246117"/>
                <a:gd name="f158" fmla="*/ f102 1 2718982"/>
                <a:gd name="f159" fmla="*/ f103 1 4246117"/>
                <a:gd name="f160" fmla="*/ f104 1 2718982"/>
                <a:gd name="f161" fmla="*/ f105 1 4246117"/>
                <a:gd name="f162" fmla="*/ f106 1 2718982"/>
                <a:gd name="f163" fmla="*/ f107 1 4246117"/>
                <a:gd name="f164" fmla="*/ f108 1 2718982"/>
                <a:gd name="f165" fmla="*/ f109 1 4246117"/>
                <a:gd name="f166" fmla="*/ f110 1 2718982"/>
                <a:gd name="f167" fmla="*/ f111 1 4246117"/>
                <a:gd name="f168" fmla="*/ f112 1 2718982"/>
                <a:gd name="f169" fmla="*/ f113 1 4246117"/>
                <a:gd name="f170" fmla="*/ f114 1 2718982"/>
                <a:gd name="f171" fmla="*/ f115 1 4246117"/>
                <a:gd name="f172" fmla="*/ f116 1 2718982"/>
                <a:gd name="f173" fmla="*/ f117 1 2718982"/>
                <a:gd name="f174" fmla="*/ f118 1 4246117"/>
                <a:gd name="f175" fmla="*/ f119 1 2718982"/>
                <a:gd name="f176" fmla="*/ f120 1 4246117"/>
                <a:gd name="f177" fmla="*/ f121 1 2718982"/>
                <a:gd name="f178" fmla="*/ f122 1 4246117"/>
                <a:gd name="f179" fmla="*/ f123 1 2718982"/>
                <a:gd name="f180" fmla="*/ f124 1 4246117"/>
                <a:gd name="f181" fmla="*/ f125 1 2718982"/>
                <a:gd name="f182" fmla="*/ f126 1 4246117"/>
                <a:gd name="f183" fmla="*/ f127 1 2718982"/>
                <a:gd name="f184" fmla="*/ f128 1 4246117"/>
                <a:gd name="f185" fmla="*/ f129 1 2718982"/>
                <a:gd name="f186" fmla="*/ f130 1 4246117"/>
                <a:gd name="f187" fmla="*/ f131 1 2718982"/>
                <a:gd name="f188" fmla="*/ f132 1 4246117"/>
                <a:gd name="f189" fmla="*/ f133 1 2718982"/>
                <a:gd name="f190" fmla="*/ f134 1 4246117"/>
                <a:gd name="f191" fmla="*/ f135 1 2718982"/>
                <a:gd name="f192" fmla="*/ f136 1 4246117"/>
                <a:gd name="f193" fmla="*/ f137 1 2718982"/>
                <a:gd name="f194" fmla="*/ f138 1 4246117"/>
                <a:gd name="f195" fmla="*/ f139 1 2718982"/>
                <a:gd name="f196" fmla="*/ f140 1 4246117"/>
                <a:gd name="f197" fmla="*/ f141 1 2718982"/>
                <a:gd name="f198" fmla="*/ f142 1 4246117"/>
                <a:gd name="f199" fmla="*/ f143 1 2718982"/>
                <a:gd name="f200" fmla="*/ f144 1 4246117"/>
                <a:gd name="f201" fmla="*/ f145 1 2718982"/>
                <a:gd name="f202" fmla="*/ f146 1 4246117"/>
                <a:gd name="f203" fmla="*/ f147 1 2718982"/>
                <a:gd name="f204" fmla="*/ f148 1 4246117"/>
                <a:gd name="f205" fmla="*/ f149 1 2718982"/>
                <a:gd name="f206" fmla="*/ f150 1 4246117"/>
                <a:gd name="f207" fmla="*/ f151 1 2718982"/>
                <a:gd name="f208" fmla="*/ f152 1 4246117"/>
                <a:gd name="f209" fmla="*/ f5 1 f96"/>
                <a:gd name="f210" fmla="*/ f6 1 f96"/>
                <a:gd name="f211" fmla="*/ f5 1 f97"/>
                <a:gd name="f212" fmla="*/ f7 1 f97"/>
                <a:gd name="f213" fmla="+- f153 0 f1"/>
                <a:gd name="f214" fmla="*/ f154 1 f96"/>
                <a:gd name="f215" fmla="*/ f155 1 f97"/>
                <a:gd name="f216" fmla="*/ f156 1 f96"/>
                <a:gd name="f217" fmla="*/ f157 1 f97"/>
                <a:gd name="f218" fmla="*/ f158 1 f96"/>
                <a:gd name="f219" fmla="*/ f159 1 f97"/>
                <a:gd name="f220" fmla="*/ f160 1 f96"/>
                <a:gd name="f221" fmla="*/ f161 1 f97"/>
                <a:gd name="f222" fmla="*/ f162 1 f96"/>
                <a:gd name="f223" fmla="*/ f163 1 f97"/>
                <a:gd name="f224" fmla="*/ f164 1 f96"/>
                <a:gd name="f225" fmla="*/ f165 1 f97"/>
                <a:gd name="f226" fmla="*/ f166 1 f96"/>
                <a:gd name="f227" fmla="*/ f167 1 f97"/>
                <a:gd name="f228" fmla="*/ f168 1 f96"/>
                <a:gd name="f229" fmla="*/ f169 1 f97"/>
                <a:gd name="f230" fmla="*/ f170 1 f96"/>
                <a:gd name="f231" fmla="*/ f171 1 f97"/>
                <a:gd name="f232" fmla="*/ f172 1 f96"/>
                <a:gd name="f233" fmla="*/ f173 1 f96"/>
                <a:gd name="f234" fmla="*/ f174 1 f97"/>
                <a:gd name="f235" fmla="*/ f175 1 f96"/>
                <a:gd name="f236" fmla="*/ f176 1 f97"/>
                <a:gd name="f237" fmla="*/ f177 1 f96"/>
                <a:gd name="f238" fmla="*/ f178 1 f97"/>
                <a:gd name="f239" fmla="*/ f179 1 f96"/>
                <a:gd name="f240" fmla="*/ f180 1 f97"/>
                <a:gd name="f241" fmla="*/ f181 1 f96"/>
                <a:gd name="f242" fmla="*/ f182 1 f97"/>
                <a:gd name="f243" fmla="*/ f183 1 f96"/>
                <a:gd name="f244" fmla="*/ f184 1 f97"/>
                <a:gd name="f245" fmla="*/ f185 1 f96"/>
                <a:gd name="f246" fmla="*/ f186 1 f97"/>
                <a:gd name="f247" fmla="*/ f187 1 f96"/>
                <a:gd name="f248" fmla="*/ f188 1 f97"/>
                <a:gd name="f249" fmla="*/ f189 1 f96"/>
                <a:gd name="f250" fmla="*/ f190 1 f97"/>
                <a:gd name="f251" fmla="*/ f191 1 f96"/>
                <a:gd name="f252" fmla="*/ f192 1 f97"/>
                <a:gd name="f253" fmla="*/ f193 1 f96"/>
                <a:gd name="f254" fmla="*/ f194 1 f97"/>
                <a:gd name="f255" fmla="*/ f195 1 f96"/>
                <a:gd name="f256" fmla="*/ f196 1 f97"/>
                <a:gd name="f257" fmla="*/ f197 1 f96"/>
                <a:gd name="f258" fmla="*/ f198 1 f97"/>
                <a:gd name="f259" fmla="*/ f199 1 f96"/>
                <a:gd name="f260" fmla="*/ f200 1 f97"/>
                <a:gd name="f261" fmla="*/ f201 1 f96"/>
                <a:gd name="f262" fmla="*/ f202 1 f97"/>
                <a:gd name="f263" fmla="*/ f203 1 f96"/>
                <a:gd name="f264" fmla="*/ f204 1 f97"/>
                <a:gd name="f265" fmla="*/ f205 1 f96"/>
                <a:gd name="f266" fmla="*/ f206 1 f97"/>
                <a:gd name="f267" fmla="*/ f207 1 f96"/>
                <a:gd name="f268" fmla="*/ f208 1 f97"/>
                <a:gd name="f269" fmla="*/ f209 f91 1"/>
                <a:gd name="f270" fmla="*/ f210 f91 1"/>
                <a:gd name="f271" fmla="*/ f212 f92 1"/>
                <a:gd name="f272" fmla="*/ f211 f92 1"/>
                <a:gd name="f273" fmla="*/ f214 f91 1"/>
                <a:gd name="f274" fmla="*/ f215 f92 1"/>
                <a:gd name="f275" fmla="*/ f216 f91 1"/>
                <a:gd name="f276" fmla="*/ f217 f92 1"/>
                <a:gd name="f277" fmla="*/ f218 f91 1"/>
                <a:gd name="f278" fmla="*/ f219 f92 1"/>
                <a:gd name="f279" fmla="*/ f220 f91 1"/>
                <a:gd name="f280" fmla="*/ f221 f92 1"/>
                <a:gd name="f281" fmla="*/ f222 f91 1"/>
                <a:gd name="f282" fmla="*/ f223 f92 1"/>
                <a:gd name="f283" fmla="*/ f224 f91 1"/>
                <a:gd name="f284" fmla="*/ f225 f92 1"/>
                <a:gd name="f285" fmla="*/ f226 f91 1"/>
                <a:gd name="f286" fmla="*/ f227 f92 1"/>
                <a:gd name="f287" fmla="*/ f228 f91 1"/>
                <a:gd name="f288" fmla="*/ f229 f92 1"/>
                <a:gd name="f289" fmla="*/ f230 f91 1"/>
                <a:gd name="f290" fmla="*/ f231 f92 1"/>
                <a:gd name="f291" fmla="*/ f232 f91 1"/>
                <a:gd name="f292" fmla="*/ f233 f91 1"/>
                <a:gd name="f293" fmla="*/ f234 f92 1"/>
                <a:gd name="f294" fmla="*/ f235 f91 1"/>
                <a:gd name="f295" fmla="*/ f236 f92 1"/>
                <a:gd name="f296" fmla="*/ f237 f91 1"/>
                <a:gd name="f297" fmla="*/ f238 f92 1"/>
                <a:gd name="f298" fmla="*/ f239 f91 1"/>
                <a:gd name="f299" fmla="*/ f240 f92 1"/>
                <a:gd name="f300" fmla="*/ f241 f91 1"/>
                <a:gd name="f301" fmla="*/ f242 f92 1"/>
                <a:gd name="f302" fmla="*/ f243 f91 1"/>
                <a:gd name="f303" fmla="*/ f244 f92 1"/>
                <a:gd name="f304" fmla="*/ f245 f91 1"/>
                <a:gd name="f305" fmla="*/ f246 f92 1"/>
                <a:gd name="f306" fmla="*/ f247 f91 1"/>
                <a:gd name="f307" fmla="*/ f248 f92 1"/>
                <a:gd name="f308" fmla="*/ f249 f91 1"/>
                <a:gd name="f309" fmla="*/ f250 f92 1"/>
                <a:gd name="f310" fmla="*/ f251 f91 1"/>
                <a:gd name="f311" fmla="*/ f252 f92 1"/>
                <a:gd name="f312" fmla="*/ f253 f91 1"/>
                <a:gd name="f313" fmla="*/ f254 f92 1"/>
                <a:gd name="f314" fmla="*/ f255 f91 1"/>
                <a:gd name="f315" fmla="*/ f256 f92 1"/>
                <a:gd name="f316" fmla="*/ f257 f91 1"/>
                <a:gd name="f317" fmla="*/ f258 f92 1"/>
                <a:gd name="f318" fmla="*/ f259 f91 1"/>
                <a:gd name="f319" fmla="*/ f260 f92 1"/>
                <a:gd name="f320" fmla="*/ f261 f91 1"/>
                <a:gd name="f321" fmla="*/ f262 f92 1"/>
                <a:gd name="f322" fmla="*/ f263 f91 1"/>
                <a:gd name="f323" fmla="*/ f264 f92 1"/>
                <a:gd name="f324" fmla="*/ f265 f91 1"/>
                <a:gd name="f325" fmla="*/ f266 f92 1"/>
                <a:gd name="f326" fmla="*/ f267 f91 1"/>
                <a:gd name="f327" fmla="*/ f268 f9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3">
                  <a:pos x="f273" y="f274"/>
                </a:cxn>
                <a:cxn ang="f213">
                  <a:pos x="f275" y="f276"/>
                </a:cxn>
                <a:cxn ang="f213">
                  <a:pos x="f277" y="f278"/>
                </a:cxn>
                <a:cxn ang="f213">
                  <a:pos x="f279" y="f280"/>
                </a:cxn>
                <a:cxn ang="f213">
                  <a:pos x="f281" y="f282"/>
                </a:cxn>
                <a:cxn ang="f213">
                  <a:pos x="f283" y="f284"/>
                </a:cxn>
                <a:cxn ang="f213">
                  <a:pos x="f285" y="f286"/>
                </a:cxn>
                <a:cxn ang="f213">
                  <a:pos x="f287" y="f288"/>
                </a:cxn>
                <a:cxn ang="f213">
                  <a:pos x="f289" y="f290"/>
                </a:cxn>
                <a:cxn ang="f213">
                  <a:pos x="f291" y="f290"/>
                </a:cxn>
                <a:cxn ang="f213">
                  <a:pos x="f292" y="f293"/>
                </a:cxn>
                <a:cxn ang="f213">
                  <a:pos x="f294" y="f295"/>
                </a:cxn>
                <a:cxn ang="f213">
                  <a:pos x="f296" y="f297"/>
                </a:cxn>
                <a:cxn ang="f213">
                  <a:pos x="f298" y="f299"/>
                </a:cxn>
                <a:cxn ang="f213">
                  <a:pos x="f300" y="f301"/>
                </a:cxn>
                <a:cxn ang="f213">
                  <a:pos x="f302" y="f303"/>
                </a:cxn>
                <a:cxn ang="f213">
                  <a:pos x="f304" y="f305"/>
                </a:cxn>
                <a:cxn ang="f213">
                  <a:pos x="f306" y="f307"/>
                </a:cxn>
                <a:cxn ang="f213">
                  <a:pos x="f308" y="f309"/>
                </a:cxn>
                <a:cxn ang="f213">
                  <a:pos x="f310" y="f311"/>
                </a:cxn>
                <a:cxn ang="f213">
                  <a:pos x="f312" y="f313"/>
                </a:cxn>
                <a:cxn ang="f213">
                  <a:pos x="f314" y="f315"/>
                </a:cxn>
                <a:cxn ang="f213">
                  <a:pos x="f316" y="f317"/>
                </a:cxn>
                <a:cxn ang="f213">
                  <a:pos x="f318" y="f319"/>
                </a:cxn>
                <a:cxn ang="f213">
                  <a:pos x="f320" y="f321"/>
                </a:cxn>
                <a:cxn ang="f213">
                  <a:pos x="f322" y="f323"/>
                </a:cxn>
                <a:cxn ang="f213">
                  <a:pos x="f324" y="f325"/>
                </a:cxn>
                <a:cxn ang="f213">
                  <a:pos x="f326" y="f327"/>
                </a:cxn>
              </a:cxnLst>
              <a:rect l="f269" t="f272" r="f270" b="f271"/>
              <a:pathLst>
                <a:path w="2718982" h="4246117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29"/>
                  </a:lnTo>
                  <a:cubicBezTo>
                    <a:pt x="f31" y="f32"/>
                    <a:pt x="f33" y="f34"/>
                    <a:pt x="f35" y="f36"/>
                  </a:cubicBez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lnTo>
                    <a:pt x="f73" y="f5"/>
                  </a:lnTo>
                  <a:lnTo>
                    <a:pt x="f74" y="f75"/>
                  </a:lnTo>
                  <a:cubicBezTo>
                    <a:pt x="f76" y="f77"/>
                    <a:pt x="f78" y="f79"/>
                    <a:pt x="f80" y="f81"/>
                  </a:cubicBezTo>
                  <a:cubicBezTo>
                    <a:pt x="f82" y="f83"/>
                    <a:pt x="f84" y="f85"/>
                    <a:pt x="f86" y="f87"/>
                  </a:cubicBezTo>
                  <a:lnTo>
                    <a:pt x="f88" y="f89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8" name="Freeform: Shape 184">
              <a:extLst>
                <a:ext uri="{FF2B5EF4-FFF2-40B4-BE49-F238E27FC236}">
                  <a16:creationId xmlns:a16="http://schemas.microsoft.com/office/drawing/2014/main" id="{E1B45B97-AB46-4369-9E6A-D514AC66F1CF}"/>
                </a:ext>
              </a:extLst>
            </p:cNvPr>
            <p:cNvSpPr/>
            <p:nvPr/>
          </p:nvSpPr>
          <p:spPr>
            <a:xfrm>
              <a:off x="7558530" y="0"/>
              <a:ext cx="120773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20776"/>
                <a:gd name="f7" fmla="val 76200"/>
                <a:gd name="f8" fmla="val 82550"/>
                <a:gd name="f9" fmla="val 86106"/>
                <a:gd name="f10" fmla="val 120777"/>
                <a:gd name="f11" fmla="val 34163"/>
                <a:gd name="f12" fmla="+- 0 0 -90"/>
                <a:gd name="f13" fmla="*/ f3 1 120776"/>
                <a:gd name="f14" fmla="*/ f4 1 76200"/>
                <a:gd name="f15" fmla="+- f7 0 f5"/>
                <a:gd name="f16" fmla="+- f6 0 f5"/>
                <a:gd name="f17" fmla="*/ f12 f0 1"/>
                <a:gd name="f18" fmla="*/ f16 1 120776"/>
                <a:gd name="f19" fmla="*/ f15 1 76200"/>
                <a:gd name="f20" fmla="*/ 82550 f16 1"/>
                <a:gd name="f21" fmla="*/ 0 f15 1"/>
                <a:gd name="f22" fmla="*/ 0 f16 1"/>
                <a:gd name="f23" fmla="*/ 86106 f16 1"/>
                <a:gd name="f24" fmla="*/ 76200 f15 1"/>
                <a:gd name="f25" fmla="*/ 120777 f16 1"/>
                <a:gd name="f26" fmla="*/ 34163 f15 1"/>
                <a:gd name="f27" fmla="*/ f17 1 f2"/>
                <a:gd name="f28" fmla="*/ f20 1 120776"/>
                <a:gd name="f29" fmla="*/ f21 1 76200"/>
                <a:gd name="f30" fmla="*/ f22 1 120776"/>
                <a:gd name="f31" fmla="*/ f23 1 120776"/>
                <a:gd name="f32" fmla="*/ f24 1 76200"/>
                <a:gd name="f33" fmla="*/ f25 1 120776"/>
                <a:gd name="f34" fmla="*/ f26 1 76200"/>
                <a:gd name="f35" fmla="*/ f5 1 f18"/>
                <a:gd name="f36" fmla="*/ f6 1 f18"/>
                <a:gd name="f37" fmla="*/ f5 1 f19"/>
                <a:gd name="f38" fmla="*/ f7 1 f19"/>
                <a:gd name="f39" fmla="+- f27 0 f1"/>
                <a:gd name="f40" fmla="*/ f28 1 f18"/>
                <a:gd name="f41" fmla="*/ f29 1 f19"/>
                <a:gd name="f42" fmla="*/ f30 1 f18"/>
                <a:gd name="f43" fmla="*/ f31 1 f18"/>
                <a:gd name="f44" fmla="*/ f32 1 f19"/>
                <a:gd name="f45" fmla="*/ f33 1 f18"/>
                <a:gd name="f46" fmla="*/ f34 1 f19"/>
                <a:gd name="f47" fmla="*/ f35 f13 1"/>
                <a:gd name="f48" fmla="*/ f36 f13 1"/>
                <a:gd name="f49" fmla="*/ f38 f14 1"/>
                <a:gd name="f50" fmla="*/ f37 f14 1"/>
                <a:gd name="f51" fmla="*/ f40 f13 1"/>
                <a:gd name="f52" fmla="*/ f41 f14 1"/>
                <a:gd name="f53" fmla="*/ f42 f13 1"/>
                <a:gd name="f54" fmla="*/ f43 f13 1"/>
                <a:gd name="f55" fmla="*/ f44 f14 1"/>
                <a:gd name="f56" fmla="*/ f45 f13 1"/>
                <a:gd name="f57" fmla="*/ f46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9">
                  <a:pos x="f51" y="f52"/>
                </a:cxn>
                <a:cxn ang="f39">
                  <a:pos x="f53" y="f52"/>
                </a:cxn>
                <a:cxn ang="f39">
                  <a:pos x="f54" y="f55"/>
                </a:cxn>
                <a:cxn ang="f39">
                  <a:pos x="f56" y="f57"/>
                </a:cxn>
              </a:cxnLst>
              <a:rect l="f47" t="f50" r="f48" b="f49"/>
              <a:pathLst>
                <a:path w="120776" h="76200">
                  <a:moveTo>
                    <a:pt x="f8" y="f5"/>
                  </a:moveTo>
                  <a:lnTo>
                    <a:pt x="f5" y="f5"/>
                  </a:lnTo>
                  <a:lnTo>
                    <a:pt x="f9" y="f7"/>
                  </a:lnTo>
                  <a:lnTo>
                    <a:pt x="f10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9" name="Freeform: Shape 185">
              <a:extLst>
                <a:ext uri="{FF2B5EF4-FFF2-40B4-BE49-F238E27FC236}">
                  <a16:creationId xmlns:a16="http://schemas.microsoft.com/office/drawing/2014/main" id="{B54E6D75-AE42-41DF-96C3-84CF7C91D17F}"/>
                </a:ext>
              </a:extLst>
            </p:cNvPr>
            <p:cNvSpPr/>
            <p:nvPr/>
          </p:nvSpPr>
          <p:spPr>
            <a:xfrm>
              <a:off x="5784942" y="3600065"/>
              <a:ext cx="2774856" cy="41723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74855"/>
                <a:gd name="f7" fmla="val 4172330"/>
                <a:gd name="f8" fmla="val 1075341"/>
                <a:gd name="f9" fmla="val 2611628"/>
                <a:gd name="f10" fmla="val 1061795"/>
                <a:gd name="f11" fmla="val 2599182"/>
                <a:gd name="f12" fmla="val 1048375"/>
                <a:gd name="f13" fmla="val 2586821"/>
                <a:gd name="f14" fmla="val 1035082"/>
                <a:gd name="f15" fmla="val 2574544"/>
                <a:gd name="f16" fmla="val 994061"/>
                <a:gd name="f17" fmla="val 2536444"/>
                <a:gd name="f18" fmla="val 950628"/>
                <a:gd name="f19" fmla="val 2496439"/>
                <a:gd name="f20" fmla="val 911385"/>
                <a:gd name="f21" fmla="val 2460244"/>
                <a:gd name="f22" fmla="val 867316"/>
                <a:gd name="f23" fmla="val 2419731"/>
                <a:gd name="f24" fmla="val 825660"/>
                <a:gd name="f25" fmla="val 2381631"/>
                <a:gd name="f26" fmla="val 789210"/>
                <a:gd name="f27" fmla="val 2347976"/>
                <a:gd name="f28" fmla="val 747808"/>
                <a:gd name="f29" fmla="val 2309876"/>
                <a:gd name="f30" fmla="val 455708"/>
                <a:gd name="f31" fmla="val 2040255"/>
                <a:gd name="f32" fmla="val 256699"/>
                <a:gd name="f33" fmla="val 1855216"/>
                <a:gd name="f34" fmla="val 241841"/>
                <a:gd name="f35" fmla="val 1838071"/>
                <a:gd name="f36" fmla="+- 0 0 2762"/>
                <a:gd name="f37" fmla="val 1556131"/>
                <a:gd name="f38" fmla="+- 0 0 7080"/>
                <a:gd name="f39" fmla="val 1171702"/>
                <a:gd name="f40" fmla="val 236761"/>
                <a:gd name="f41" fmla="val 887984"/>
                <a:gd name="f42" fmla="val 335058"/>
                <a:gd name="f43" fmla="val 773684"/>
                <a:gd name="f44" fmla="val 746157"/>
                <a:gd name="f45" fmla="val 343281"/>
                <a:gd name="f46" fmla="val 1040035"/>
                <a:gd name="f47" fmla="val 36449"/>
                <a:gd name="f48" fmla="val 999776"/>
                <a:gd name="f49" fmla="val 713264"/>
                <a:gd name="f50" fmla="val 298450"/>
                <a:gd name="f51" fmla="val 313977"/>
                <a:gd name="f52" fmla="val 717042"/>
                <a:gd name="f53" fmla="val 198533"/>
                <a:gd name="f54" fmla="val 846709"/>
                <a:gd name="f55" fmla="+- 0 0 83915"/>
                <a:gd name="f56" fmla="val 1165479"/>
                <a:gd name="f57" fmla="+- 0 0 74770"/>
                <a:gd name="f58" fmla="val 1643126"/>
                <a:gd name="f59" fmla="val 289084"/>
                <a:gd name="f60" fmla="val 1967103"/>
                <a:gd name="f61" fmla="val 304070"/>
                <a:gd name="f62" fmla="val 1979803"/>
                <a:gd name="f63" fmla="val 465869"/>
                <a:gd name="f64" fmla="val 2129028"/>
                <a:gd name="f65" fmla="val 708185"/>
                <a:gd name="f66" fmla="val 2351913"/>
                <a:gd name="f67" fmla="val 749713"/>
                <a:gd name="f68" fmla="val 2390013"/>
                <a:gd name="f69" fmla="val 786289"/>
                <a:gd name="f70" fmla="val 2423668"/>
                <a:gd name="f71" fmla="val 827819"/>
                <a:gd name="f72" fmla="val 2461768"/>
                <a:gd name="f73" fmla="val 872141"/>
                <a:gd name="f74" fmla="val 2502535"/>
                <a:gd name="f75" fmla="val 2538603"/>
                <a:gd name="f76" fmla="val 955073"/>
                <a:gd name="f77" fmla="val 2578735"/>
                <a:gd name="f78" fmla="val 996094"/>
                <a:gd name="f79" fmla="val 2616835"/>
                <a:gd name="f80" fmla="val 1036479"/>
                <a:gd name="f81" fmla="val 2653919"/>
                <a:gd name="f82" fmla="val 1079660"/>
                <a:gd name="f83" fmla="val 2693670"/>
                <a:gd name="f84" fmla="val 2689258"/>
                <a:gd name="f85" fmla="val 4172331"/>
                <a:gd name="f86" fmla="val 2774856"/>
                <a:gd name="f87" fmla="val 2295177"/>
                <a:gd name="f88" fmla="val 3732403"/>
                <a:gd name="f89" fmla="val 1642016"/>
                <a:gd name="f90" fmla="val 3132963"/>
                <a:gd name="f91" fmla="val 1119029"/>
                <a:gd name="f92" fmla="val 2651379"/>
                <a:gd name="f93" fmla="+- 0 0 -90"/>
                <a:gd name="f94" fmla="*/ f3 1 2774855"/>
                <a:gd name="f95" fmla="*/ f4 1 4172330"/>
                <a:gd name="f96" fmla="+- f7 0 f5"/>
                <a:gd name="f97" fmla="+- f6 0 f5"/>
                <a:gd name="f98" fmla="*/ f93 f0 1"/>
                <a:gd name="f99" fmla="*/ f97 1 2774855"/>
                <a:gd name="f100" fmla="*/ f96 1 4172330"/>
                <a:gd name="f101" fmla="*/ 1075341 f97 1"/>
                <a:gd name="f102" fmla="*/ 2611628 f96 1"/>
                <a:gd name="f103" fmla="*/ 1035082 f97 1"/>
                <a:gd name="f104" fmla="*/ 2574544 f96 1"/>
                <a:gd name="f105" fmla="*/ 994061 f97 1"/>
                <a:gd name="f106" fmla="*/ 2536444 f96 1"/>
                <a:gd name="f107" fmla="*/ 950628 f97 1"/>
                <a:gd name="f108" fmla="*/ 2496439 f96 1"/>
                <a:gd name="f109" fmla="*/ 911385 f97 1"/>
                <a:gd name="f110" fmla="*/ 2460244 f96 1"/>
                <a:gd name="f111" fmla="*/ 867316 f97 1"/>
                <a:gd name="f112" fmla="*/ 2419731 f96 1"/>
                <a:gd name="f113" fmla="*/ 825660 f97 1"/>
                <a:gd name="f114" fmla="*/ 2381631 f96 1"/>
                <a:gd name="f115" fmla="*/ 789210 f97 1"/>
                <a:gd name="f116" fmla="*/ 2347976 f96 1"/>
                <a:gd name="f117" fmla="*/ 747808 f97 1"/>
                <a:gd name="f118" fmla="*/ 2309876 f96 1"/>
                <a:gd name="f119" fmla="*/ 241841 f97 1"/>
                <a:gd name="f120" fmla="*/ 1838071 f96 1"/>
                <a:gd name="f121" fmla="*/ 236761 f97 1"/>
                <a:gd name="f122" fmla="*/ 887984 f96 1"/>
                <a:gd name="f123" fmla="*/ 1040035 f97 1"/>
                <a:gd name="f124" fmla="*/ 36449 f96 1"/>
                <a:gd name="f125" fmla="*/ 999776 f97 1"/>
                <a:gd name="f126" fmla="*/ 0 f96 1"/>
                <a:gd name="f127" fmla="*/ 198533 f97 1"/>
                <a:gd name="f128" fmla="*/ 846709 f96 1"/>
                <a:gd name="f129" fmla="*/ 289084 f97 1"/>
                <a:gd name="f130" fmla="*/ 1967103 f96 1"/>
                <a:gd name="f131" fmla="*/ 708185 f97 1"/>
                <a:gd name="f132" fmla="*/ 2351913 f96 1"/>
                <a:gd name="f133" fmla="*/ 749713 f97 1"/>
                <a:gd name="f134" fmla="*/ 2390013 f96 1"/>
                <a:gd name="f135" fmla="*/ 786289 f97 1"/>
                <a:gd name="f136" fmla="*/ 2423668 f96 1"/>
                <a:gd name="f137" fmla="*/ 827819 f97 1"/>
                <a:gd name="f138" fmla="*/ 2461768 f96 1"/>
                <a:gd name="f139" fmla="*/ 872141 f97 1"/>
                <a:gd name="f140" fmla="*/ 2502535 f96 1"/>
                <a:gd name="f141" fmla="*/ 2538603 f96 1"/>
                <a:gd name="f142" fmla="*/ 955073 f97 1"/>
                <a:gd name="f143" fmla="*/ 2578735 f96 1"/>
                <a:gd name="f144" fmla="*/ 996094 f97 1"/>
                <a:gd name="f145" fmla="*/ 2616835 f96 1"/>
                <a:gd name="f146" fmla="*/ 1036479 f97 1"/>
                <a:gd name="f147" fmla="*/ 2653919 f96 1"/>
                <a:gd name="f148" fmla="*/ 1079660 f97 1"/>
                <a:gd name="f149" fmla="*/ 2693670 f96 1"/>
                <a:gd name="f150" fmla="*/ 2689258 f97 1"/>
                <a:gd name="f151" fmla="*/ 4172331 f96 1"/>
                <a:gd name="f152" fmla="*/ 2774856 f97 1"/>
                <a:gd name="f153" fmla="*/ 1119029 f97 1"/>
                <a:gd name="f154" fmla="*/ 2651379 f96 1"/>
                <a:gd name="f155" fmla="*/ f98 1 f2"/>
                <a:gd name="f156" fmla="*/ f101 1 2774855"/>
                <a:gd name="f157" fmla="*/ f102 1 4172330"/>
                <a:gd name="f158" fmla="*/ f103 1 2774855"/>
                <a:gd name="f159" fmla="*/ f104 1 4172330"/>
                <a:gd name="f160" fmla="*/ f105 1 2774855"/>
                <a:gd name="f161" fmla="*/ f106 1 4172330"/>
                <a:gd name="f162" fmla="*/ f107 1 2774855"/>
                <a:gd name="f163" fmla="*/ f108 1 4172330"/>
                <a:gd name="f164" fmla="*/ f109 1 2774855"/>
                <a:gd name="f165" fmla="*/ f110 1 4172330"/>
                <a:gd name="f166" fmla="*/ f111 1 2774855"/>
                <a:gd name="f167" fmla="*/ f112 1 4172330"/>
                <a:gd name="f168" fmla="*/ f113 1 2774855"/>
                <a:gd name="f169" fmla="*/ f114 1 4172330"/>
                <a:gd name="f170" fmla="*/ f115 1 2774855"/>
                <a:gd name="f171" fmla="*/ f116 1 4172330"/>
                <a:gd name="f172" fmla="*/ f117 1 2774855"/>
                <a:gd name="f173" fmla="*/ f118 1 4172330"/>
                <a:gd name="f174" fmla="*/ f119 1 2774855"/>
                <a:gd name="f175" fmla="*/ f120 1 4172330"/>
                <a:gd name="f176" fmla="*/ f121 1 2774855"/>
                <a:gd name="f177" fmla="*/ f122 1 4172330"/>
                <a:gd name="f178" fmla="*/ f123 1 2774855"/>
                <a:gd name="f179" fmla="*/ f124 1 4172330"/>
                <a:gd name="f180" fmla="*/ f125 1 2774855"/>
                <a:gd name="f181" fmla="*/ f126 1 4172330"/>
                <a:gd name="f182" fmla="*/ f127 1 2774855"/>
                <a:gd name="f183" fmla="*/ f128 1 4172330"/>
                <a:gd name="f184" fmla="*/ f129 1 2774855"/>
                <a:gd name="f185" fmla="*/ f130 1 4172330"/>
                <a:gd name="f186" fmla="*/ f131 1 2774855"/>
                <a:gd name="f187" fmla="*/ f132 1 4172330"/>
                <a:gd name="f188" fmla="*/ f133 1 2774855"/>
                <a:gd name="f189" fmla="*/ f134 1 4172330"/>
                <a:gd name="f190" fmla="*/ f135 1 2774855"/>
                <a:gd name="f191" fmla="*/ f136 1 4172330"/>
                <a:gd name="f192" fmla="*/ f137 1 2774855"/>
                <a:gd name="f193" fmla="*/ f138 1 4172330"/>
                <a:gd name="f194" fmla="*/ f139 1 2774855"/>
                <a:gd name="f195" fmla="*/ f140 1 4172330"/>
                <a:gd name="f196" fmla="*/ f141 1 4172330"/>
                <a:gd name="f197" fmla="*/ f142 1 2774855"/>
                <a:gd name="f198" fmla="*/ f143 1 4172330"/>
                <a:gd name="f199" fmla="*/ f144 1 2774855"/>
                <a:gd name="f200" fmla="*/ f145 1 4172330"/>
                <a:gd name="f201" fmla="*/ f146 1 2774855"/>
                <a:gd name="f202" fmla="*/ f147 1 4172330"/>
                <a:gd name="f203" fmla="*/ f148 1 2774855"/>
                <a:gd name="f204" fmla="*/ f149 1 4172330"/>
                <a:gd name="f205" fmla="*/ f150 1 2774855"/>
                <a:gd name="f206" fmla="*/ f151 1 4172330"/>
                <a:gd name="f207" fmla="*/ f152 1 2774855"/>
                <a:gd name="f208" fmla="*/ f153 1 2774855"/>
                <a:gd name="f209" fmla="*/ f154 1 4172330"/>
                <a:gd name="f210" fmla="*/ f5 1 f99"/>
                <a:gd name="f211" fmla="*/ f6 1 f99"/>
                <a:gd name="f212" fmla="*/ f5 1 f100"/>
                <a:gd name="f213" fmla="*/ f7 1 f100"/>
                <a:gd name="f214" fmla="+- f155 0 f1"/>
                <a:gd name="f215" fmla="*/ f156 1 f99"/>
                <a:gd name="f216" fmla="*/ f157 1 f100"/>
                <a:gd name="f217" fmla="*/ f158 1 f99"/>
                <a:gd name="f218" fmla="*/ f159 1 f100"/>
                <a:gd name="f219" fmla="*/ f160 1 f99"/>
                <a:gd name="f220" fmla="*/ f161 1 f100"/>
                <a:gd name="f221" fmla="*/ f162 1 f99"/>
                <a:gd name="f222" fmla="*/ f163 1 f100"/>
                <a:gd name="f223" fmla="*/ f164 1 f99"/>
                <a:gd name="f224" fmla="*/ f165 1 f100"/>
                <a:gd name="f225" fmla="*/ f166 1 f99"/>
                <a:gd name="f226" fmla="*/ f167 1 f100"/>
                <a:gd name="f227" fmla="*/ f168 1 f99"/>
                <a:gd name="f228" fmla="*/ f169 1 f100"/>
                <a:gd name="f229" fmla="*/ f170 1 f99"/>
                <a:gd name="f230" fmla="*/ f171 1 f100"/>
                <a:gd name="f231" fmla="*/ f172 1 f99"/>
                <a:gd name="f232" fmla="*/ f173 1 f100"/>
                <a:gd name="f233" fmla="*/ f174 1 f99"/>
                <a:gd name="f234" fmla="*/ f175 1 f100"/>
                <a:gd name="f235" fmla="*/ f176 1 f99"/>
                <a:gd name="f236" fmla="*/ f177 1 f100"/>
                <a:gd name="f237" fmla="*/ f178 1 f99"/>
                <a:gd name="f238" fmla="*/ f179 1 f100"/>
                <a:gd name="f239" fmla="*/ f180 1 f99"/>
                <a:gd name="f240" fmla="*/ f181 1 f100"/>
                <a:gd name="f241" fmla="*/ f182 1 f99"/>
                <a:gd name="f242" fmla="*/ f183 1 f100"/>
                <a:gd name="f243" fmla="*/ f184 1 f99"/>
                <a:gd name="f244" fmla="*/ f185 1 f100"/>
                <a:gd name="f245" fmla="*/ f186 1 f99"/>
                <a:gd name="f246" fmla="*/ f187 1 f100"/>
                <a:gd name="f247" fmla="*/ f188 1 f99"/>
                <a:gd name="f248" fmla="*/ f189 1 f100"/>
                <a:gd name="f249" fmla="*/ f190 1 f99"/>
                <a:gd name="f250" fmla="*/ f191 1 f100"/>
                <a:gd name="f251" fmla="*/ f192 1 f99"/>
                <a:gd name="f252" fmla="*/ f193 1 f100"/>
                <a:gd name="f253" fmla="*/ f194 1 f99"/>
                <a:gd name="f254" fmla="*/ f195 1 f100"/>
                <a:gd name="f255" fmla="*/ f196 1 f100"/>
                <a:gd name="f256" fmla="*/ f197 1 f99"/>
                <a:gd name="f257" fmla="*/ f198 1 f100"/>
                <a:gd name="f258" fmla="*/ f199 1 f99"/>
                <a:gd name="f259" fmla="*/ f200 1 f100"/>
                <a:gd name="f260" fmla="*/ f201 1 f99"/>
                <a:gd name="f261" fmla="*/ f202 1 f100"/>
                <a:gd name="f262" fmla="*/ f203 1 f99"/>
                <a:gd name="f263" fmla="*/ f204 1 f100"/>
                <a:gd name="f264" fmla="*/ f205 1 f99"/>
                <a:gd name="f265" fmla="*/ f206 1 f100"/>
                <a:gd name="f266" fmla="*/ f207 1 f99"/>
                <a:gd name="f267" fmla="*/ f208 1 f99"/>
                <a:gd name="f268" fmla="*/ f209 1 f100"/>
                <a:gd name="f269" fmla="*/ f210 f94 1"/>
                <a:gd name="f270" fmla="*/ f211 f94 1"/>
                <a:gd name="f271" fmla="*/ f213 f95 1"/>
                <a:gd name="f272" fmla="*/ f212 f95 1"/>
                <a:gd name="f273" fmla="*/ f215 f94 1"/>
                <a:gd name="f274" fmla="*/ f216 f95 1"/>
                <a:gd name="f275" fmla="*/ f217 f94 1"/>
                <a:gd name="f276" fmla="*/ f218 f95 1"/>
                <a:gd name="f277" fmla="*/ f219 f94 1"/>
                <a:gd name="f278" fmla="*/ f220 f95 1"/>
                <a:gd name="f279" fmla="*/ f221 f94 1"/>
                <a:gd name="f280" fmla="*/ f222 f95 1"/>
                <a:gd name="f281" fmla="*/ f223 f94 1"/>
                <a:gd name="f282" fmla="*/ f224 f95 1"/>
                <a:gd name="f283" fmla="*/ f225 f94 1"/>
                <a:gd name="f284" fmla="*/ f226 f95 1"/>
                <a:gd name="f285" fmla="*/ f227 f94 1"/>
                <a:gd name="f286" fmla="*/ f228 f95 1"/>
                <a:gd name="f287" fmla="*/ f229 f94 1"/>
                <a:gd name="f288" fmla="*/ f230 f95 1"/>
                <a:gd name="f289" fmla="*/ f231 f94 1"/>
                <a:gd name="f290" fmla="*/ f232 f95 1"/>
                <a:gd name="f291" fmla="*/ f233 f94 1"/>
                <a:gd name="f292" fmla="*/ f234 f95 1"/>
                <a:gd name="f293" fmla="*/ f235 f94 1"/>
                <a:gd name="f294" fmla="*/ f236 f95 1"/>
                <a:gd name="f295" fmla="*/ f237 f94 1"/>
                <a:gd name="f296" fmla="*/ f238 f95 1"/>
                <a:gd name="f297" fmla="*/ f239 f94 1"/>
                <a:gd name="f298" fmla="*/ f240 f95 1"/>
                <a:gd name="f299" fmla="*/ f241 f94 1"/>
                <a:gd name="f300" fmla="*/ f242 f95 1"/>
                <a:gd name="f301" fmla="*/ f243 f94 1"/>
                <a:gd name="f302" fmla="*/ f244 f95 1"/>
                <a:gd name="f303" fmla="*/ f245 f94 1"/>
                <a:gd name="f304" fmla="*/ f246 f95 1"/>
                <a:gd name="f305" fmla="*/ f247 f94 1"/>
                <a:gd name="f306" fmla="*/ f248 f95 1"/>
                <a:gd name="f307" fmla="*/ f249 f94 1"/>
                <a:gd name="f308" fmla="*/ f250 f95 1"/>
                <a:gd name="f309" fmla="*/ f251 f94 1"/>
                <a:gd name="f310" fmla="*/ f252 f95 1"/>
                <a:gd name="f311" fmla="*/ f253 f94 1"/>
                <a:gd name="f312" fmla="*/ f254 f95 1"/>
                <a:gd name="f313" fmla="*/ f255 f95 1"/>
                <a:gd name="f314" fmla="*/ f256 f94 1"/>
                <a:gd name="f315" fmla="*/ f257 f95 1"/>
                <a:gd name="f316" fmla="*/ f258 f94 1"/>
                <a:gd name="f317" fmla="*/ f259 f95 1"/>
                <a:gd name="f318" fmla="*/ f260 f94 1"/>
                <a:gd name="f319" fmla="*/ f261 f95 1"/>
                <a:gd name="f320" fmla="*/ f262 f94 1"/>
                <a:gd name="f321" fmla="*/ f263 f95 1"/>
                <a:gd name="f322" fmla="*/ f264 f94 1"/>
                <a:gd name="f323" fmla="*/ f265 f95 1"/>
                <a:gd name="f324" fmla="*/ f266 f94 1"/>
                <a:gd name="f325" fmla="*/ f267 f94 1"/>
                <a:gd name="f326" fmla="*/ f268 f9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4">
                  <a:pos x="f273" y="f274"/>
                </a:cxn>
                <a:cxn ang="f214">
                  <a:pos x="f275" y="f276"/>
                </a:cxn>
                <a:cxn ang="f214">
                  <a:pos x="f277" y="f278"/>
                </a:cxn>
                <a:cxn ang="f214">
                  <a:pos x="f279" y="f280"/>
                </a:cxn>
                <a:cxn ang="f214">
                  <a:pos x="f281" y="f282"/>
                </a:cxn>
                <a:cxn ang="f214">
                  <a:pos x="f283" y="f284"/>
                </a:cxn>
                <a:cxn ang="f214">
                  <a:pos x="f285" y="f286"/>
                </a:cxn>
                <a:cxn ang="f214">
                  <a:pos x="f287" y="f288"/>
                </a:cxn>
                <a:cxn ang="f214">
                  <a:pos x="f289" y="f290"/>
                </a:cxn>
                <a:cxn ang="f214">
                  <a:pos x="f291" y="f292"/>
                </a:cxn>
                <a:cxn ang="f214">
                  <a:pos x="f293" y="f294"/>
                </a:cxn>
                <a:cxn ang="f214">
                  <a:pos x="f295" y="f296"/>
                </a:cxn>
                <a:cxn ang="f214">
                  <a:pos x="f297" y="f298"/>
                </a:cxn>
                <a:cxn ang="f214">
                  <a:pos x="f299" y="f300"/>
                </a:cxn>
                <a:cxn ang="f214">
                  <a:pos x="f301" y="f302"/>
                </a:cxn>
                <a:cxn ang="f214">
                  <a:pos x="f303" y="f304"/>
                </a:cxn>
                <a:cxn ang="f214">
                  <a:pos x="f305" y="f306"/>
                </a:cxn>
                <a:cxn ang="f214">
                  <a:pos x="f307" y="f308"/>
                </a:cxn>
                <a:cxn ang="f214">
                  <a:pos x="f309" y="f310"/>
                </a:cxn>
                <a:cxn ang="f214">
                  <a:pos x="f311" y="f312"/>
                </a:cxn>
                <a:cxn ang="f214">
                  <a:pos x="f281" y="f313"/>
                </a:cxn>
                <a:cxn ang="f214">
                  <a:pos x="f314" y="f315"/>
                </a:cxn>
                <a:cxn ang="f214">
                  <a:pos x="f316" y="f317"/>
                </a:cxn>
                <a:cxn ang="f214">
                  <a:pos x="f318" y="f319"/>
                </a:cxn>
                <a:cxn ang="f214">
                  <a:pos x="f320" y="f321"/>
                </a:cxn>
                <a:cxn ang="f214">
                  <a:pos x="f322" y="f323"/>
                </a:cxn>
                <a:cxn ang="f214">
                  <a:pos x="f324" y="f323"/>
                </a:cxn>
                <a:cxn ang="f214">
                  <a:pos x="f325" y="f326"/>
                </a:cxn>
              </a:cxnLst>
              <a:rect l="f269" t="f272" r="f270" b="f271"/>
              <a:pathLst>
                <a:path w="2774855" h="417233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20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5"/>
                  </a:lnTo>
                  <a:cubicBezTo>
                    <a:pt x="f87" y="f88"/>
                    <a:pt x="f89" y="f90"/>
                    <a:pt x="f91" y="f9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0" name="Freeform: Shape 186">
              <a:extLst>
                <a:ext uri="{FF2B5EF4-FFF2-40B4-BE49-F238E27FC236}">
                  <a16:creationId xmlns:a16="http://schemas.microsoft.com/office/drawing/2014/main" id="{53117E3D-C904-4C84-8701-113B63C29B4C}"/>
                </a:ext>
              </a:extLst>
            </p:cNvPr>
            <p:cNvSpPr/>
            <p:nvPr/>
          </p:nvSpPr>
          <p:spPr>
            <a:xfrm>
              <a:off x="8204197" y="0"/>
              <a:ext cx="26032" cy="135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6034"/>
                <a:gd name="f7" fmla="val 13589"/>
                <a:gd name="f8" fmla="val 15367"/>
                <a:gd name="f9" fmla="val 26035"/>
                <a:gd name="f10" fmla="+- 0 0 -90"/>
                <a:gd name="f11" fmla="*/ f3 1 26034"/>
                <a:gd name="f12" fmla="*/ f4 1 13589"/>
                <a:gd name="f13" fmla="+- f7 0 f5"/>
                <a:gd name="f14" fmla="+- f6 0 f5"/>
                <a:gd name="f15" fmla="*/ f10 f0 1"/>
                <a:gd name="f16" fmla="*/ f14 1 26034"/>
                <a:gd name="f17" fmla="*/ f13 1 13589"/>
                <a:gd name="f18" fmla="*/ 0 f14 1"/>
                <a:gd name="f19" fmla="*/ 0 f13 1"/>
                <a:gd name="f20" fmla="*/ 15367 f14 1"/>
                <a:gd name="f21" fmla="*/ 13589 f13 1"/>
                <a:gd name="f22" fmla="*/ 26035 f14 1"/>
                <a:gd name="f23" fmla="*/ f15 1 f2"/>
                <a:gd name="f24" fmla="*/ f18 1 26034"/>
                <a:gd name="f25" fmla="*/ f19 1 13589"/>
                <a:gd name="f26" fmla="*/ f20 1 26034"/>
                <a:gd name="f27" fmla="*/ f21 1 13589"/>
                <a:gd name="f28" fmla="*/ f22 1 26034"/>
                <a:gd name="f29" fmla="*/ f5 1 f16"/>
                <a:gd name="f30" fmla="*/ f6 1 f16"/>
                <a:gd name="f31" fmla="*/ f5 1 f17"/>
                <a:gd name="f32" fmla="*/ f7 1 f17"/>
                <a:gd name="f33" fmla="+- f23 0 f1"/>
                <a:gd name="f34" fmla="*/ f24 1 f16"/>
                <a:gd name="f35" fmla="*/ f25 1 f17"/>
                <a:gd name="f36" fmla="*/ f26 1 f16"/>
                <a:gd name="f37" fmla="*/ f27 1 f17"/>
                <a:gd name="f38" fmla="*/ f28 1 f16"/>
                <a:gd name="f39" fmla="*/ f29 f11 1"/>
                <a:gd name="f40" fmla="*/ f30 f11 1"/>
                <a:gd name="f41" fmla="*/ f32 f12 1"/>
                <a:gd name="f42" fmla="*/ f31 f12 1"/>
                <a:gd name="f43" fmla="*/ f34 f11 1"/>
                <a:gd name="f44" fmla="*/ f35 f12 1"/>
                <a:gd name="f45" fmla="*/ f36 f11 1"/>
                <a:gd name="f46" fmla="*/ f37 f12 1"/>
                <a:gd name="f47" fmla="*/ f38 f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3">
                  <a:pos x="f43" y="f44"/>
                </a:cxn>
                <a:cxn ang="f33">
                  <a:pos x="f45" y="f46"/>
                </a:cxn>
                <a:cxn ang="f33">
                  <a:pos x="f47" y="f44"/>
                </a:cxn>
              </a:cxnLst>
              <a:rect l="f39" t="f42" r="f40" b="f41"/>
              <a:pathLst>
                <a:path w="26034" h="13589">
                  <a:moveTo>
                    <a:pt x="f5" y="f5"/>
                  </a:moveTo>
                  <a:lnTo>
                    <a:pt x="f8" y="f7"/>
                  </a:lnTo>
                  <a:lnTo>
                    <a:pt x="f9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1" name="Freeform: Shape 187">
              <a:extLst>
                <a:ext uri="{FF2B5EF4-FFF2-40B4-BE49-F238E27FC236}">
                  <a16:creationId xmlns:a16="http://schemas.microsoft.com/office/drawing/2014/main" id="{BC5C9A1D-35B2-4157-8C9B-FBF2789D00B9}"/>
                </a:ext>
              </a:extLst>
            </p:cNvPr>
            <p:cNvSpPr/>
            <p:nvPr/>
          </p:nvSpPr>
          <p:spPr>
            <a:xfrm>
              <a:off x="6115452" y="3816861"/>
              <a:ext cx="2966825" cy="39555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966827"/>
                <a:gd name="f7" fmla="val 3955541"/>
                <a:gd name="f8" fmla="val 930382"/>
                <a:gd name="f9" fmla="val 2114042"/>
                <a:gd name="f10" fmla="val 889107"/>
                <a:gd name="f11" fmla="val 2076704"/>
                <a:gd name="f12" fmla="val 874502"/>
                <a:gd name="f13" fmla="val 2064004"/>
                <a:gd name="f14" fmla="val 860151"/>
                <a:gd name="f15" fmla="val 2050415"/>
                <a:gd name="f16" fmla="val 845800"/>
                <a:gd name="f17" fmla="val 2037588"/>
                <a:gd name="f18" fmla="val 806049"/>
                <a:gd name="f19" fmla="val 2002282"/>
                <a:gd name="f20" fmla="val 762615"/>
                <a:gd name="f21" fmla="val 1962785"/>
                <a:gd name="f22" fmla="val 720324"/>
                <a:gd name="f23" fmla="val 1924685"/>
                <a:gd name="f24" fmla="val 683367"/>
                <a:gd name="f25" fmla="val 1891157"/>
                <a:gd name="f26" fmla="val 641584"/>
                <a:gd name="f27" fmla="val 1853057"/>
                <a:gd name="f28" fmla="val 381361"/>
                <a:gd name="f29" fmla="val 1617472"/>
                <a:gd name="f30" fmla="val 204831"/>
                <a:gd name="f31" fmla="val 1457706"/>
                <a:gd name="f32" fmla="val 186035"/>
                <a:gd name="f33" fmla="val 1440434"/>
                <a:gd name="f34" fmla="val 54590"/>
                <a:gd name="f35" fmla="val 1319657"/>
                <a:gd name="f36" fmla="val 23094"/>
                <a:gd name="f37" fmla="val 1137285"/>
                <a:gd name="f38" fmla="val 91674"/>
                <a:gd name="f39" fmla="val 974598"/>
                <a:gd name="f40" fmla="val 128250"/>
                <a:gd name="f41" fmla="val 888111"/>
                <a:gd name="f42" fmla="val 197465"/>
                <a:gd name="f43" fmla="val 826262"/>
                <a:gd name="f44" fmla="val 260076"/>
                <a:gd name="f45" fmla="val 759587"/>
                <a:gd name="f46" fmla="val 322687"/>
                <a:gd name="f47" fmla="val 692912"/>
                <a:gd name="f48" fmla="val 643362"/>
                <a:gd name="f49" fmla="val 354711"/>
                <a:gd name="f50" fmla="val 947273"/>
                <a:gd name="f51" fmla="val 34290"/>
                <a:gd name="f52" fmla="val 909173"/>
                <a:gd name="f53" fmla="val 644124"/>
                <a:gd name="f54" fmla="val 277495"/>
                <a:gd name="f55" fmla="val 284460"/>
                <a:gd name="f56" fmla="val 654558"/>
                <a:gd name="f57" fmla="val 140442"/>
                <a:gd name="f58" fmla="val 806958"/>
                <a:gd name="f59" fmla="+- 0 0 58821"/>
                <a:gd name="f60" fmla="val 1018032"/>
                <a:gd name="f61" fmla="+- 0 0 44470"/>
                <a:gd name="f62" fmla="val 1314958"/>
                <a:gd name="f63" fmla="val 173462"/>
                <a:gd name="f64" fmla="val 1507109"/>
                <a:gd name="f65" fmla="val 189972"/>
                <a:gd name="f66" fmla="val 1521587"/>
                <a:gd name="f67" fmla="val 355707"/>
                <a:gd name="f68" fmla="val 1671320"/>
                <a:gd name="f69" fmla="val 602722"/>
                <a:gd name="f70" fmla="val 1894332"/>
                <a:gd name="f71" fmla="val 644505"/>
                <a:gd name="f72" fmla="val 1932432"/>
                <a:gd name="f73" fmla="val 681462"/>
                <a:gd name="f74" fmla="val 1965833"/>
                <a:gd name="f75" fmla="val 723626"/>
                <a:gd name="f76" fmla="val 2003933"/>
                <a:gd name="f77" fmla="val 767441"/>
                <a:gd name="f78" fmla="val 2043430"/>
                <a:gd name="f79" fmla="val 807065"/>
                <a:gd name="f80" fmla="val 2079244"/>
                <a:gd name="f81" fmla="val 850372"/>
                <a:gd name="f82" fmla="val 2118487"/>
                <a:gd name="f83" fmla="val 891647"/>
                <a:gd name="f84" fmla="val 2155698"/>
                <a:gd name="f85" fmla="val 932160"/>
                <a:gd name="f86" fmla="val 2192274"/>
                <a:gd name="f87" fmla="val 975594"/>
                <a:gd name="f88" fmla="val 2231517"/>
                <a:gd name="f89" fmla="val 1591417"/>
                <a:gd name="f90" fmla="val 2787142"/>
                <a:gd name="f91" fmla="val 2412472"/>
                <a:gd name="f92" fmla="val 3529584"/>
                <a:gd name="f93" fmla="val 2884150"/>
                <a:gd name="f94" fmla="val 3955542"/>
                <a:gd name="f95" fmla="val 2504547"/>
                <a:gd name="f96" fmla="val 3538093"/>
                <a:gd name="f97" fmla="val 1653774"/>
                <a:gd name="f98" fmla="val 2768854"/>
                <a:gd name="f99" fmla="val 1014202"/>
                <a:gd name="f100" fmla="val 2190242"/>
                <a:gd name="f101" fmla="val 970768"/>
                <a:gd name="f102" fmla="val 2150872"/>
                <a:gd name="f103" fmla="+- 0 0 -90"/>
                <a:gd name="f104" fmla="*/ f3 1 2966827"/>
                <a:gd name="f105" fmla="*/ f4 1 3955541"/>
                <a:gd name="f106" fmla="+- f7 0 f5"/>
                <a:gd name="f107" fmla="+- f6 0 f5"/>
                <a:gd name="f108" fmla="*/ f103 f0 1"/>
                <a:gd name="f109" fmla="*/ f107 1 2966827"/>
                <a:gd name="f110" fmla="*/ f106 1 3955541"/>
                <a:gd name="f111" fmla="*/ 930382 f107 1"/>
                <a:gd name="f112" fmla="*/ 2114042 f106 1"/>
                <a:gd name="f113" fmla="*/ 889107 f107 1"/>
                <a:gd name="f114" fmla="*/ 2076704 f106 1"/>
                <a:gd name="f115" fmla="*/ 845800 f107 1"/>
                <a:gd name="f116" fmla="*/ 2037588 f106 1"/>
                <a:gd name="f117" fmla="*/ 806049 f107 1"/>
                <a:gd name="f118" fmla="*/ 2002282 f106 1"/>
                <a:gd name="f119" fmla="*/ 762615 f107 1"/>
                <a:gd name="f120" fmla="*/ 1962785 f106 1"/>
                <a:gd name="f121" fmla="*/ 720324 f107 1"/>
                <a:gd name="f122" fmla="*/ 1924685 f106 1"/>
                <a:gd name="f123" fmla="*/ 683367 f107 1"/>
                <a:gd name="f124" fmla="*/ 1891157 f106 1"/>
                <a:gd name="f125" fmla="*/ 641584 f107 1"/>
                <a:gd name="f126" fmla="*/ 1853057 f106 1"/>
                <a:gd name="f127" fmla="*/ 186035 f107 1"/>
                <a:gd name="f128" fmla="*/ 1440434 f106 1"/>
                <a:gd name="f129" fmla="*/ 91674 f107 1"/>
                <a:gd name="f130" fmla="*/ 974598 f106 1"/>
                <a:gd name="f131" fmla="*/ 260076 f107 1"/>
                <a:gd name="f132" fmla="*/ 759587 f106 1"/>
                <a:gd name="f133" fmla="*/ 947273 f107 1"/>
                <a:gd name="f134" fmla="*/ 34290 f106 1"/>
                <a:gd name="f135" fmla="*/ 909173 f107 1"/>
                <a:gd name="f136" fmla="*/ 0 f106 1"/>
                <a:gd name="f137" fmla="*/ 140442 f107 1"/>
                <a:gd name="f138" fmla="*/ 806958 f106 1"/>
                <a:gd name="f139" fmla="*/ 173462 f107 1"/>
                <a:gd name="f140" fmla="*/ 1507109 f106 1"/>
                <a:gd name="f141" fmla="*/ 602722 f107 1"/>
                <a:gd name="f142" fmla="*/ 1894332 f106 1"/>
                <a:gd name="f143" fmla="*/ 644505 f107 1"/>
                <a:gd name="f144" fmla="*/ 1932432 f106 1"/>
                <a:gd name="f145" fmla="*/ 681462 f107 1"/>
                <a:gd name="f146" fmla="*/ 1965833 f106 1"/>
                <a:gd name="f147" fmla="*/ 723626 f107 1"/>
                <a:gd name="f148" fmla="*/ 2003933 f106 1"/>
                <a:gd name="f149" fmla="*/ 767441 f107 1"/>
                <a:gd name="f150" fmla="*/ 2043430 f106 1"/>
                <a:gd name="f151" fmla="*/ 807065 f107 1"/>
                <a:gd name="f152" fmla="*/ 2079244 f106 1"/>
                <a:gd name="f153" fmla="*/ 850372 f107 1"/>
                <a:gd name="f154" fmla="*/ 2118487 f106 1"/>
                <a:gd name="f155" fmla="*/ 891647 f107 1"/>
                <a:gd name="f156" fmla="*/ 2155698 f106 1"/>
                <a:gd name="f157" fmla="*/ 932160 f107 1"/>
                <a:gd name="f158" fmla="*/ 2192274 f106 1"/>
                <a:gd name="f159" fmla="*/ 975594 f107 1"/>
                <a:gd name="f160" fmla="*/ 2231517 f106 1"/>
                <a:gd name="f161" fmla="*/ 2884150 f107 1"/>
                <a:gd name="f162" fmla="*/ 3955542 f106 1"/>
                <a:gd name="f163" fmla="*/ 2966827 f107 1"/>
                <a:gd name="f164" fmla="*/ 1014202 f107 1"/>
                <a:gd name="f165" fmla="*/ 2190242 f106 1"/>
                <a:gd name="f166" fmla="*/ 970768 f107 1"/>
                <a:gd name="f167" fmla="*/ 2150872 f106 1"/>
                <a:gd name="f168" fmla="*/ f108 1 f2"/>
                <a:gd name="f169" fmla="*/ f111 1 2966827"/>
                <a:gd name="f170" fmla="*/ f112 1 3955541"/>
                <a:gd name="f171" fmla="*/ f113 1 2966827"/>
                <a:gd name="f172" fmla="*/ f114 1 3955541"/>
                <a:gd name="f173" fmla="*/ f115 1 2966827"/>
                <a:gd name="f174" fmla="*/ f116 1 3955541"/>
                <a:gd name="f175" fmla="*/ f117 1 2966827"/>
                <a:gd name="f176" fmla="*/ f118 1 3955541"/>
                <a:gd name="f177" fmla="*/ f119 1 2966827"/>
                <a:gd name="f178" fmla="*/ f120 1 3955541"/>
                <a:gd name="f179" fmla="*/ f121 1 2966827"/>
                <a:gd name="f180" fmla="*/ f122 1 3955541"/>
                <a:gd name="f181" fmla="*/ f123 1 2966827"/>
                <a:gd name="f182" fmla="*/ f124 1 3955541"/>
                <a:gd name="f183" fmla="*/ f125 1 2966827"/>
                <a:gd name="f184" fmla="*/ f126 1 3955541"/>
                <a:gd name="f185" fmla="*/ f127 1 2966827"/>
                <a:gd name="f186" fmla="*/ f128 1 3955541"/>
                <a:gd name="f187" fmla="*/ f129 1 2966827"/>
                <a:gd name="f188" fmla="*/ f130 1 3955541"/>
                <a:gd name="f189" fmla="*/ f131 1 2966827"/>
                <a:gd name="f190" fmla="*/ f132 1 3955541"/>
                <a:gd name="f191" fmla="*/ f133 1 2966827"/>
                <a:gd name="f192" fmla="*/ f134 1 3955541"/>
                <a:gd name="f193" fmla="*/ f135 1 2966827"/>
                <a:gd name="f194" fmla="*/ f136 1 3955541"/>
                <a:gd name="f195" fmla="*/ f137 1 2966827"/>
                <a:gd name="f196" fmla="*/ f138 1 3955541"/>
                <a:gd name="f197" fmla="*/ f139 1 2966827"/>
                <a:gd name="f198" fmla="*/ f140 1 3955541"/>
                <a:gd name="f199" fmla="*/ f141 1 2966827"/>
                <a:gd name="f200" fmla="*/ f142 1 3955541"/>
                <a:gd name="f201" fmla="*/ f143 1 2966827"/>
                <a:gd name="f202" fmla="*/ f144 1 3955541"/>
                <a:gd name="f203" fmla="*/ f145 1 2966827"/>
                <a:gd name="f204" fmla="*/ f146 1 3955541"/>
                <a:gd name="f205" fmla="*/ f147 1 2966827"/>
                <a:gd name="f206" fmla="*/ f148 1 3955541"/>
                <a:gd name="f207" fmla="*/ f149 1 2966827"/>
                <a:gd name="f208" fmla="*/ f150 1 3955541"/>
                <a:gd name="f209" fmla="*/ f151 1 2966827"/>
                <a:gd name="f210" fmla="*/ f152 1 3955541"/>
                <a:gd name="f211" fmla="*/ f153 1 2966827"/>
                <a:gd name="f212" fmla="*/ f154 1 3955541"/>
                <a:gd name="f213" fmla="*/ f155 1 2966827"/>
                <a:gd name="f214" fmla="*/ f156 1 3955541"/>
                <a:gd name="f215" fmla="*/ f157 1 2966827"/>
                <a:gd name="f216" fmla="*/ f158 1 3955541"/>
                <a:gd name="f217" fmla="*/ f159 1 2966827"/>
                <a:gd name="f218" fmla="*/ f160 1 3955541"/>
                <a:gd name="f219" fmla="*/ f161 1 2966827"/>
                <a:gd name="f220" fmla="*/ f162 1 3955541"/>
                <a:gd name="f221" fmla="*/ f163 1 2966827"/>
                <a:gd name="f222" fmla="*/ f164 1 2966827"/>
                <a:gd name="f223" fmla="*/ f165 1 3955541"/>
                <a:gd name="f224" fmla="*/ f166 1 2966827"/>
                <a:gd name="f225" fmla="*/ f167 1 3955541"/>
                <a:gd name="f226" fmla="*/ f5 1 f109"/>
                <a:gd name="f227" fmla="*/ f6 1 f109"/>
                <a:gd name="f228" fmla="*/ f5 1 f110"/>
                <a:gd name="f229" fmla="*/ f7 1 f110"/>
                <a:gd name="f230" fmla="+- f168 0 f1"/>
                <a:gd name="f231" fmla="*/ f169 1 f109"/>
                <a:gd name="f232" fmla="*/ f170 1 f110"/>
                <a:gd name="f233" fmla="*/ f171 1 f109"/>
                <a:gd name="f234" fmla="*/ f172 1 f110"/>
                <a:gd name="f235" fmla="*/ f173 1 f109"/>
                <a:gd name="f236" fmla="*/ f174 1 f110"/>
                <a:gd name="f237" fmla="*/ f175 1 f109"/>
                <a:gd name="f238" fmla="*/ f176 1 f110"/>
                <a:gd name="f239" fmla="*/ f177 1 f109"/>
                <a:gd name="f240" fmla="*/ f178 1 f110"/>
                <a:gd name="f241" fmla="*/ f179 1 f109"/>
                <a:gd name="f242" fmla="*/ f180 1 f110"/>
                <a:gd name="f243" fmla="*/ f181 1 f109"/>
                <a:gd name="f244" fmla="*/ f182 1 f110"/>
                <a:gd name="f245" fmla="*/ f183 1 f109"/>
                <a:gd name="f246" fmla="*/ f184 1 f110"/>
                <a:gd name="f247" fmla="*/ f185 1 f109"/>
                <a:gd name="f248" fmla="*/ f186 1 f110"/>
                <a:gd name="f249" fmla="*/ f187 1 f109"/>
                <a:gd name="f250" fmla="*/ f188 1 f110"/>
                <a:gd name="f251" fmla="*/ f189 1 f109"/>
                <a:gd name="f252" fmla="*/ f190 1 f110"/>
                <a:gd name="f253" fmla="*/ f191 1 f109"/>
                <a:gd name="f254" fmla="*/ f192 1 f110"/>
                <a:gd name="f255" fmla="*/ f193 1 f109"/>
                <a:gd name="f256" fmla="*/ f194 1 f110"/>
                <a:gd name="f257" fmla="*/ f195 1 f109"/>
                <a:gd name="f258" fmla="*/ f196 1 f110"/>
                <a:gd name="f259" fmla="*/ f197 1 f109"/>
                <a:gd name="f260" fmla="*/ f198 1 f110"/>
                <a:gd name="f261" fmla="*/ f199 1 f109"/>
                <a:gd name="f262" fmla="*/ f200 1 f110"/>
                <a:gd name="f263" fmla="*/ f201 1 f109"/>
                <a:gd name="f264" fmla="*/ f202 1 f110"/>
                <a:gd name="f265" fmla="*/ f203 1 f109"/>
                <a:gd name="f266" fmla="*/ f204 1 f110"/>
                <a:gd name="f267" fmla="*/ f205 1 f109"/>
                <a:gd name="f268" fmla="*/ f206 1 f110"/>
                <a:gd name="f269" fmla="*/ f207 1 f109"/>
                <a:gd name="f270" fmla="*/ f208 1 f110"/>
                <a:gd name="f271" fmla="*/ f209 1 f109"/>
                <a:gd name="f272" fmla="*/ f210 1 f110"/>
                <a:gd name="f273" fmla="*/ f211 1 f109"/>
                <a:gd name="f274" fmla="*/ f212 1 f110"/>
                <a:gd name="f275" fmla="*/ f213 1 f109"/>
                <a:gd name="f276" fmla="*/ f214 1 f110"/>
                <a:gd name="f277" fmla="*/ f215 1 f109"/>
                <a:gd name="f278" fmla="*/ f216 1 f110"/>
                <a:gd name="f279" fmla="*/ f217 1 f109"/>
                <a:gd name="f280" fmla="*/ f218 1 f110"/>
                <a:gd name="f281" fmla="*/ f219 1 f109"/>
                <a:gd name="f282" fmla="*/ f220 1 f110"/>
                <a:gd name="f283" fmla="*/ f221 1 f109"/>
                <a:gd name="f284" fmla="*/ f222 1 f109"/>
                <a:gd name="f285" fmla="*/ f223 1 f110"/>
                <a:gd name="f286" fmla="*/ f224 1 f109"/>
                <a:gd name="f287" fmla="*/ f225 1 f110"/>
                <a:gd name="f288" fmla="*/ f226 f104 1"/>
                <a:gd name="f289" fmla="*/ f227 f104 1"/>
                <a:gd name="f290" fmla="*/ f229 f105 1"/>
                <a:gd name="f291" fmla="*/ f228 f105 1"/>
                <a:gd name="f292" fmla="*/ f231 f104 1"/>
                <a:gd name="f293" fmla="*/ f232 f105 1"/>
                <a:gd name="f294" fmla="*/ f233 f104 1"/>
                <a:gd name="f295" fmla="*/ f234 f105 1"/>
                <a:gd name="f296" fmla="*/ f235 f104 1"/>
                <a:gd name="f297" fmla="*/ f236 f105 1"/>
                <a:gd name="f298" fmla="*/ f237 f104 1"/>
                <a:gd name="f299" fmla="*/ f238 f105 1"/>
                <a:gd name="f300" fmla="*/ f239 f104 1"/>
                <a:gd name="f301" fmla="*/ f240 f105 1"/>
                <a:gd name="f302" fmla="*/ f241 f104 1"/>
                <a:gd name="f303" fmla="*/ f242 f105 1"/>
                <a:gd name="f304" fmla="*/ f243 f104 1"/>
                <a:gd name="f305" fmla="*/ f244 f105 1"/>
                <a:gd name="f306" fmla="*/ f245 f104 1"/>
                <a:gd name="f307" fmla="*/ f246 f105 1"/>
                <a:gd name="f308" fmla="*/ f247 f104 1"/>
                <a:gd name="f309" fmla="*/ f248 f105 1"/>
                <a:gd name="f310" fmla="*/ f249 f104 1"/>
                <a:gd name="f311" fmla="*/ f250 f105 1"/>
                <a:gd name="f312" fmla="*/ f251 f104 1"/>
                <a:gd name="f313" fmla="*/ f252 f105 1"/>
                <a:gd name="f314" fmla="*/ f253 f104 1"/>
                <a:gd name="f315" fmla="*/ f254 f105 1"/>
                <a:gd name="f316" fmla="*/ f255 f104 1"/>
                <a:gd name="f317" fmla="*/ f256 f105 1"/>
                <a:gd name="f318" fmla="*/ f257 f104 1"/>
                <a:gd name="f319" fmla="*/ f258 f105 1"/>
                <a:gd name="f320" fmla="*/ f259 f104 1"/>
                <a:gd name="f321" fmla="*/ f260 f105 1"/>
                <a:gd name="f322" fmla="*/ f261 f104 1"/>
                <a:gd name="f323" fmla="*/ f262 f105 1"/>
                <a:gd name="f324" fmla="*/ f263 f104 1"/>
                <a:gd name="f325" fmla="*/ f264 f105 1"/>
                <a:gd name="f326" fmla="*/ f265 f104 1"/>
                <a:gd name="f327" fmla="*/ f266 f105 1"/>
                <a:gd name="f328" fmla="*/ f267 f104 1"/>
                <a:gd name="f329" fmla="*/ f268 f105 1"/>
                <a:gd name="f330" fmla="*/ f269 f104 1"/>
                <a:gd name="f331" fmla="*/ f270 f105 1"/>
                <a:gd name="f332" fmla="*/ f271 f104 1"/>
                <a:gd name="f333" fmla="*/ f272 f105 1"/>
                <a:gd name="f334" fmla="*/ f273 f104 1"/>
                <a:gd name="f335" fmla="*/ f274 f105 1"/>
                <a:gd name="f336" fmla="*/ f275 f104 1"/>
                <a:gd name="f337" fmla="*/ f276 f105 1"/>
                <a:gd name="f338" fmla="*/ f277 f104 1"/>
                <a:gd name="f339" fmla="*/ f278 f105 1"/>
                <a:gd name="f340" fmla="*/ f279 f104 1"/>
                <a:gd name="f341" fmla="*/ f280 f105 1"/>
                <a:gd name="f342" fmla="*/ f281 f104 1"/>
                <a:gd name="f343" fmla="*/ f282 f105 1"/>
                <a:gd name="f344" fmla="*/ f283 f104 1"/>
                <a:gd name="f345" fmla="*/ f284 f104 1"/>
                <a:gd name="f346" fmla="*/ f285 f105 1"/>
                <a:gd name="f347" fmla="*/ f286 f104 1"/>
                <a:gd name="f348" fmla="*/ f287 f10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0">
                  <a:pos x="f292" y="f293"/>
                </a:cxn>
                <a:cxn ang="f230">
                  <a:pos x="f294" y="f295"/>
                </a:cxn>
                <a:cxn ang="f230">
                  <a:pos x="f296" y="f297"/>
                </a:cxn>
                <a:cxn ang="f230">
                  <a:pos x="f298" y="f299"/>
                </a:cxn>
                <a:cxn ang="f230">
                  <a:pos x="f300" y="f301"/>
                </a:cxn>
                <a:cxn ang="f230">
                  <a:pos x="f302" y="f303"/>
                </a:cxn>
                <a:cxn ang="f230">
                  <a:pos x="f304" y="f305"/>
                </a:cxn>
                <a:cxn ang="f230">
                  <a:pos x="f306" y="f307"/>
                </a:cxn>
                <a:cxn ang="f230">
                  <a:pos x="f308" y="f309"/>
                </a:cxn>
                <a:cxn ang="f230">
                  <a:pos x="f310" y="f311"/>
                </a:cxn>
                <a:cxn ang="f230">
                  <a:pos x="f312" y="f313"/>
                </a:cxn>
                <a:cxn ang="f230">
                  <a:pos x="f314" y="f315"/>
                </a:cxn>
                <a:cxn ang="f230">
                  <a:pos x="f316" y="f317"/>
                </a:cxn>
                <a:cxn ang="f230">
                  <a:pos x="f318" y="f319"/>
                </a:cxn>
                <a:cxn ang="f230">
                  <a:pos x="f320" y="f321"/>
                </a:cxn>
                <a:cxn ang="f230">
                  <a:pos x="f322" y="f323"/>
                </a:cxn>
                <a:cxn ang="f230">
                  <a:pos x="f324" y="f325"/>
                </a:cxn>
                <a:cxn ang="f230">
                  <a:pos x="f326" y="f327"/>
                </a:cxn>
                <a:cxn ang="f230">
                  <a:pos x="f328" y="f329"/>
                </a:cxn>
                <a:cxn ang="f230">
                  <a:pos x="f330" y="f331"/>
                </a:cxn>
                <a:cxn ang="f230">
                  <a:pos x="f332" y="f333"/>
                </a:cxn>
                <a:cxn ang="f230">
                  <a:pos x="f334" y="f335"/>
                </a:cxn>
                <a:cxn ang="f230">
                  <a:pos x="f336" y="f337"/>
                </a:cxn>
                <a:cxn ang="f230">
                  <a:pos x="f338" y="f339"/>
                </a:cxn>
                <a:cxn ang="f230">
                  <a:pos x="f340" y="f341"/>
                </a:cxn>
                <a:cxn ang="f230">
                  <a:pos x="f342" y="f343"/>
                </a:cxn>
                <a:cxn ang="f230">
                  <a:pos x="f344" y="f343"/>
                </a:cxn>
                <a:cxn ang="f230">
                  <a:pos x="f345" y="f346"/>
                </a:cxn>
                <a:cxn ang="f230">
                  <a:pos x="f347" y="f348"/>
                </a:cxn>
              </a:cxnLst>
              <a:rect l="f288" t="f291" r="f289" b="f290"/>
              <a:pathLst>
                <a:path w="2966827" h="3955541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lnTo>
                    <a:pt x="f52" y="f5"/>
                  </a:ln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69" y="f70"/>
                  </a:cubicBez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6" y="f94"/>
                  </a:lnTo>
                  <a:cubicBezTo>
                    <a:pt x="f95" y="f96"/>
                    <a:pt x="f97" y="f98"/>
                    <a:pt x="f99" y="f100"/>
                  </a:cubicBezTo>
                  <a:lnTo>
                    <a:pt x="f101" y="f10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2" name="Freeform: Shape 188">
              <a:extLst>
                <a:ext uri="{FF2B5EF4-FFF2-40B4-BE49-F238E27FC236}">
                  <a16:creationId xmlns:a16="http://schemas.microsoft.com/office/drawing/2014/main" id="{47216E23-7389-4B8F-B86E-6012DE159503}"/>
                </a:ext>
              </a:extLst>
            </p:cNvPr>
            <p:cNvSpPr/>
            <p:nvPr/>
          </p:nvSpPr>
          <p:spPr>
            <a:xfrm>
              <a:off x="6004197" y="3743325"/>
              <a:ext cx="2904975" cy="40290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904976"/>
                <a:gd name="f7" fmla="val 4029075"/>
                <a:gd name="f8" fmla="val 1006199"/>
                <a:gd name="f9" fmla="val 2306066"/>
                <a:gd name="f10" fmla="val 965813"/>
                <a:gd name="f11" fmla="val 2269490"/>
                <a:gd name="f12" fmla="val 951970"/>
                <a:gd name="f13" fmla="val 2256790"/>
                <a:gd name="f14" fmla="val 938254"/>
                <a:gd name="f15" fmla="val 2244090"/>
                <a:gd name="f16" fmla="val 924538"/>
                <a:gd name="f17" fmla="val 2232025"/>
                <a:gd name="f18" fmla="val 881104"/>
                <a:gd name="f19" fmla="val 2192655"/>
                <a:gd name="f20" fmla="val 841607"/>
                <a:gd name="f21" fmla="val 2156841"/>
                <a:gd name="f22" fmla="val 797792"/>
                <a:gd name="f23" fmla="val 2117090"/>
                <a:gd name="f24" fmla="val 755755"/>
                <a:gd name="f25" fmla="val 2078990"/>
                <a:gd name="f26" fmla="val 718798"/>
                <a:gd name="f27" fmla="val 2045462"/>
                <a:gd name="f28" fmla="val 677015"/>
                <a:gd name="f29" fmla="val 2007362"/>
                <a:gd name="f30" fmla="val 438255"/>
                <a:gd name="f31" fmla="val 1791462"/>
                <a:gd name="f32" fmla="val 277981"/>
                <a:gd name="f33" fmla="val 1646174"/>
                <a:gd name="f34" fmla="val 262487"/>
                <a:gd name="f35" fmla="val 1632966"/>
                <a:gd name="f36" fmla="val 8487"/>
                <a:gd name="f37" fmla="val 1417828"/>
                <a:gd name="f38" fmla="+- 0 0 11706"/>
                <a:gd name="f39" fmla="val 1063244"/>
                <a:gd name="f40" fmla="val 230610"/>
                <a:gd name="f41" fmla="val 823468"/>
                <a:gd name="f42" fmla="val 328527"/>
                <a:gd name="f43" fmla="val 726694"/>
                <a:gd name="f44" fmla="val 703812"/>
                <a:gd name="f45" fmla="val 331216"/>
                <a:gd name="f46" fmla="val 981180"/>
                <a:gd name="f47" fmla="val 38100"/>
                <a:gd name="f48" fmla="val 939651"/>
                <a:gd name="f49" fmla="val 668887"/>
                <a:gd name="f50" fmla="val 284099"/>
                <a:gd name="f51" fmla="val 299825"/>
                <a:gd name="f52" fmla="val 671830"/>
                <a:gd name="f53" fmla="val 153394"/>
                <a:gd name="f54" fmla="val 828675"/>
                <a:gd name="f55" fmla="+- 0 0 44599"/>
                <a:gd name="f56" fmla="val 1040638"/>
                <a:gd name="f57" fmla="+- 0 0 54124"/>
                <a:gd name="f58" fmla="val 1374775"/>
                <a:gd name="f59" fmla="val 143488"/>
                <a:gd name="f60" fmla="val 1584833"/>
                <a:gd name="f61" fmla="val 165332"/>
                <a:gd name="f62" fmla="val 1607947"/>
                <a:gd name="f63" fmla="val 359388"/>
                <a:gd name="f64" fmla="val 1787271"/>
                <a:gd name="f65" fmla="val 641455"/>
                <a:gd name="f66" fmla="val 2044954"/>
                <a:gd name="f67" fmla="val 682984"/>
                <a:gd name="f68" fmla="val 2083054"/>
                <a:gd name="f69" fmla="val 719814"/>
                <a:gd name="f70" fmla="val 2116709"/>
                <a:gd name="f71" fmla="val 761597"/>
                <a:gd name="f72" fmla="val 2154809"/>
                <a:gd name="f73" fmla="val 805412"/>
                <a:gd name="f74" fmla="val 2194814"/>
                <a:gd name="f75" fmla="val 844782"/>
                <a:gd name="f76" fmla="val 2230882"/>
                <a:gd name="f77" fmla="val 888216"/>
                <a:gd name="f78" fmla="val 2270506"/>
                <a:gd name="f79" fmla="val 929364"/>
                <a:gd name="f80" fmla="val 2308606"/>
                <a:gd name="f81" fmla="val 969623"/>
                <a:gd name="f82" fmla="val 2345436"/>
                <a:gd name="f83" fmla="val 1012930"/>
                <a:gd name="f84" fmla="val 2384933"/>
                <a:gd name="f85" fmla="val 1608179"/>
                <a:gd name="f86" fmla="val 2927985"/>
                <a:gd name="f87" fmla="val 2368021"/>
                <a:gd name="f88" fmla="val 3618484"/>
                <a:gd name="f89" fmla="val 2821029"/>
                <a:gd name="f90" fmla="val 2904977"/>
                <a:gd name="f91" fmla="val 2453999"/>
                <a:gd name="f92" fmla="val 3620262"/>
                <a:gd name="f93" fmla="val 1652629"/>
                <a:gd name="f94" fmla="val 2892298"/>
                <a:gd name="f95" fmla="val 1049887"/>
                <a:gd name="f96" fmla="+- 0 0 -90"/>
                <a:gd name="f97" fmla="*/ f3 1 2904976"/>
                <a:gd name="f98" fmla="*/ f4 1 4029075"/>
                <a:gd name="f99" fmla="+- f7 0 f5"/>
                <a:gd name="f100" fmla="+- f6 0 f5"/>
                <a:gd name="f101" fmla="*/ f96 f0 1"/>
                <a:gd name="f102" fmla="*/ f100 1 2904976"/>
                <a:gd name="f103" fmla="*/ f99 1 4029075"/>
                <a:gd name="f104" fmla="*/ 1006199 f100 1"/>
                <a:gd name="f105" fmla="*/ 2306066 f99 1"/>
                <a:gd name="f106" fmla="*/ 965813 f100 1"/>
                <a:gd name="f107" fmla="*/ 2269490 f99 1"/>
                <a:gd name="f108" fmla="*/ 924538 f100 1"/>
                <a:gd name="f109" fmla="*/ 2232025 f99 1"/>
                <a:gd name="f110" fmla="*/ 881104 f100 1"/>
                <a:gd name="f111" fmla="*/ 2192655 f99 1"/>
                <a:gd name="f112" fmla="*/ 841607 f100 1"/>
                <a:gd name="f113" fmla="*/ 2156841 f99 1"/>
                <a:gd name="f114" fmla="*/ 797792 f100 1"/>
                <a:gd name="f115" fmla="*/ 2117090 f99 1"/>
                <a:gd name="f116" fmla="*/ 755755 f100 1"/>
                <a:gd name="f117" fmla="*/ 2078990 f99 1"/>
                <a:gd name="f118" fmla="*/ 718798 f100 1"/>
                <a:gd name="f119" fmla="*/ 2045462 f99 1"/>
                <a:gd name="f120" fmla="*/ 677015 f100 1"/>
                <a:gd name="f121" fmla="*/ 2007362 f99 1"/>
                <a:gd name="f122" fmla="*/ 262487 f100 1"/>
                <a:gd name="f123" fmla="*/ 1632966 f99 1"/>
                <a:gd name="f124" fmla="*/ 230610 f100 1"/>
                <a:gd name="f125" fmla="*/ 823468 f99 1"/>
                <a:gd name="f126" fmla="*/ 981180 f100 1"/>
                <a:gd name="f127" fmla="*/ 38100 f99 1"/>
                <a:gd name="f128" fmla="*/ 939651 f100 1"/>
                <a:gd name="f129" fmla="*/ 0 f99 1"/>
                <a:gd name="f130" fmla="*/ 153394 f100 1"/>
                <a:gd name="f131" fmla="*/ 828675 f99 1"/>
                <a:gd name="f132" fmla="*/ 143488 f100 1"/>
                <a:gd name="f133" fmla="*/ 1584833 f99 1"/>
                <a:gd name="f134" fmla="*/ 641455 f100 1"/>
                <a:gd name="f135" fmla="*/ 2044954 f99 1"/>
                <a:gd name="f136" fmla="*/ 682984 f100 1"/>
                <a:gd name="f137" fmla="*/ 2083054 f99 1"/>
                <a:gd name="f138" fmla="*/ 719814 f100 1"/>
                <a:gd name="f139" fmla="*/ 2116709 f99 1"/>
                <a:gd name="f140" fmla="*/ 761597 f100 1"/>
                <a:gd name="f141" fmla="*/ 2154809 f99 1"/>
                <a:gd name="f142" fmla="*/ 805412 f100 1"/>
                <a:gd name="f143" fmla="*/ 2194814 f99 1"/>
                <a:gd name="f144" fmla="*/ 844782 f100 1"/>
                <a:gd name="f145" fmla="*/ 2230882 f99 1"/>
                <a:gd name="f146" fmla="*/ 888216 f100 1"/>
                <a:gd name="f147" fmla="*/ 2270506 f99 1"/>
                <a:gd name="f148" fmla="*/ 929364 f100 1"/>
                <a:gd name="f149" fmla="*/ 2308606 f99 1"/>
                <a:gd name="f150" fmla="*/ 969623 f100 1"/>
                <a:gd name="f151" fmla="*/ 2345436 f99 1"/>
                <a:gd name="f152" fmla="*/ 1012930 f100 1"/>
                <a:gd name="f153" fmla="*/ 2384933 f99 1"/>
                <a:gd name="f154" fmla="*/ 2821029 f100 1"/>
                <a:gd name="f155" fmla="*/ 4029075 f99 1"/>
                <a:gd name="f156" fmla="*/ 2904977 f100 1"/>
                <a:gd name="f157" fmla="*/ 1049887 f100 1"/>
                <a:gd name="f158" fmla="*/ f101 1 f2"/>
                <a:gd name="f159" fmla="*/ f104 1 2904976"/>
                <a:gd name="f160" fmla="*/ f105 1 4029075"/>
                <a:gd name="f161" fmla="*/ f106 1 2904976"/>
                <a:gd name="f162" fmla="*/ f107 1 4029075"/>
                <a:gd name="f163" fmla="*/ f108 1 2904976"/>
                <a:gd name="f164" fmla="*/ f109 1 4029075"/>
                <a:gd name="f165" fmla="*/ f110 1 2904976"/>
                <a:gd name="f166" fmla="*/ f111 1 4029075"/>
                <a:gd name="f167" fmla="*/ f112 1 2904976"/>
                <a:gd name="f168" fmla="*/ f113 1 4029075"/>
                <a:gd name="f169" fmla="*/ f114 1 2904976"/>
                <a:gd name="f170" fmla="*/ f115 1 4029075"/>
                <a:gd name="f171" fmla="*/ f116 1 2904976"/>
                <a:gd name="f172" fmla="*/ f117 1 4029075"/>
                <a:gd name="f173" fmla="*/ f118 1 2904976"/>
                <a:gd name="f174" fmla="*/ f119 1 4029075"/>
                <a:gd name="f175" fmla="*/ f120 1 2904976"/>
                <a:gd name="f176" fmla="*/ f121 1 4029075"/>
                <a:gd name="f177" fmla="*/ f122 1 2904976"/>
                <a:gd name="f178" fmla="*/ f123 1 4029075"/>
                <a:gd name="f179" fmla="*/ f124 1 2904976"/>
                <a:gd name="f180" fmla="*/ f125 1 4029075"/>
                <a:gd name="f181" fmla="*/ f126 1 2904976"/>
                <a:gd name="f182" fmla="*/ f127 1 4029075"/>
                <a:gd name="f183" fmla="*/ f128 1 2904976"/>
                <a:gd name="f184" fmla="*/ f129 1 4029075"/>
                <a:gd name="f185" fmla="*/ f130 1 2904976"/>
                <a:gd name="f186" fmla="*/ f131 1 4029075"/>
                <a:gd name="f187" fmla="*/ f132 1 2904976"/>
                <a:gd name="f188" fmla="*/ f133 1 4029075"/>
                <a:gd name="f189" fmla="*/ f134 1 2904976"/>
                <a:gd name="f190" fmla="*/ f135 1 4029075"/>
                <a:gd name="f191" fmla="*/ f136 1 2904976"/>
                <a:gd name="f192" fmla="*/ f137 1 4029075"/>
                <a:gd name="f193" fmla="*/ f138 1 2904976"/>
                <a:gd name="f194" fmla="*/ f139 1 4029075"/>
                <a:gd name="f195" fmla="*/ f140 1 2904976"/>
                <a:gd name="f196" fmla="*/ f141 1 4029075"/>
                <a:gd name="f197" fmla="*/ f142 1 2904976"/>
                <a:gd name="f198" fmla="*/ f143 1 4029075"/>
                <a:gd name="f199" fmla="*/ f144 1 2904976"/>
                <a:gd name="f200" fmla="*/ f145 1 4029075"/>
                <a:gd name="f201" fmla="*/ f146 1 2904976"/>
                <a:gd name="f202" fmla="*/ f147 1 4029075"/>
                <a:gd name="f203" fmla="*/ f148 1 2904976"/>
                <a:gd name="f204" fmla="*/ f149 1 4029075"/>
                <a:gd name="f205" fmla="*/ f150 1 2904976"/>
                <a:gd name="f206" fmla="*/ f151 1 4029075"/>
                <a:gd name="f207" fmla="*/ f152 1 2904976"/>
                <a:gd name="f208" fmla="*/ f153 1 4029075"/>
                <a:gd name="f209" fmla="*/ f154 1 2904976"/>
                <a:gd name="f210" fmla="*/ f155 1 4029075"/>
                <a:gd name="f211" fmla="*/ f156 1 2904976"/>
                <a:gd name="f212" fmla="*/ f157 1 2904976"/>
                <a:gd name="f213" fmla="*/ f5 1 f102"/>
                <a:gd name="f214" fmla="*/ f6 1 f102"/>
                <a:gd name="f215" fmla="*/ f5 1 f103"/>
                <a:gd name="f216" fmla="*/ f7 1 f103"/>
                <a:gd name="f217" fmla="+- f158 0 f1"/>
                <a:gd name="f218" fmla="*/ f159 1 f102"/>
                <a:gd name="f219" fmla="*/ f160 1 f103"/>
                <a:gd name="f220" fmla="*/ f161 1 f102"/>
                <a:gd name="f221" fmla="*/ f162 1 f103"/>
                <a:gd name="f222" fmla="*/ f163 1 f102"/>
                <a:gd name="f223" fmla="*/ f164 1 f103"/>
                <a:gd name="f224" fmla="*/ f165 1 f102"/>
                <a:gd name="f225" fmla="*/ f166 1 f103"/>
                <a:gd name="f226" fmla="*/ f167 1 f102"/>
                <a:gd name="f227" fmla="*/ f168 1 f103"/>
                <a:gd name="f228" fmla="*/ f169 1 f102"/>
                <a:gd name="f229" fmla="*/ f170 1 f103"/>
                <a:gd name="f230" fmla="*/ f171 1 f102"/>
                <a:gd name="f231" fmla="*/ f172 1 f103"/>
                <a:gd name="f232" fmla="*/ f173 1 f102"/>
                <a:gd name="f233" fmla="*/ f174 1 f103"/>
                <a:gd name="f234" fmla="*/ f175 1 f102"/>
                <a:gd name="f235" fmla="*/ f176 1 f103"/>
                <a:gd name="f236" fmla="*/ f177 1 f102"/>
                <a:gd name="f237" fmla="*/ f178 1 f103"/>
                <a:gd name="f238" fmla="*/ f179 1 f102"/>
                <a:gd name="f239" fmla="*/ f180 1 f103"/>
                <a:gd name="f240" fmla="*/ f181 1 f102"/>
                <a:gd name="f241" fmla="*/ f182 1 f103"/>
                <a:gd name="f242" fmla="*/ f183 1 f102"/>
                <a:gd name="f243" fmla="*/ f184 1 f103"/>
                <a:gd name="f244" fmla="*/ f185 1 f102"/>
                <a:gd name="f245" fmla="*/ f186 1 f103"/>
                <a:gd name="f246" fmla="*/ f187 1 f102"/>
                <a:gd name="f247" fmla="*/ f188 1 f103"/>
                <a:gd name="f248" fmla="*/ f189 1 f102"/>
                <a:gd name="f249" fmla="*/ f190 1 f103"/>
                <a:gd name="f250" fmla="*/ f191 1 f102"/>
                <a:gd name="f251" fmla="*/ f192 1 f103"/>
                <a:gd name="f252" fmla="*/ f193 1 f102"/>
                <a:gd name="f253" fmla="*/ f194 1 f103"/>
                <a:gd name="f254" fmla="*/ f195 1 f102"/>
                <a:gd name="f255" fmla="*/ f196 1 f103"/>
                <a:gd name="f256" fmla="*/ f197 1 f102"/>
                <a:gd name="f257" fmla="*/ f198 1 f103"/>
                <a:gd name="f258" fmla="*/ f199 1 f102"/>
                <a:gd name="f259" fmla="*/ f200 1 f103"/>
                <a:gd name="f260" fmla="*/ f201 1 f102"/>
                <a:gd name="f261" fmla="*/ f202 1 f103"/>
                <a:gd name="f262" fmla="*/ f203 1 f102"/>
                <a:gd name="f263" fmla="*/ f204 1 f103"/>
                <a:gd name="f264" fmla="*/ f205 1 f102"/>
                <a:gd name="f265" fmla="*/ f206 1 f103"/>
                <a:gd name="f266" fmla="*/ f207 1 f102"/>
                <a:gd name="f267" fmla="*/ f208 1 f103"/>
                <a:gd name="f268" fmla="*/ f209 1 f102"/>
                <a:gd name="f269" fmla="*/ f210 1 f103"/>
                <a:gd name="f270" fmla="*/ f211 1 f102"/>
                <a:gd name="f271" fmla="*/ f212 1 f102"/>
                <a:gd name="f272" fmla="*/ f213 f97 1"/>
                <a:gd name="f273" fmla="*/ f214 f97 1"/>
                <a:gd name="f274" fmla="*/ f216 f98 1"/>
                <a:gd name="f275" fmla="*/ f215 f98 1"/>
                <a:gd name="f276" fmla="*/ f218 f97 1"/>
                <a:gd name="f277" fmla="*/ f219 f98 1"/>
                <a:gd name="f278" fmla="*/ f220 f97 1"/>
                <a:gd name="f279" fmla="*/ f221 f98 1"/>
                <a:gd name="f280" fmla="*/ f222 f97 1"/>
                <a:gd name="f281" fmla="*/ f223 f98 1"/>
                <a:gd name="f282" fmla="*/ f224 f97 1"/>
                <a:gd name="f283" fmla="*/ f225 f98 1"/>
                <a:gd name="f284" fmla="*/ f226 f97 1"/>
                <a:gd name="f285" fmla="*/ f227 f98 1"/>
                <a:gd name="f286" fmla="*/ f228 f97 1"/>
                <a:gd name="f287" fmla="*/ f229 f98 1"/>
                <a:gd name="f288" fmla="*/ f230 f97 1"/>
                <a:gd name="f289" fmla="*/ f231 f98 1"/>
                <a:gd name="f290" fmla="*/ f232 f97 1"/>
                <a:gd name="f291" fmla="*/ f233 f98 1"/>
                <a:gd name="f292" fmla="*/ f234 f97 1"/>
                <a:gd name="f293" fmla="*/ f235 f98 1"/>
                <a:gd name="f294" fmla="*/ f236 f97 1"/>
                <a:gd name="f295" fmla="*/ f237 f98 1"/>
                <a:gd name="f296" fmla="*/ f238 f97 1"/>
                <a:gd name="f297" fmla="*/ f239 f98 1"/>
                <a:gd name="f298" fmla="*/ f240 f97 1"/>
                <a:gd name="f299" fmla="*/ f241 f98 1"/>
                <a:gd name="f300" fmla="*/ f242 f97 1"/>
                <a:gd name="f301" fmla="*/ f243 f98 1"/>
                <a:gd name="f302" fmla="*/ f244 f97 1"/>
                <a:gd name="f303" fmla="*/ f245 f98 1"/>
                <a:gd name="f304" fmla="*/ f246 f97 1"/>
                <a:gd name="f305" fmla="*/ f247 f98 1"/>
                <a:gd name="f306" fmla="*/ f248 f97 1"/>
                <a:gd name="f307" fmla="*/ f249 f98 1"/>
                <a:gd name="f308" fmla="*/ f250 f97 1"/>
                <a:gd name="f309" fmla="*/ f251 f98 1"/>
                <a:gd name="f310" fmla="*/ f252 f97 1"/>
                <a:gd name="f311" fmla="*/ f253 f98 1"/>
                <a:gd name="f312" fmla="*/ f254 f97 1"/>
                <a:gd name="f313" fmla="*/ f255 f98 1"/>
                <a:gd name="f314" fmla="*/ f256 f97 1"/>
                <a:gd name="f315" fmla="*/ f257 f98 1"/>
                <a:gd name="f316" fmla="*/ f258 f97 1"/>
                <a:gd name="f317" fmla="*/ f259 f98 1"/>
                <a:gd name="f318" fmla="*/ f260 f97 1"/>
                <a:gd name="f319" fmla="*/ f261 f98 1"/>
                <a:gd name="f320" fmla="*/ f262 f97 1"/>
                <a:gd name="f321" fmla="*/ f263 f98 1"/>
                <a:gd name="f322" fmla="*/ f264 f97 1"/>
                <a:gd name="f323" fmla="*/ f265 f98 1"/>
                <a:gd name="f324" fmla="*/ f266 f97 1"/>
                <a:gd name="f325" fmla="*/ f267 f98 1"/>
                <a:gd name="f326" fmla="*/ f268 f97 1"/>
                <a:gd name="f327" fmla="*/ f269 f98 1"/>
                <a:gd name="f328" fmla="*/ f270 f97 1"/>
                <a:gd name="f329" fmla="*/ f271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7">
                  <a:pos x="f276" y="f277"/>
                </a:cxn>
                <a:cxn ang="f217">
                  <a:pos x="f278" y="f279"/>
                </a:cxn>
                <a:cxn ang="f217">
                  <a:pos x="f280" y="f281"/>
                </a:cxn>
                <a:cxn ang="f217">
                  <a:pos x="f282" y="f283"/>
                </a:cxn>
                <a:cxn ang="f217">
                  <a:pos x="f284" y="f285"/>
                </a:cxn>
                <a:cxn ang="f217">
                  <a:pos x="f286" y="f287"/>
                </a:cxn>
                <a:cxn ang="f217">
                  <a:pos x="f288" y="f289"/>
                </a:cxn>
                <a:cxn ang="f217">
                  <a:pos x="f290" y="f291"/>
                </a:cxn>
                <a:cxn ang="f217">
                  <a:pos x="f292" y="f293"/>
                </a:cxn>
                <a:cxn ang="f217">
                  <a:pos x="f294" y="f295"/>
                </a:cxn>
                <a:cxn ang="f217">
                  <a:pos x="f296" y="f297"/>
                </a:cxn>
                <a:cxn ang="f217">
                  <a:pos x="f298" y="f299"/>
                </a:cxn>
                <a:cxn ang="f217">
                  <a:pos x="f300" y="f301"/>
                </a:cxn>
                <a:cxn ang="f217">
                  <a:pos x="f302" y="f303"/>
                </a:cxn>
                <a:cxn ang="f217">
                  <a:pos x="f304" y="f305"/>
                </a:cxn>
                <a:cxn ang="f217">
                  <a:pos x="f306" y="f307"/>
                </a:cxn>
                <a:cxn ang="f217">
                  <a:pos x="f308" y="f309"/>
                </a:cxn>
                <a:cxn ang="f217">
                  <a:pos x="f310" y="f311"/>
                </a:cxn>
                <a:cxn ang="f217">
                  <a:pos x="f312" y="f313"/>
                </a:cxn>
                <a:cxn ang="f217">
                  <a:pos x="f314" y="f315"/>
                </a:cxn>
                <a:cxn ang="f217">
                  <a:pos x="f316" y="f317"/>
                </a:cxn>
                <a:cxn ang="f217">
                  <a:pos x="f318" y="f319"/>
                </a:cxn>
                <a:cxn ang="f217">
                  <a:pos x="f320" y="f321"/>
                </a:cxn>
                <a:cxn ang="f217">
                  <a:pos x="f322" y="f323"/>
                </a:cxn>
                <a:cxn ang="f217">
                  <a:pos x="f324" y="f325"/>
                </a:cxn>
                <a:cxn ang="f217">
                  <a:pos x="f326" y="f327"/>
                </a:cxn>
                <a:cxn ang="f217">
                  <a:pos x="f328" y="f327"/>
                </a:cxn>
                <a:cxn ang="f217">
                  <a:pos x="f329" y="f323"/>
                </a:cxn>
              </a:cxnLst>
              <a:rect l="f272" t="f275" r="f273" b="f274"/>
              <a:pathLst>
                <a:path w="2904976" h="402907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cubicBezTo>
                    <a:pt x="f85" y="f86"/>
                    <a:pt x="f87" y="f88"/>
                    <a:pt x="f89" y="f7"/>
                  </a:cubicBezTo>
                  <a:lnTo>
                    <a:pt x="f90" y="f7"/>
                  </a:lnTo>
                  <a:cubicBezTo>
                    <a:pt x="f91" y="f92"/>
                    <a:pt x="f93" y="f94"/>
                    <a:pt x="f95" y="f8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3" name="Freeform: Shape 189">
              <a:extLst>
                <a:ext uri="{FF2B5EF4-FFF2-40B4-BE49-F238E27FC236}">
                  <a16:creationId xmlns:a16="http://schemas.microsoft.com/office/drawing/2014/main" id="{2CC16277-23EB-4860-9E1C-E9DB56F6EA42}"/>
                </a:ext>
              </a:extLst>
            </p:cNvPr>
            <p:cNvSpPr/>
            <p:nvPr/>
          </p:nvSpPr>
          <p:spPr>
            <a:xfrm>
              <a:off x="5896718" y="3671700"/>
              <a:ext cx="2849517" cy="410082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849518"/>
                <a:gd name="f7" fmla="val 4100830"/>
                <a:gd name="f8" fmla="val 1040150"/>
                <a:gd name="f9" fmla="val 2457323"/>
                <a:gd name="f10" fmla="val 999383"/>
                <a:gd name="f11" fmla="val 2420620"/>
                <a:gd name="f12" fmla="val 958108"/>
                <a:gd name="f13" fmla="val 2383155"/>
                <a:gd name="f14" fmla="val 914547"/>
                <a:gd name="f15" fmla="val 2343531"/>
                <a:gd name="f16" fmla="val 875050"/>
                <a:gd name="f17" fmla="val 2307590"/>
                <a:gd name="f18" fmla="val 830981"/>
                <a:gd name="f19" fmla="val 2267585"/>
                <a:gd name="f20" fmla="val 816884"/>
                <a:gd name="f21" fmla="val 2254885"/>
                <a:gd name="f22" fmla="val 802914"/>
                <a:gd name="f23" fmla="val 2242185"/>
                <a:gd name="f24" fmla="val 789071"/>
                <a:gd name="f25" fmla="val 2229485"/>
                <a:gd name="f26" fmla="val 752241"/>
                <a:gd name="f27" fmla="val 2195957"/>
                <a:gd name="f28" fmla="val 710585"/>
                <a:gd name="f29" fmla="val 2157857"/>
                <a:gd name="f30" fmla="val 450743"/>
                <a:gd name="f31" fmla="val 1921510"/>
                <a:gd name="f32" fmla="val 277134"/>
                <a:gd name="f33" fmla="val 1763522"/>
                <a:gd name="f34" fmla="val 259989"/>
                <a:gd name="f35" fmla="val 1747393"/>
                <a:gd name="f36" fmla="+- 0 0 6711"/>
                <a:gd name="f37" fmla="val 1498346"/>
                <a:gd name="f38" fmla="+- 0 0 13315"/>
                <a:gd name="f39" fmla="val 1118235"/>
                <a:gd name="f40" fmla="val 235986"/>
                <a:gd name="f41" fmla="val 849503"/>
                <a:gd name="f42" fmla="val 336316"/>
                <a:gd name="f43" fmla="val 741299"/>
                <a:gd name="f44" fmla="val 723031"/>
                <a:gd name="f45" fmla="val 334518"/>
                <a:gd name="f46" fmla="val 1006876"/>
                <a:gd name="f47" fmla="val 35814"/>
                <a:gd name="f48" fmla="val 967125"/>
                <a:gd name="f49" fmla="val 720872"/>
                <a:gd name="f50" fmla="val 258572"/>
                <a:gd name="f51" fmla="val 392577"/>
                <a:gd name="f52" fmla="val 603250"/>
                <a:gd name="f53" fmla="val 261894"/>
                <a:gd name="f54" fmla="val 742569"/>
                <a:gd name="f55" fmla="val 202204"/>
                <a:gd name="f56" fmla="val 806069"/>
                <a:gd name="f57" fmla="val 139085"/>
                <a:gd name="f58" fmla="val 870712"/>
                <a:gd name="f59" fmla="val 96794"/>
                <a:gd name="f60" fmla="val 944880"/>
                <a:gd name="f61" fmla="+- 0 0 75799"/>
                <a:gd name="f62" fmla="val 1241806"/>
                <a:gd name="f63" fmla="+- 0 0 12934"/>
                <a:gd name="f64" fmla="val 1584706"/>
                <a:gd name="f65" fmla="val 248305"/>
                <a:gd name="f66" fmla="val 1813306"/>
                <a:gd name="f67" fmla="val 263545"/>
                <a:gd name="f68" fmla="val 1826006"/>
                <a:gd name="f69" fmla="val 426105"/>
                <a:gd name="f70" fmla="val 1974469"/>
                <a:gd name="f71" fmla="val 673501"/>
                <a:gd name="f72" fmla="val 2198116"/>
                <a:gd name="f73" fmla="val 715284"/>
                <a:gd name="f74" fmla="val 2236216"/>
                <a:gd name="f75" fmla="val 752114"/>
                <a:gd name="f76" fmla="val 2269617"/>
                <a:gd name="f77" fmla="val 794024"/>
                <a:gd name="f78" fmla="val 2307717"/>
                <a:gd name="f79" fmla="val 838220"/>
                <a:gd name="f80" fmla="val 2347976"/>
                <a:gd name="f81" fmla="val 877844"/>
                <a:gd name="f82" fmla="val 2383790"/>
                <a:gd name="f83" fmla="val 921532"/>
                <a:gd name="f84" fmla="val 2423414"/>
                <a:gd name="f85" fmla="val 962680"/>
                <a:gd name="f86" fmla="val 2460752"/>
                <a:gd name="f87" fmla="val 1003320"/>
                <a:gd name="f88" fmla="val 2497582"/>
                <a:gd name="f89" fmla="val 1046754"/>
                <a:gd name="f90" fmla="val 2536952"/>
                <a:gd name="f91" fmla="val 1569232"/>
                <a:gd name="f92" fmla="val 3010916"/>
                <a:gd name="f93" fmla="val 2248809"/>
                <a:gd name="f94" fmla="val 3627755"/>
                <a:gd name="f95" fmla="val 2770398"/>
                <a:gd name="f96" fmla="val 2849519"/>
                <a:gd name="f97" fmla="val 2324374"/>
                <a:gd name="f98" fmla="val 3624072"/>
                <a:gd name="f99" fmla="val 1623969"/>
                <a:gd name="f100" fmla="val 2987802"/>
                <a:gd name="f101" fmla="val 1084219"/>
                <a:gd name="f102" fmla="val 2496947"/>
                <a:gd name="f103" fmla="+- 0 0 -90"/>
                <a:gd name="f104" fmla="*/ f3 1 2849518"/>
                <a:gd name="f105" fmla="*/ f4 1 4100830"/>
                <a:gd name="f106" fmla="+- f7 0 f5"/>
                <a:gd name="f107" fmla="+- f6 0 f5"/>
                <a:gd name="f108" fmla="*/ f103 f0 1"/>
                <a:gd name="f109" fmla="*/ f107 1 2849518"/>
                <a:gd name="f110" fmla="*/ f106 1 4100830"/>
                <a:gd name="f111" fmla="*/ 1040150 f107 1"/>
                <a:gd name="f112" fmla="*/ 2457323 f106 1"/>
                <a:gd name="f113" fmla="*/ 999383 f107 1"/>
                <a:gd name="f114" fmla="*/ 2420620 f106 1"/>
                <a:gd name="f115" fmla="*/ 958108 f107 1"/>
                <a:gd name="f116" fmla="*/ 2383155 f106 1"/>
                <a:gd name="f117" fmla="*/ 914547 f107 1"/>
                <a:gd name="f118" fmla="*/ 2343531 f106 1"/>
                <a:gd name="f119" fmla="*/ 875050 f107 1"/>
                <a:gd name="f120" fmla="*/ 2307590 f106 1"/>
                <a:gd name="f121" fmla="*/ 830981 f107 1"/>
                <a:gd name="f122" fmla="*/ 2267585 f106 1"/>
                <a:gd name="f123" fmla="*/ 789071 f107 1"/>
                <a:gd name="f124" fmla="*/ 2229485 f106 1"/>
                <a:gd name="f125" fmla="*/ 752241 f107 1"/>
                <a:gd name="f126" fmla="*/ 2195957 f106 1"/>
                <a:gd name="f127" fmla="*/ 710585 f107 1"/>
                <a:gd name="f128" fmla="*/ 2157857 f106 1"/>
                <a:gd name="f129" fmla="*/ 259989 f107 1"/>
                <a:gd name="f130" fmla="*/ 1747393 f106 1"/>
                <a:gd name="f131" fmla="*/ 235986 f107 1"/>
                <a:gd name="f132" fmla="*/ 849503 f106 1"/>
                <a:gd name="f133" fmla="*/ 1006876 f107 1"/>
                <a:gd name="f134" fmla="*/ 35814 f106 1"/>
                <a:gd name="f135" fmla="*/ 967125 f107 1"/>
                <a:gd name="f136" fmla="*/ 0 f106 1"/>
                <a:gd name="f137" fmla="*/ 261894 f107 1"/>
                <a:gd name="f138" fmla="*/ 742569 f106 1"/>
                <a:gd name="f139" fmla="*/ 96794 f107 1"/>
                <a:gd name="f140" fmla="*/ 944880 f106 1"/>
                <a:gd name="f141" fmla="*/ 248305 f107 1"/>
                <a:gd name="f142" fmla="*/ 1813306 f106 1"/>
                <a:gd name="f143" fmla="*/ 673501 f107 1"/>
                <a:gd name="f144" fmla="*/ 2198116 f106 1"/>
                <a:gd name="f145" fmla="*/ 715284 f107 1"/>
                <a:gd name="f146" fmla="*/ 2236216 f106 1"/>
                <a:gd name="f147" fmla="*/ 752114 f107 1"/>
                <a:gd name="f148" fmla="*/ 2269617 f106 1"/>
                <a:gd name="f149" fmla="*/ 794024 f107 1"/>
                <a:gd name="f150" fmla="*/ 2307717 f106 1"/>
                <a:gd name="f151" fmla="*/ 838220 f107 1"/>
                <a:gd name="f152" fmla="*/ 2347976 f106 1"/>
                <a:gd name="f153" fmla="*/ 877844 f107 1"/>
                <a:gd name="f154" fmla="*/ 2383790 f106 1"/>
                <a:gd name="f155" fmla="*/ 921532 f107 1"/>
                <a:gd name="f156" fmla="*/ 2423414 f106 1"/>
                <a:gd name="f157" fmla="*/ 962680 f107 1"/>
                <a:gd name="f158" fmla="*/ 2460752 f106 1"/>
                <a:gd name="f159" fmla="*/ 1003320 f107 1"/>
                <a:gd name="f160" fmla="*/ 2497582 f106 1"/>
                <a:gd name="f161" fmla="*/ 1046754 f107 1"/>
                <a:gd name="f162" fmla="*/ 2536952 f106 1"/>
                <a:gd name="f163" fmla="*/ 2770398 f107 1"/>
                <a:gd name="f164" fmla="*/ 4100830 f106 1"/>
                <a:gd name="f165" fmla="*/ 2849519 f107 1"/>
                <a:gd name="f166" fmla="*/ 1084219 f107 1"/>
                <a:gd name="f167" fmla="*/ 2496947 f106 1"/>
                <a:gd name="f168" fmla="*/ f108 1 f2"/>
                <a:gd name="f169" fmla="*/ f111 1 2849518"/>
                <a:gd name="f170" fmla="*/ f112 1 4100830"/>
                <a:gd name="f171" fmla="*/ f113 1 2849518"/>
                <a:gd name="f172" fmla="*/ f114 1 4100830"/>
                <a:gd name="f173" fmla="*/ f115 1 2849518"/>
                <a:gd name="f174" fmla="*/ f116 1 4100830"/>
                <a:gd name="f175" fmla="*/ f117 1 2849518"/>
                <a:gd name="f176" fmla="*/ f118 1 4100830"/>
                <a:gd name="f177" fmla="*/ f119 1 2849518"/>
                <a:gd name="f178" fmla="*/ f120 1 4100830"/>
                <a:gd name="f179" fmla="*/ f121 1 2849518"/>
                <a:gd name="f180" fmla="*/ f122 1 4100830"/>
                <a:gd name="f181" fmla="*/ f123 1 2849518"/>
                <a:gd name="f182" fmla="*/ f124 1 4100830"/>
                <a:gd name="f183" fmla="*/ f125 1 2849518"/>
                <a:gd name="f184" fmla="*/ f126 1 4100830"/>
                <a:gd name="f185" fmla="*/ f127 1 2849518"/>
                <a:gd name="f186" fmla="*/ f128 1 4100830"/>
                <a:gd name="f187" fmla="*/ f129 1 2849518"/>
                <a:gd name="f188" fmla="*/ f130 1 4100830"/>
                <a:gd name="f189" fmla="*/ f131 1 2849518"/>
                <a:gd name="f190" fmla="*/ f132 1 4100830"/>
                <a:gd name="f191" fmla="*/ f133 1 2849518"/>
                <a:gd name="f192" fmla="*/ f134 1 4100830"/>
                <a:gd name="f193" fmla="*/ f135 1 2849518"/>
                <a:gd name="f194" fmla="*/ f136 1 4100830"/>
                <a:gd name="f195" fmla="*/ f137 1 2849518"/>
                <a:gd name="f196" fmla="*/ f138 1 4100830"/>
                <a:gd name="f197" fmla="*/ f139 1 2849518"/>
                <a:gd name="f198" fmla="*/ f140 1 4100830"/>
                <a:gd name="f199" fmla="*/ f141 1 2849518"/>
                <a:gd name="f200" fmla="*/ f142 1 4100830"/>
                <a:gd name="f201" fmla="*/ f143 1 2849518"/>
                <a:gd name="f202" fmla="*/ f144 1 4100830"/>
                <a:gd name="f203" fmla="*/ f145 1 2849518"/>
                <a:gd name="f204" fmla="*/ f146 1 4100830"/>
                <a:gd name="f205" fmla="*/ f147 1 2849518"/>
                <a:gd name="f206" fmla="*/ f148 1 4100830"/>
                <a:gd name="f207" fmla="*/ f149 1 2849518"/>
                <a:gd name="f208" fmla="*/ f150 1 4100830"/>
                <a:gd name="f209" fmla="*/ f151 1 2849518"/>
                <a:gd name="f210" fmla="*/ f152 1 4100830"/>
                <a:gd name="f211" fmla="*/ f153 1 2849518"/>
                <a:gd name="f212" fmla="*/ f154 1 4100830"/>
                <a:gd name="f213" fmla="*/ f155 1 2849518"/>
                <a:gd name="f214" fmla="*/ f156 1 4100830"/>
                <a:gd name="f215" fmla="*/ f157 1 2849518"/>
                <a:gd name="f216" fmla="*/ f158 1 4100830"/>
                <a:gd name="f217" fmla="*/ f159 1 2849518"/>
                <a:gd name="f218" fmla="*/ f160 1 4100830"/>
                <a:gd name="f219" fmla="*/ f161 1 2849518"/>
                <a:gd name="f220" fmla="*/ f162 1 4100830"/>
                <a:gd name="f221" fmla="*/ f163 1 2849518"/>
                <a:gd name="f222" fmla="*/ f164 1 4100830"/>
                <a:gd name="f223" fmla="*/ f165 1 2849518"/>
                <a:gd name="f224" fmla="*/ f166 1 2849518"/>
                <a:gd name="f225" fmla="*/ f167 1 4100830"/>
                <a:gd name="f226" fmla="*/ f5 1 f109"/>
                <a:gd name="f227" fmla="*/ f6 1 f109"/>
                <a:gd name="f228" fmla="*/ f5 1 f110"/>
                <a:gd name="f229" fmla="*/ f7 1 f110"/>
                <a:gd name="f230" fmla="+- f168 0 f1"/>
                <a:gd name="f231" fmla="*/ f169 1 f109"/>
                <a:gd name="f232" fmla="*/ f170 1 f110"/>
                <a:gd name="f233" fmla="*/ f171 1 f109"/>
                <a:gd name="f234" fmla="*/ f172 1 f110"/>
                <a:gd name="f235" fmla="*/ f173 1 f109"/>
                <a:gd name="f236" fmla="*/ f174 1 f110"/>
                <a:gd name="f237" fmla="*/ f175 1 f109"/>
                <a:gd name="f238" fmla="*/ f176 1 f110"/>
                <a:gd name="f239" fmla="*/ f177 1 f109"/>
                <a:gd name="f240" fmla="*/ f178 1 f110"/>
                <a:gd name="f241" fmla="*/ f179 1 f109"/>
                <a:gd name="f242" fmla="*/ f180 1 f110"/>
                <a:gd name="f243" fmla="*/ f181 1 f109"/>
                <a:gd name="f244" fmla="*/ f182 1 f110"/>
                <a:gd name="f245" fmla="*/ f183 1 f109"/>
                <a:gd name="f246" fmla="*/ f184 1 f110"/>
                <a:gd name="f247" fmla="*/ f185 1 f109"/>
                <a:gd name="f248" fmla="*/ f186 1 f110"/>
                <a:gd name="f249" fmla="*/ f187 1 f109"/>
                <a:gd name="f250" fmla="*/ f188 1 f110"/>
                <a:gd name="f251" fmla="*/ f189 1 f109"/>
                <a:gd name="f252" fmla="*/ f190 1 f110"/>
                <a:gd name="f253" fmla="*/ f191 1 f109"/>
                <a:gd name="f254" fmla="*/ f192 1 f110"/>
                <a:gd name="f255" fmla="*/ f193 1 f109"/>
                <a:gd name="f256" fmla="*/ f194 1 f110"/>
                <a:gd name="f257" fmla="*/ f195 1 f109"/>
                <a:gd name="f258" fmla="*/ f196 1 f110"/>
                <a:gd name="f259" fmla="*/ f197 1 f109"/>
                <a:gd name="f260" fmla="*/ f198 1 f110"/>
                <a:gd name="f261" fmla="*/ f199 1 f109"/>
                <a:gd name="f262" fmla="*/ f200 1 f110"/>
                <a:gd name="f263" fmla="*/ f201 1 f109"/>
                <a:gd name="f264" fmla="*/ f202 1 f110"/>
                <a:gd name="f265" fmla="*/ f203 1 f109"/>
                <a:gd name="f266" fmla="*/ f204 1 f110"/>
                <a:gd name="f267" fmla="*/ f205 1 f109"/>
                <a:gd name="f268" fmla="*/ f206 1 f110"/>
                <a:gd name="f269" fmla="*/ f207 1 f109"/>
                <a:gd name="f270" fmla="*/ f208 1 f110"/>
                <a:gd name="f271" fmla="*/ f209 1 f109"/>
                <a:gd name="f272" fmla="*/ f210 1 f110"/>
                <a:gd name="f273" fmla="*/ f211 1 f109"/>
                <a:gd name="f274" fmla="*/ f212 1 f110"/>
                <a:gd name="f275" fmla="*/ f213 1 f109"/>
                <a:gd name="f276" fmla="*/ f214 1 f110"/>
                <a:gd name="f277" fmla="*/ f215 1 f109"/>
                <a:gd name="f278" fmla="*/ f216 1 f110"/>
                <a:gd name="f279" fmla="*/ f217 1 f109"/>
                <a:gd name="f280" fmla="*/ f218 1 f110"/>
                <a:gd name="f281" fmla="*/ f219 1 f109"/>
                <a:gd name="f282" fmla="*/ f220 1 f110"/>
                <a:gd name="f283" fmla="*/ f221 1 f109"/>
                <a:gd name="f284" fmla="*/ f222 1 f110"/>
                <a:gd name="f285" fmla="*/ f223 1 f109"/>
                <a:gd name="f286" fmla="*/ f224 1 f109"/>
                <a:gd name="f287" fmla="*/ f225 1 f110"/>
                <a:gd name="f288" fmla="*/ f226 f104 1"/>
                <a:gd name="f289" fmla="*/ f227 f104 1"/>
                <a:gd name="f290" fmla="*/ f229 f105 1"/>
                <a:gd name="f291" fmla="*/ f228 f105 1"/>
                <a:gd name="f292" fmla="*/ f231 f104 1"/>
                <a:gd name="f293" fmla="*/ f232 f105 1"/>
                <a:gd name="f294" fmla="*/ f233 f104 1"/>
                <a:gd name="f295" fmla="*/ f234 f105 1"/>
                <a:gd name="f296" fmla="*/ f235 f104 1"/>
                <a:gd name="f297" fmla="*/ f236 f105 1"/>
                <a:gd name="f298" fmla="*/ f237 f104 1"/>
                <a:gd name="f299" fmla="*/ f238 f105 1"/>
                <a:gd name="f300" fmla="*/ f239 f104 1"/>
                <a:gd name="f301" fmla="*/ f240 f105 1"/>
                <a:gd name="f302" fmla="*/ f241 f104 1"/>
                <a:gd name="f303" fmla="*/ f242 f105 1"/>
                <a:gd name="f304" fmla="*/ f243 f104 1"/>
                <a:gd name="f305" fmla="*/ f244 f105 1"/>
                <a:gd name="f306" fmla="*/ f245 f104 1"/>
                <a:gd name="f307" fmla="*/ f246 f105 1"/>
                <a:gd name="f308" fmla="*/ f247 f104 1"/>
                <a:gd name="f309" fmla="*/ f248 f105 1"/>
                <a:gd name="f310" fmla="*/ f249 f104 1"/>
                <a:gd name="f311" fmla="*/ f250 f105 1"/>
                <a:gd name="f312" fmla="*/ f251 f104 1"/>
                <a:gd name="f313" fmla="*/ f252 f105 1"/>
                <a:gd name="f314" fmla="*/ f253 f104 1"/>
                <a:gd name="f315" fmla="*/ f254 f105 1"/>
                <a:gd name="f316" fmla="*/ f255 f104 1"/>
                <a:gd name="f317" fmla="*/ f256 f105 1"/>
                <a:gd name="f318" fmla="*/ f257 f104 1"/>
                <a:gd name="f319" fmla="*/ f258 f105 1"/>
                <a:gd name="f320" fmla="*/ f259 f104 1"/>
                <a:gd name="f321" fmla="*/ f260 f105 1"/>
                <a:gd name="f322" fmla="*/ f261 f104 1"/>
                <a:gd name="f323" fmla="*/ f262 f105 1"/>
                <a:gd name="f324" fmla="*/ f263 f104 1"/>
                <a:gd name="f325" fmla="*/ f264 f105 1"/>
                <a:gd name="f326" fmla="*/ f265 f104 1"/>
                <a:gd name="f327" fmla="*/ f266 f105 1"/>
                <a:gd name="f328" fmla="*/ f267 f104 1"/>
                <a:gd name="f329" fmla="*/ f268 f105 1"/>
                <a:gd name="f330" fmla="*/ f269 f104 1"/>
                <a:gd name="f331" fmla="*/ f270 f105 1"/>
                <a:gd name="f332" fmla="*/ f271 f104 1"/>
                <a:gd name="f333" fmla="*/ f272 f105 1"/>
                <a:gd name="f334" fmla="*/ f273 f104 1"/>
                <a:gd name="f335" fmla="*/ f274 f105 1"/>
                <a:gd name="f336" fmla="*/ f275 f104 1"/>
                <a:gd name="f337" fmla="*/ f276 f105 1"/>
                <a:gd name="f338" fmla="*/ f277 f104 1"/>
                <a:gd name="f339" fmla="*/ f278 f105 1"/>
                <a:gd name="f340" fmla="*/ f279 f104 1"/>
                <a:gd name="f341" fmla="*/ f280 f105 1"/>
                <a:gd name="f342" fmla="*/ f281 f104 1"/>
                <a:gd name="f343" fmla="*/ f282 f105 1"/>
                <a:gd name="f344" fmla="*/ f283 f104 1"/>
                <a:gd name="f345" fmla="*/ f284 f105 1"/>
                <a:gd name="f346" fmla="*/ f285 f104 1"/>
                <a:gd name="f347" fmla="*/ f286 f104 1"/>
                <a:gd name="f348" fmla="*/ f287 f10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0">
                  <a:pos x="f292" y="f293"/>
                </a:cxn>
                <a:cxn ang="f230">
                  <a:pos x="f294" y="f295"/>
                </a:cxn>
                <a:cxn ang="f230">
                  <a:pos x="f296" y="f297"/>
                </a:cxn>
                <a:cxn ang="f230">
                  <a:pos x="f298" y="f299"/>
                </a:cxn>
                <a:cxn ang="f230">
                  <a:pos x="f300" y="f301"/>
                </a:cxn>
                <a:cxn ang="f230">
                  <a:pos x="f302" y="f303"/>
                </a:cxn>
                <a:cxn ang="f230">
                  <a:pos x="f304" y="f305"/>
                </a:cxn>
                <a:cxn ang="f230">
                  <a:pos x="f306" y="f307"/>
                </a:cxn>
                <a:cxn ang="f230">
                  <a:pos x="f308" y="f309"/>
                </a:cxn>
                <a:cxn ang="f230">
                  <a:pos x="f310" y="f311"/>
                </a:cxn>
                <a:cxn ang="f230">
                  <a:pos x="f312" y="f313"/>
                </a:cxn>
                <a:cxn ang="f230">
                  <a:pos x="f314" y="f315"/>
                </a:cxn>
                <a:cxn ang="f230">
                  <a:pos x="f316" y="f317"/>
                </a:cxn>
                <a:cxn ang="f230">
                  <a:pos x="f318" y="f319"/>
                </a:cxn>
                <a:cxn ang="f230">
                  <a:pos x="f320" y="f321"/>
                </a:cxn>
                <a:cxn ang="f230">
                  <a:pos x="f322" y="f323"/>
                </a:cxn>
                <a:cxn ang="f230">
                  <a:pos x="f324" y="f325"/>
                </a:cxn>
                <a:cxn ang="f230">
                  <a:pos x="f326" y="f327"/>
                </a:cxn>
                <a:cxn ang="f230">
                  <a:pos x="f328" y="f329"/>
                </a:cxn>
                <a:cxn ang="f230">
                  <a:pos x="f330" y="f331"/>
                </a:cxn>
                <a:cxn ang="f230">
                  <a:pos x="f332" y="f333"/>
                </a:cxn>
                <a:cxn ang="f230">
                  <a:pos x="f334" y="f335"/>
                </a:cxn>
                <a:cxn ang="f230">
                  <a:pos x="f336" y="f337"/>
                </a:cxn>
                <a:cxn ang="f230">
                  <a:pos x="f338" y="f339"/>
                </a:cxn>
                <a:cxn ang="f230">
                  <a:pos x="f340" y="f341"/>
                </a:cxn>
                <a:cxn ang="f230">
                  <a:pos x="f342" y="f343"/>
                </a:cxn>
                <a:cxn ang="f230">
                  <a:pos x="f344" y="f345"/>
                </a:cxn>
                <a:cxn ang="f230">
                  <a:pos x="f346" y="f345"/>
                </a:cxn>
                <a:cxn ang="f230">
                  <a:pos x="f347" y="f348"/>
                </a:cxn>
              </a:cxnLst>
              <a:rect l="f288" t="f291" r="f289" b="f290"/>
              <a:pathLst>
                <a:path w="2849518" h="4100830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cubicBezTo>
                    <a:pt x="f91" y="f92"/>
                    <a:pt x="f93" y="f94"/>
                    <a:pt x="f95" y="f7"/>
                  </a:cubicBezTo>
                  <a:lnTo>
                    <a:pt x="f96" y="f7"/>
                  </a:lnTo>
                  <a:cubicBezTo>
                    <a:pt x="f97" y="f98"/>
                    <a:pt x="f99" y="f100"/>
                    <a:pt x="f101" y="f10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4" name="Freeform: Shape 190">
              <a:extLst>
                <a:ext uri="{FF2B5EF4-FFF2-40B4-BE49-F238E27FC236}">
                  <a16:creationId xmlns:a16="http://schemas.microsoft.com/office/drawing/2014/main" id="{93181D8F-43C9-4DFB-B54A-EB81404694B7}"/>
                </a:ext>
              </a:extLst>
            </p:cNvPr>
            <p:cNvSpPr/>
            <p:nvPr/>
          </p:nvSpPr>
          <p:spPr>
            <a:xfrm>
              <a:off x="7896100" y="0"/>
              <a:ext cx="64894" cy="4063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4897"/>
                <a:gd name="f7" fmla="val 40640"/>
                <a:gd name="f8" fmla="val 31496"/>
                <a:gd name="f9" fmla="val 42672"/>
                <a:gd name="f10" fmla="val 27051"/>
                <a:gd name="f11" fmla="val 53721"/>
                <a:gd name="f12" fmla="val 13462"/>
                <a:gd name="f13" fmla="val 10414"/>
                <a:gd name="f14" fmla="val 12700"/>
                <a:gd name="f15" fmla="+- 0 0 -90"/>
                <a:gd name="f16" fmla="*/ f3 1 64897"/>
                <a:gd name="f17" fmla="*/ f4 1 40640"/>
                <a:gd name="f18" fmla="+- f7 0 f5"/>
                <a:gd name="f19" fmla="+- f6 0 f5"/>
                <a:gd name="f20" fmla="*/ f15 f0 1"/>
                <a:gd name="f21" fmla="*/ f19 1 64897"/>
                <a:gd name="f22" fmla="*/ f18 1 40640"/>
                <a:gd name="f23" fmla="*/ 31496 f19 1"/>
                <a:gd name="f24" fmla="*/ 40640 f18 1"/>
                <a:gd name="f25" fmla="*/ 64897 f19 1"/>
                <a:gd name="f26" fmla="*/ 0 f18 1"/>
                <a:gd name="f27" fmla="*/ 10414 f19 1"/>
                <a:gd name="f28" fmla="*/ 0 f19 1"/>
                <a:gd name="f29" fmla="*/ 12700 f18 1"/>
                <a:gd name="f30" fmla="*/ f20 1 f2"/>
                <a:gd name="f31" fmla="*/ f23 1 64897"/>
                <a:gd name="f32" fmla="*/ f24 1 40640"/>
                <a:gd name="f33" fmla="*/ f25 1 64897"/>
                <a:gd name="f34" fmla="*/ f26 1 40640"/>
                <a:gd name="f35" fmla="*/ f27 1 64897"/>
                <a:gd name="f36" fmla="*/ f28 1 64897"/>
                <a:gd name="f37" fmla="*/ f29 1 40640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64897" h="40640">
                  <a:moveTo>
                    <a:pt x="f8" y="f7"/>
                  </a:moveTo>
                  <a:cubicBezTo>
                    <a:pt x="f9" y="f10"/>
                    <a:pt x="f11" y="f12"/>
                    <a:pt x="f6" y="f5"/>
                  </a:cubicBezTo>
                  <a:lnTo>
                    <a:pt x="f13" y="f5"/>
                  </a:lnTo>
                  <a:lnTo>
                    <a:pt x="f5" y="f14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5" name="Freeform: Shape 191">
              <a:extLst>
                <a:ext uri="{FF2B5EF4-FFF2-40B4-BE49-F238E27FC236}">
                  <a16:creationId xmlns:a16="http://schemas.microsoft.com/office/drawing/2014/main" id="{5DF49579-2EBB-4DB4-9C3F-B018291A14C9}"/>
                </a:ext>
              </a:extLst>
            </p:cNvPr>
            <p:cNvSpPr/>
            <p:nvPr/>
          </p:nvSpPr>
          <p:spPr>
            <a:xfrm>
              <a:off x="6980803" y="3670301"/>
              <a:ext cx="75053" cy="727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057"/>
                <a:gd name="f7" fmla="val 72771"/>
                <a:gd name="f8" fmla="val 33782"/>
                <a:gd name="f9" fmla="val 35433"/>
                <a:gd name="f10" fmla="val 41402"/>
                <a:gd name="f11" fmla="val 37084"/>
                <a:gd name="f12" fmla="val 61214"/>
                <a:gd name="f13" fmla="val 24511"/>
                <a:gd name="f14" fmla="val 47498"/>
                <a:gd name="f15" fmla="val 12700"/>
                <a:gd name="f16" fmla="+- 0 0 -90"/>
                <a:gd name="f17" fmla="*/ f3 1 75057"/>
                <a:gd name="f18" fmla="*/ f4 1 72771"/>
                <a:gd name="f19" fmla="+- f7 0 f5"/>
                <a:gd name="f20" fmla="+- f6 0 f5"/>
                <a:gd name="f21" fmla="*/ f16 f0 1"/>
                <a:gd name="f22" fmla="*/ f20 1 75057"/>
                <a:gd name="f23" fmla="*/ f19 1 72771"/>
                <a:gd name="f24" fmla="*/ 33782 f20 1"/>
                <a:gd name="f25" fmla="*/ 0 f19 1"/>
                <a:gd name="f26" fmla="*/ 0 f20 1"/>
                <a:gd name="f27" fmla="*/ 35433 f19 1"/>
                <a:gd name="f28" fmla="*/ 41402 f20 1"/>
                <a:gd name="f29" fmla="*/ 72771 f19 1"/>
                <a:gd name="f30" fmla="*/ 75057 f20 1"/>
                <a:gd name="f31" fmla="*/ 37084 f19 1"/>
                <a:gd name="f32" fmla="*/ f21 1 f2"/>
                <a:gd name="f33" fmla="*/ f24 1 75057"/>
                <a:gd name="f34" fmla="*/ f25 1 72771"/>
                <a:gd name="f35" fmla="*/ f26 1 75057"/>
                <a:gd name="f36" fmla="*/ f27 1 72771"/>
                <a:gd name="f37" fmla="*/ f28 1 75057"/>
                <a:gd name="f38" fmla="*/ f29 1 72771"/>
                <a:gd name="f39" fmla="*/ f30 1 75057"/>
                <a:gd name="f40" fmla="*/ f31 1 72771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5057" h="7277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6" name="Freeform: Shape 192">
              <a:extLst>
                <a:ext uri="{FF2B5EF4-FFF2-40B4-BE49-F238E27FC236}">
                  <a16:creationId xmlns:a16="http://schemas.microsoft.com/office/drawing/2014/main" id="{7D6E8538-1804-4863-853C-88418BFDF03A}"/>
                </a:ext>
              </a:extLst>
            </p:cNvPr>
            <p:cNvSpPr/>
            <p:nvPr/>
          </p:nvSpPr>
          <p:spPr>
            <a:xfrm>
              <a:off x="7061197" y="3743068"/>
              <a:ext cx="72137" cy="698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5"/>
                <a:gd name="f7" fmla="val 69850"/>
                <a:gd name="f8" fmla="val 34544"/>
                <a:gd name="f9" fmla="val 35687"/>
                <a:gd name="f10" fmla="val 38100"/>
                <a:gd name="f11" fmla="val 72136"/>
                <a:gd name="f12" fmla="val 33909"/>
                <a:gd name="f13" fmla="+- 0 0 -90"/>
                <a:gd name="f14" fmla="*/ f3 1 72135"/>
                <a:gd name="f15" fmla="*/ f4 1 69850"/>
                <a:gd name="f16" fmla="+- f7 0 f5"/>
                <a:gd name="f17" fmla="+- f6 0 f5"/>
                <a:gd name="f18" fmla="*/ f13 f0 1"/>
                <a:gd name="f19" fmla="*/ f17 1 72135"/>
                <a:gd name="f20" fmla="*/ f16 1 69850"/>
                <a:gd name="f21" fmla="*/ 34544 f17 1"/>
                <a:gd name="f22" fmla="*/ 0 f16 1"/>
                <a:gd name="f23" fmla="*/ 0 f17 1"/>
                <a:gd name="f24" fmla="*/ 35687 f16 1"/>
                <a:gd name="f25" fmla="*/ 38100 f17 1"/>
                <a:gd name="f26" fmla="*/ 69850 f16 1"/>
                <a:gd name="f27" fmla="*/ 72136 f17 1"/>
                <a:gd name="f28" fmla="*/ 33909 f16 1"/>
                <a:gd name="f29" fmla="*/ f18 1 f2"/>
                <a:gd name="f30" fmla="*/ f21 1 72135"/>
                <a:gd name="f31" fmla="*/ f22 1 69850"/>
                <a:gd name="f32" fmla="*/ f23 1 72135"/>
                <a:gd name="f33" fmla="*/ f24 1 69850"/>
                <a:gd name="f34" fmla="*/ f25 1 72135"/>
                <a:gd name="f35" fmla="*/ f26 1 69850"/>
                <a:gd name="f36" fmla="*/ f27 1 72135"/>
                <a:gd name="f37" fmla="*/ f28 1 6985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135" h="6985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7" name="Freeform: Shape 193">
              <a:extLst>
                <a:ext uri="{FF2B5EF4-FFF2-40B4-BE49-F238E27FC236}">
                  <a16:creationId xmlns:a16="http://schemas.microsoft.com/office/drawing/2014/main" id="{9670DDB4-28CB-454B-B7E5-28333FA77386}"/>
                </a:ext>
              </a:extLst>
            </p:cNvPr>
            <p:cNvSpPr/>
            <p:nvPr/>
          </p:nvSpPr>
          <p:spPr>
            <a:xfrm>
              <a:off x="6821552" y="3526785"/>
              <a:ext cx="73782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786"/>
                <a:gd name="f7" fmla="val 71246"/>
                <a:gd name="f8" fmla="val 33401"/>
                <a:gd name="f9" fmla="val 34798"/>
                <a:gd name="f10" fmla="val 40259"/>
                <a:gd name="f11" fmla="val 71247"/>
                <a:gd name="f12" fmla="val 73787"/>
                <a:gd name="f13" fmla="val 36195"/>
                <a:gd name="f14" fmla="+- 0 0 -90"/>
                <a:gd name="f15" fmla="*/ f3 1 73786"/>
                <a:gd name="f16" fmla="*/ f4 1 71246"/>
                <a:gd name="f17" fmla="+- f7 0 f5"/>
                <a:gd name="f18" fmla="+- f6 0 f5"/>
                <a:gd name="f19" fmla="*/ f14 f0 1"/>
                <a:gd name="f20" fmla="*/ f18 1 73786"/>
                <a:gd name="f21" fmla="*/ f17 1 71246"/>
                <a:gd name="f22" fmla="*/ 33401 f18 1"/>
                <a:gd name="f23" fmla="*/ 0 f17 1"/>
                <a:gd name="f24" fmla="*/ 0 f18 1"/>
                <a:gd name="f25" fmla="*/ 34798 f17 1"/>
                <a:gd name="f26" fmla="*/ 40259 f18 1"/>
                <a:gd name="f27" fmla="*/ 71247 f17 1"/>
                <a:gd name="f28" fmla="*/ 73787 f18 1"/>
                <a:gd name="f29" fmla="*/ 36195 f17 1"/>
                <a:gd name="f30" fmla="*/ f19 1 f2"/>
                <a:gd name="f31" fmla="*/ f22 1 73786"/>
                <a:gd name="f32" fmla="*/ f23 1 71246"/>
                <a:gd name="f33" fmla="*/ f24 1 73786"/>
                <a:gd name="f34" fmla="*/ f25 1 71246"/>
                <a:gd name="f35" fmla="*/ f26 1 73786"/>
                <a:gd name="f36" fmla="*/ f27 1 71246"/>
                <a:gd name="f37" fmla="*/ f28 1 73786"/>
                <a:gd name="f38" fmla="*/ f29 1 7124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786" h="7124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8" name="Freeform: Shape 194">
              <a:extLst>
                <a:ext uri="{FF2B5EF4-FFF2-40B4-BE49-F238E27FC236}">
                  <a16:creationId xmlns:a16="http://schemas.microsoft.com/office/drawing/2014/main" id="{82BB149D-1179-43F1-A4C3-2820DA6342A3}"/>
                </a:ext>
              </a:extLst>
            </p:cNvPr>
            <p:cNvSpPr/>
            <p:nvPr/>
          </p:nvSpPr>
          <p:spPr>
            <a:xfrm>
              <a:off x="6739758" y="3452874"/>
              <a:ext cx="76196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3659"/>
                <a:gd name="f8" fmla="val 33020"/>
                <a:gd name="f9" fmla="val 22098"/>
                <a:gd name="f10" fmla="val 11684"/>
                <a:gd name="f11" fmla="val 11049"/>
                <a:gd name="f12" fmla="val 23368"/>
                <a:gd name="f13" fmla="val 34925"/>
                <a:gd name="f14" fmla="val 43053"/>
                <a:gd name="f15" fmla="val 73660"/>
                <a:gd name="f16" fmla="val 38735"/>
                <a:gd name="f17" fmla="+- 0 0 -90"/>
                <a:gd name="f18" fmla="*/ f3 1 76200"/>
                <a:gd name="f19" fmla="*/ f4 1 73659"/>
                <a:gd name="f20" fmla="+- f7 0 f5"/>
                <a:gd name="f21" fmla="+- f6 0 f5"/>
                <a:gd name="f22" fmla="*/ f17 f0 1"/>
                <a:gd name="f23" fmla="*/ f21 1 76200"/>
                <a:gd name="f24" fmla="*/ f20 1 73659"/>
                <a:gd name="f25" fmla="*/ 33020 f21 1"/>
                <a:gd name="f26" fmla="*/ 0 f20 1"/>
                <a:gd name="f27" fmla="*/ 0 f21 1"/>
                <a:gd name="f28" fmla="*/ 34925 f20 1"/>
                <a:gd name="f29" fmla="*/ 43053 f21 1"/>
                <a:gd name="f30" fmla="*/ 73660 f20 1"/>
                <a:gd name="f31" fmla="*/ 76200 f21 1"/>
                <a:gd name="f32" fmla="*/ 38735 f20 1"/>
                <a:gd name="f33" fmla="*/ f22 1 f2"/>
                <a:gd name="f34" fmla="*/ f25 1 76200"/>
                <a:gd name="f35" fmla="*/ f26 1 73659"/>
                <a:gd name="f36" fmla="*/ f27 1 76200"/>
                <a:gd name="f37" fmla="*/ f28 1 73659"/>
                <a:gd name="f38" fmla="*/ f29 1 76200"/>
                <a:gd name="f39" fmla="*/ f30 1 73659"/>
                <a:gd name="f40" fmla="*/ f31 1 76200"/>
                <a:gd name="f41" fmla="*/ f32 1 73659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3659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9" name="Freeform: Shape 195">
              <a:extLst>
                <a:ext uri="{FF2B5EF4-FFF2-40B4-BE49-F238E27FC236}">
                  <a16:creationId xmlns:a16="http://schemas.microsoft.com/office/drawing/2014/main" id="{1B2C24EF-5C4B-4833-9B4F-A21CC4B754BA}"/>
                </a:ext>
              </a:extLst>
            </p:cNvPr>
            <p:cNvSpPr/>
            <p:nvPr/>
          </p:nvSpPr>
          <p:spPr>
            <a:xfrm>
              <a:off x="8044433" y="0"/>
              <a:ext cx="50922" cy="261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926"/>
                <a:gd name="f7" fmla="val 26161"/>
                <a:gd name="f8" fmla="val 29464"/>
                <a:gd name="f9" fmla="val 26162"/>
                <a:gd name="f10" fmla="val 50927"/>
                <a:gd name="f11" fmla="+- 0 0 -90"/>
                <a:gd name="f12" fmla="*/ f3 1 50926"/>
                <a:gd name="f13" fmla="*/ f4 1 26161"/>
                <a:gd name="f14" fmla="+- f7 0 f5"/>
                <a:gd name="f15" fmla="+- f6 0 f5"/>
                <a:gd name="f16" fmla="*/ f11 f0 1"/>
                <a:gd name="f17" fmla="*/ f15 1 50926"/>
                <a:gd name="f18" fmla="*/ f14 1 26161"/>
                <a:gd name="f19" fmla="*/ 0 f15 1"/>
                <a:gd name="f20" fmla="*/ 0 f14 1"/>
                <a:gd name="f21" fmla="*/ 29464 f15 1"/>
                <a:gd name="f22" fmla="*/ 26162 f14 1"/>
                <a:gd name="f23" fmla="*/ 50927 f15 1"/>
                <a:gd name="f24" fmla="*/ f16 1 f2"/>
                <a:gd name="f25" fmla="*/ f19 1 50926"/>
                <a:gd name="f26" fmla="*/ f20 1 26161"/>
                <a:gd name="f27" fmla="*/ f21 1 50926"/>
                <a:gd name="f28" fmla="*/ f22 1 26161"/>
                <a:gd name="f29" fmla="*/ f23 1 50926"/>
                <a:gd name="f30" fmla="*/ f5 1 f17"/>
                <a:gd name="f31" fmla="*/ f6 1 f17"/>
                <a:gd name="f32" fmla="*/ f5 1 f18"/>
                <a:gd name="f33" fmla="*/ f7 1 f18"/>
                <a:gd name="f34" fmla="+- f24 0 f1"/>
                <a:gd name="f35" fmla="*/ f25 1 f17"/>
                <a:gd name="f36" fmla="*/ f26 1 f18"/>
                <a:gd name="f37" fmla="*/ f27 1 f17"/>
                <a:gd name="f38" fmla="*/ f28 1 f18"/>
                <a:gd name="f39" fmla="*/ f29 1 f17"/>
                <a:gd name="f40" fmla="*/ f30 f12 1"/>
                <a:gd name="f41" fmla="*/ f31 f12 1"/>
                <a:gd name="f42" fmla="*/ f33 f13 1"/>
                <a:gd name="f43" fmla="*/ f32 f13 1"/>
                <a:gd name="f44" fmla="*/ f35 f12 1"/>
                <a:gd name="f45" fmla="*/ f36 f13 1"/>
                <a:gd name="f46" fmla="*/ f37 f12 1"/>
                <a:gd name="f47" fmla="*/ f38 f13 1"/>
                <a:gd name="f48" fmla="*/ f39 f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4">
                  <a:pos x="f44" y="f45"/>
                </a:cxn>
                <a:cxn ang="f34">
                  <a:pos x="f46" y="f47"/>
                </a:cxn>
                <a:cxn ang="f34">
                  <a:pos x="f48" y="f45"/>
                </a:cxn>
              </a:cxnLst>
              <a:rect l="f40" t="f43" r="f41" b="f42"/>
              <a:pathLst>
                <a:path w="50926" h="26161">
                  <a:moveTo>
                    <a:pt x="f5" y="f5"/>
                  </a:moveTo>
                  <a:lnTo>
                    <a:pt x="f8" y="f9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0" name="Freeform: Shape 196">
              <a:extLst>
                <a:ext uri="{FF2B5EF4-FFF2-40B4-BE49-F238E27FC236}">
                  <a16:creationId xmlns:a16="http://schemas.microsoft.com/office/drawing/2014/main" id="{D1101CB3-5639-4ABF-96E6-3A7DADA0942E}"/>
                </a:ext>
              </a:extLst>
            </p:cNvPr>
            <p:cNvSpPr/>
            <p:nvPr/>
          </p:nvSpPr>
          <p:spPr>
            <a:xfrm>
              <a:off x="7751195" y="0"/>
              <a:ext cx="72009" cy="6096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08"/>
                <a:gd name="f7" fmla="val 60960"/>
                <a:gd name="f8" fmla="val 37719"/>
                <a:gd name="f9" fmla="val 72009"/>
                <a:gd name="f10" fmla="val 18796"/>
                <a:gd name="f11" fmla="val 51308"/>
                <a:gd name="f12" fmla="val 22860"/>
                <a:gd name="f13" fmla="val 27686"/>
                <a:gd name="f14" fmla="+- 0 0 -90"/>
                <a:gd name="f15" fmla="*/ f3 1 72008"/>
                <a:gd name="f16" fmla="*/ f4 1 60960"/>
                <a:gd name="f17" fmla="+- f7 0 f5"/>
                <a:gd name="f18" fmla="+- f6 0 f5"/>
                <a:gd name="f19" fmla="*/ f14 f0 1"/>
                <a:gd name="f20" fmla="*/ f18 1 72008"/>
                <a:gd name="f21" fmla="*/ f17 1 60960"/>
                <a:gd name="f22" fmla="*/ 37719 f18 1"/>
                <a:gd name="f23" fmla="*/ 60960 f17 1"/>
                <a:gd name="f24" fmla="*/ 72009 f18 1"/>
                <a:gd name="f25" fmla="*/ 18796 f17 1"/>
                <a:gd name="f26" fmla="*/ 51308 f18 1"/>
                <a:gd name="f27" fmla="*/ 0 f17 1"/>
                <a:gd name="f28" fmla="*/ 22860 f18 1"/>
                <a:gd name="f29" fmla="*/ 0 f18 1"/>
                <a:gd name="f30" fmla="*/ 27686 f17 1"/>
                <a:gd name="f31" fmla="*/ f19 1 f2"/>
                <a:gd name="f32" fmla="*/ f22 1 72008"/>
                <a:gd name="f33" fmla="*/ f23 1 60960"/>
                <a:gd name="f34" fmla="*/ f24 1 72008"/>
                <a:gd name="f35" fmla="*/ f25 1 60960"/>
                <a:gd name="f36" fmla="*/ f26 1 72008"/>
                <a:gd name="f37" fmla="*/ f27 1 60960"/>
                <a:gd name="f38" fmla="*/ f28 1 72008"/>
                <a:gd name="f39" fmla="*/ f29 1 72008"/>
                <a:gd name="f40" fmla="*/ f30 1 60960"/>
                <a:gd name="f41" fmla="*/ f5 1 f20"/>
                <a:gd name="f42" fmla="*/ f6 1 f20"/>
                <a:gd name="f43" fmla="*/ f5 1 f21"/>
                <a:gd name="f44" fmla="*/ f7 1 f21"/>
                <a:gd name="f45" fmla="+- f31 0 f1"/>
                <a:gd name="f46" fmla="*/ f32 1 f20"/>
                <a:gd name="f47" fmla="*/ f33 1 f21"/>
                <a:gd name="f48" fmla="*/ f34 1 f20"/>
                <a:gd name="f49" fmla="*/ f35 1 f21"/>
                <a:gd name="f50" fmla="*/ f36 1 f20"/>
                <a:gd name="f51" fmla="*/ f37 1 f21"/>
                <a:gd name="f52" fmla="*/ f38 1 f20"/>
                <a:gd name="f53" fmla="*/ f39 1 f20"/>
                <a:gd name="f54" fmla="*/ f40 1 f21"/>
                <a:gd name="f55" fmla="*/ f41 f15 1"/>
                <a:gd name="f56" fmla="*/ f42 f15 1"/>
                <a:gd name="f57" fmla="*/ f44 f16 1"/>
                <a:gd name="f58" fmla="*/ f43 f16 1"/>
                <a:gd name="f59" fmla="*/ f46 f15 1"/>
                <a:gd name="f60" fmla="*/ f47 f16 1"/>
                <a:gd name="f61" fmla="*/ f48 f15 1"/>
                <a:gd name="f62" fmla="*/ f49 f16 1"/>
                <a:gd name="f63" fmla="*/ f50 f15 1"/>
                <a:gd name="f64" fmla="*/ f51 f16 1"/>
                <a:gd name="f65" fmla="*/ f52 f15 1"/>
                <a:gd name="f66" fmla="*/ f53 f15 1"/>
                <a:gd name="f67" fmla="*/ f54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9" y="f60"/>
                </a:cxn>
                <a:cxn ang="f45">
                  <a:pos x="f61" y="f62"/>
                </a:cxn>
                <a:cxn ang="f45">
                  <a:pos x="f63" y="f64"/>
                </a:cxn>
                <a:cxn ang="f45">
                  <a:pos x="f65" y="f64"/>
                </a:cxn>
                <a:cxn ang="f45">
                  <a:pos x="f66" y="f67"/>
                </a:cxn>
              </a:cxnLst>
              <a:rect l="f55" t="f58" r="f56" b="f57"/>
              <a:pathLst>
                <a:path w="72008" h="60960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1" name="Freeform: Shape 197">
              <a:extLst>
                <a:ext uri="{FF2B5EF4-FFF2-40B4-BE49-F238E27FC236}">
                  <a16:creationId xmlns:a16="http://schemas.microsoft.com/office/drawing/2014/main" id="{1F5E38EA-C022-4CFF-AF94-8153E89FC469}"/>
                </a:ext>
              </a:extLst>
            </p:cNvPr>
            <p:cNvSpPr/>
            <p:nvPr/>
          </p:nvSpPr>
          <p:spPr>
            <a:xfrm>
              <a:off x="7683502" y="68451"/>
              <a:ext cx="72265" cy="74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74802"/>
                <a:gd name="f8" fmla="val 33147"/>
                <a:gd name="f9" fmla="val 34163"/>
                <a:gd name="f10" fmla="val 41529"/>
                <a:gd name="f11" fmla="val 38100"/>
                <a:gd name="f12" fmla="val 74803"/>
                <a:gd name="f13" fmla="+- 0 0 -90"/>
                <a:gd name="f14" fmla="*/ f3 1 72263"/>
                <a:gd name="f15" fmla="*/ f4 1 74802"/>
                <a:gd name="f16" fmla="+- f7 0 f5"/>
                <a:gd name="f17" fmla="+- f6 0 f5"/>
                <a:gd name="f18" fmla="*/ f13 f0 1"/>
                <a:gd name="f19" fmla="*/ f17 1 72263"/>
                <a:gd name="f20" fmla="*/ f16 1 74802"/>
                <a:gd name="f21" fmla="*/ 72263 f17 1"/>
                <a:gd name="f22" fmla="*/ 33147 f16 1"/>
                <a:gd name="f23" fmla="*/ 34163 f17 1"/>
                <a:gd name="f24" fmla="*/ 0 f16 1"/>
                <a:gd name="f25" fmla="*/ 0 f17 1"/>
                <a:gd name="f26" fmla="*/ 41529 f16 1"/>
                <a:gd name="f27" fmla="*/ 38100 f17 1"/>
                <a:gd name="f28" fmla="*/ 74803 f16 1"/>
                <a:gd name="f29" fmla="*/ f18 1 f2"/>
                <a:gd name="f30" fmla="*/ f21 1 72263"/>
                <a:gd name="f31" fmla="*/ f22 1 74802"/>
                <a:gd name="f32" fmla="*/ f23 1 72263"/>
                <a:gd name="f33" fmla="*/ f24 1 74802"/>
                <a:gd name="f34" fmla="*/ f25 1 72263"/>
                <a:gd name="f35" fmla="*/ f26 1 74802"/>
                <a:gd name="f36" fmla="*/ f27 1 72263"/>
                <a:gd name="f37" fmla="*/ f28 1 7480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263" h="74802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2" name="Freeform: Shape 198">
              <a:extLst>
                <a:ext uri="{FF2B5EF4-FFF2-40B4-BE49-F238E27FC236}">
                  <a16:creationId xmlns:a16="http://schemas.microsoft.com/office/drawing/2014/main" id="{3FEFCB59-7908-47A3-A887-CA991D749A33}"/>
                </a:ext>
              </a:extLst>
            </p:cNvPr>
            <p:cNvSpPr/>
            <p:nvPr/>
          </p:nvSpPr>
          <p:spPr>
            <a:xfrm>
              <a:off x="6900675" y="3598163"/>
              <a:ext cx="73280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0992"/>
                <a:gd name="f8" fmla="val 33528"/>
                <a:gd name="f9" fmla="val 35179"/>
                <a:gd name="f10" fmla="val 39624"/>
                <a:gd name="f11" fmla="val 70993"/>
                <a:gd name="f12" fmla="val 35687"/>
                <a:gd name="f13" fmla="+- 0 0 -90"/>
                <a:gd name="f14" fmla="*/ f3 1 73279"/>
                <a:gd name="f15" fmla="*/ f4 1 70992"/>
                <a:gd name="f16" fmla="+- f7 0 f5"/>
                <a:gd name="f17" fmla="+- f6 0 f5"/>
                <a:gd name="f18" fmla="*/ f13 f0 1"/>
                <a:gd name="f19" fmla="*/ f17 1 73279"/>
                <a:gd name="f20" fmla="*/ f16 1 70992"/>
                <a:gd name="f21" fmla="*/ 33528 f17 1"/>
                <a:gd name="f22" fmla="*/ 0 f16 1"/>
                <a:gd name="f23" fmla="*/ 0 f17 1"/>
                <a:gd name="f24" fmla="*/ 35179 f16 1"/>
                <a:gd name="f25" fmla="*/ 39624 f17 1"/>
                <a:gd name="f26" fmla="*/ 70993 f16 1"/>
                <a:gd name="f27" fmla="*/ 73279 f17 1"/>
                <a:gd name="f28" fmla="*/ 35687 f16 1"/>
                <a:gd name="f29" fmla="*/ f18 1 f2"/>
                <a:gd name="f30" fmla="*/ f21 1 73279"/>
                <a:gd name="f31" fmla="*/ f22 1 70992"/>
                <a:gd name="f32" fmla="*/ f23 1 73279"/>
                <a:gd name="f33" fmla="*/ f24 1 70992"/>
                <a:gd name="f34" fmla="*/ f25 1 73279"/>
                <a:gd name="f35" fmla="*/ f26 1 70992"/>
                <a:gd name="f36" fmla="*/ f27 1 73279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279" h="7099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3" name="Freeform: Shape 199">
              <a:extLst>
                <a:ext uri="{FF2B5EF4-FFF2-40B4-BE49-F238E27FC236}">
                  <a16:creationId xmlns:a16="http://schemas.microsoft.com/office/drawing/2014/main" id="{87C08AA2-EA75-486E-BD42-71E81051E0B9}"/>
                </a:ext>
              </a:extLst>
            </p:cNvPr>
            <p:cNvSpPr/>
            <p:nvPr/>
          </p:nvSpPr>
          <p:spPr>
            <a:xfrm>
              <a:off x="7182355" y="169548"/>
              <a:ext cx="1822828" cy="320585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2825"/>
                <a:gd name="f7" fmla="val 3205860"/>
                <a:gd name="f8" fmla="val 1688338"/>
                <a:gd name="f9" fmla="val 1452499"/>
                <a:gd name="f10" fmla="val 1892554"/>
                <a:gd name="f11" fmla="val 1185799"/>
                <a:gd name="f12" fmla="val 1860296"/>
                <a:gd name="f13" fmla="val 789559"/>
                <a:gd name="f14" fmla="val 1618107"/>
                <a:gd name="f15" fmla="val 570738"/>
                <a:gd name="f16" fmla="val 1495171"/>
                <a:gd name="f17" fmla="val 459740"/>
                <a:gd name="f18" fmla="val 1371600"/>
                <a:gd name="f19" fmla="val 349377"/>
                <a:gd name="f20" fmla="val 1247394"/>
                <a:gd name="f21" fmla="val 239649"/>
                <a:gd name="f22" fmla="val 975487"/>
                <a:gd name="f23" fmla="val 939927"/>
                <a:gd name="f24" fmla="val 43053"/>
                <a:gd name="f25" fmla="val 1095629"/>
                <a:gd name="f26" fmla="val 180721"/>
                <a:gd name="f27" fmla="val 1251331"/>
                <a:gd name="f28" fmla="val 318262"/>
                <a:gd name="f29" fmla="val 1407033"/>
                <a:gd name="f30" fmla="val 455676"/>
                <a:gd name="f31" fmla="val 1484376"/>
                <a:gd name="f32" fmla="val 524129"/>
                <a:gd name="f33" fmla="val 1567942"/>
                <a:gd name="f34" fmla="val 588772"/>
                <a:gd name="f35" fmla="val 1631442"/>
                <a:gd name="f36" fmla="val 667893"/>
                <a:gd name="f37" fmla="val 1821942"/>
                <a:gd name="f38" fmla="val 904494"/>
                <a:gd name="f39" fmla="val 1814068"/>
                <a:gd name="f40" fmla="val 1226693"/>
                <a:gd name="f41" fmla="val 1613154"/>
                <a:gd name="f42" fmla="val 1457579"/>
                <a:gd name="f43" fmla="val 1489837"/>
                <a:gd name="f44" fmla="val 1599311"/>
                <a:gd name="f45" fmla="val 1356106"/>
                <a:gd name="f46" fmla="val 1732661"/>
                <a:gd name="f47" fmla="val 1869440"/>
                <a:gd name="f48" fmla="val 889635"/>
                <a:gd name="f49" fmla="val 2225040"/>
                <a:gd name="f50" fmla="val 79248"/>
                <a:gd name="f51" fmla="val 3084449"/>
                <a:gd name="f52" fmla="val 3170301"/>
                <a:gd name="f53" fmla="val 40005"/>
                <a:gd name="f54" fmla="val 3205861"/>
                <a:gd name="f55" fmla="val 97155"/>
                <a:gd name="f56" fmla="val 3143631"/>
                <a:gd name="f57" fmla="val 1059434"/>
                <a:gd name="f58" fmla="val 2127377"/>
                <a:gd name="f59" fmla="val 1538605"/>
                <a:gd name="f60" fmla="val 1620774"/>
                <a:gd name="f61" fmla="val 1591373"/>
                <a:gd name="f62" fmla="val 1567291"/>
                <a:gd name="f63" fmla="val 1641350"/>
                <a:gd name="f64" fmla="val 1511125"/>
                <a:gd name="f65" fmla="+- 0 0 -90"/>
                <a:gd name="f66" fmla="*/ f3 1 1822825"/>
                <a:gd name="f67" fmla="*/ f4 1 3205860"/>
                <a:gd name="f68" fmla="+- f7 0 f5"/>
                <a:gd name="f69" fmla="+- f6 0 f5"/>
                <a:gd name="f70" fmla="*/ f65 f0 1"/>
                <a:gd name="f71" fmla="*/ f69 1 1822825"/>
                <a:gd name="f72" fmla="*/ f68 1 3205860"/>
                <a:gd name="f73" fmla="*/ 1688338 f69 1"/>
                <a:gd name="f74" fmla="*/ 1452499 f68 1"/>
                <a:gd name="f75" fmla="*/ 1618107 f69 1"/>
                <a:gd name="f76" fmla="*/ 570738 f68 1"/>
                <a:gd name="f77" fmla="*/ 1247394 f69 1"/>
                <a:gd name="f78" fmla="*/ 239649 f68 1"/>
                <a:gd name="f79" fmla="*/ 975487 f69 1"/>
                <a:gd name="f80" fmla="*/ 0 f68 1"/>
                <a:gd name="f81" fmla="*/ 939927 f69 1"/>
                <a:gd name="f82" fmla="*/ 43053 f68 1"/>
                <a:gd name="f83" fmla="*/ 1407033 f69 1"/>
                <a:gd name="f84" fmla="*/ 455676 f68 1"/>
                <a:gd name="f85" fmla="*/ 1631442 f69 1"/>
                <a:gd name="f86" fmla="*/ 667893 f68 1"/>
                <a:gd name="f87" fmla="*/ 1613154 f69 1"/>
                <a:gd name="f88" fmla="*/ 1457579 f68 1"/>
                <a:gd name="f89" fmla="*/ 1226693 f69 1"/>
                <a:gd name="f90" fmla="*/ 1869440 f68 1"/>
                <a:gd name="f91" fmla="*/ 0 f69 1"/>
                <a:gd name="f92" fmla="*/ 3170301 f68 1"/>
                <a:gd name="f93" fmla="*/ 40005 f69 1"/>
                <a:gd name="f94" fmla="*/ 3205861 f68 1"/>
                <a:gd name="f95" fmla="*/ 1538605 f69 1"/>
                <a:gd name="f96" fmla="*/ 1620774 f68 1"/>
                <a:gd name="f97" fmla="*/ f70 1 f2"/>
                <a:gd name="f98" fmla="*/ f73 1 1822825"/>
                <a:gd name="f99" fmla="*/ f74 1 3205860"/>
                <a:gd name="f100" fmla="*/ f75 1 1822825"/>
                <a:gd name="f101" fmla="*/ f76 1 3205860"/>
                <a:gd name="f102" fmla="*/ f77 1 1822825"/>
                <a:gd name="f103" fmla="*/ f78 1 3205860"/>
                <a:gd name="f104" fmla="*/ f79 1 1822825"/>
                <a:gd name="f105" fmla="*/ f80 1 3205860"/>
                <a:gd name="f106" fmla="*/ f81 1 1822825"/>
                <a:gd name="f107" fmla="*/ f82 1 3205860"/>
                <a:gd name="f108" fmla="*/ f83 1 1822825"/>
                <a:gd name="f109" fmla="*/ f84 1 3205860"/>
                <a:gd name="f110" fmla="*/ f85 1 1822825"/>
                <a:gd name="f111" fmla="*/ f86 1 3205860"/>
                <a:gd name="f112" fmla="*/ f87 1 1822825"/>
                <a:gd name="f113" fmla="*/ f88 1 3205860"/>
                <a:gd name="f114" fmla="*/ f89 1 1822825"/>
                <a:gd name="f115" fmla="*/ f90 1 3205860"/>
                <a:gd name="f116" fmla="*/ f91 1 1822825"/>
                <a:gd name="f117" fmla="*/ f92 1 3205860"/>
                <a:gd name="f118" fmla="*/ f93 1 1822825"/>
                <a:gd name="f119" fmla="*/ f94 1 3205860"/>
                <a:gd name="f120" fmla="*/ f95 1 1822825"/>
                <a:gd name="f121" fmla="*/ f96 1 3205860"/>
                <a:gd name="f122" fmla="*/ f5 1 f71"/>
                <a:gd name="f123" fmla="*/ f6 1 f71"/>
                <a:gd name="f124" fmla="*/ f5 1 f72"/>
                <a:gd name="f125" fmla="*/ f7 1 f72"/>
                <a:gd name="f126" fmla="+- f97 0 f1"/>
                <a:gd name="f127" fmla="*/ f98 1 f71"/>
                <a:gd name="f128" fmla="*/ f99 1 f72"/>
                <a:gd name="f129" fmla="*/ f100 1 f71"/>
                <a:gd name="f130" fmla="*/ f101 1 f72"/>
                <a:gd name="f131" fmla="*/ f102 1 f71"/>
                <a:gd name="f132" fmla="*/ f103 1 f72"/>
                <a:gd name="f133" fmla="*/ f104 1 f71"/>
                <a:gd name="f134" fmla="*/ f105 1 f72"/>
                <a:gd name="f135" fmla="*/ f106 1 f71"/>
                <a:gd name="f136" fmla="*/ f107 1 f72"/>
                <a:gd name="f137" fmla="*/ f108 1 f71"/>
                <a:gd name="f138" fmla="*/ f109 1 f72"/>
                <a:gd name="f139" fmla="*/ f110 1 f71"/>
                <a:gd name="f140" fmla="*/ f111 1 f72"/>
                <a:gd name="f141" fmla="*/ f112 1 f71"/>
                <a:gd name="f142" fmla="*/ f113 1 f72"/>
                <a:gd name="f143" fmla="*/ f114 1 f71"/>
                <a:gd name="f144" fmla="*/ f115 1 f72"/>
                <a:gd name="f145" fmla="*/ f116 1 f71"/>
                <a:gd name="f146" fmla="*/ f117 1 f72"/>
                <a:gd name="f147" fmla="*/ f118 1 f71"/>
                <a:gd name="f148" fmla="*/ f119 1 f72"/>
                <a:gd name="f149" fmla="*/ f120 1 f71"/>
                <a:gd name="f150" fmla="*/ f121 1 f72"/>
                <a:gd name="f151" fmla="*/ f122 f66 1"/>
                <a:gd name="f152" fmla="*/ f123 f66 1"/>
                <a:gd name="f153" fmla="*/ f125 f67 1"/>
                <a:gd name="f154" fmla="*/ f124 f67 1"/>
                <a:gd name="f155" fmla="*/ f127 f66 1"/>
                <a:gd name="f156" fmla="*/ f128 f67 1"/>
                <a:gd name="f157" fmla="*/ f129 f66 1"/>
                <a:gd name="f158" fmla="*/ f130 f67 1"/>
                <a:gd name="f159" fmla="*/ f131 f66 1"/>
                <a:gd name="f160" fmla="*/ f132 f67 1"/>
                <a:gd name="f161" fmla="*/ f133 f66 1"/>
                <a:gd name="f162" fmla="*/ f134 f67 1"/>
                <a:gd name="f163" fmla="*/ f135 f66 1"/>
                <a:gd name="f164" fmla="*/ f136 f67 1"/>
                <a:gd name="f165" fmla="*/ f137 f66 1"/>
                <a:gd name="f166" fmla="*/ f138 f67 1"/>
                <a:gd name="f167" fmla="*/ f139 f66 1"/>
                <a:gd name="f168" fmla="*/ f140 f67 1"/>
                <a:gd name="f169" fmla="*/ f141 f66 1"/>
                <a:gd name="f170" fmla="*/ f142 f67 1"/>
                <a:gd name="f171" fmla="*/ f143 f66 1"/>
                <a:gd name="f172" fmla="*/ f144 f67 1"/>
                <a:gd name="f173" fmla="*/ f145 f66 1"/>
                <a:gd name="f174" fmla="*/ f146 f67 1"/>
                <a:gd name="f175" fmla="*/ f147 f66 1"/>
                <a:gd name="f176" fmla="*/ f148 f67 1"/>
                <a:gd name="f177" fmla="*/ f149 f66 1"/>
                <a:gd name="f178" fmla="*/ f150 f6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6">
                  <a:pos x="f155" y="f156"/>
                </a:cxn>
                <a:cxn ang="f126">
                  <a:pos x="f157" y="f158"/>
                </a:cxn>
                <a:cxn ang="f126">
                  <a:pos x="f159" y="f160"/>
                </a:cxn>
                <a:cxn ang="f126">
                  <a:pos x="f161" y="f162"/>
                </a:cxn>
                <a:cxn ang="f126">
                  <a:pos x="f163" y="f164"/>
                </a:cxn>
                <a:cxn ang="f126">
                  <a:pos x="f165" y="f166"/>
                </a:cxn>
                <a:cxn ang="f126">
                  <a:pos x="f167" y="f168"/>
                </a:cxn>
                <a:cxn ang="f126">
                  <a:pos x="f169" y="f170"/>
                </a:cxn>
                <a:cxn ang="f126">
                  <a:pos x="f171" y="f172"/>
                </a:cxn>
                <a:cxn ang="f126">
                  <a:pos x="f173" y="f174"/>
                </a:cxn>
                <a:cxn ang="f126">
                  <a:pos x="f175" y="f176"/>
                </a:cxn>
                <a:cxn ang="f126">
                  <a:pos x="f177" y="f178"/>
                </a:cxn>
                <a:cxn ang="f126">
                  <a:pos x="f155" y="f156"/>
                </a:cxn>
              </a:cxnLst>
              <a:rect l="f151" t="f154" r="f152" b="f153"/>
              <a:pathLst>
                <a:path w="1822825" h="320586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0" y="f47"/>
                  </a:cubicBezTo>
                  <a:cubicBezTo>
                    <a:pt x="f48" y="f49"/>
                    <a:pt x="f50" y="f51"/>
                    <a:pt x="f5" y="f52"/>
                  </a:cubicBez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4" name="Freeform: Shape 200">
              <a:extLst>
                <a:ext uri="{FF2B5EF4-FFF2-40B4-BE49-F238E27FC236}">
                  <a16:creationId xmlns:a16="http://schemas.microsoft.com/office/drawing/2014/main" id="{7A8BF012-2349-4F7E-9003-7709C3375F67}"/>
                </a:ext>
              </a:extLst>
            </p:cNvPr>
            <p:cNvSpPr/>
            <p:nvPr/>
          </p:nvSpPr>
          <p:spPr>
            <a:xfrm>
              <a:off x="7262878" y="87252"/>
              <a:ext cx="1851952" cy="33588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51952"/>
                <a:gd name="f7" fmla="val 3358896"/>
                <a:gd name="f8" fmla="val 1847088"/>
                <a:gd name="f9" fmla="val 1050671"/>
                <a:gd name="f10" fmla="val 1826514"/>
                <a:gd name="f11" fmla="val 860806"/>
                <a:gd name="f12" fmla="val 1749552"/>
                <a:gd name="f13" fmla="val 695071"/>
                <a:gd name="f14" fmla="val 1599565"/>
                <a:gd name="f15" fmla="val 565023"/>
                <a:gd name="f16" fmla="val 1519301"/>
                <a:gd name="f17" fmla="val 495427"/>
                <a:gd name="f18" fmla="val 1441831"/>
                <a:gd name="f19" fmla="val 423037"/>
                <a:gd name="f20" fmla="val 1362202"/>
                <a:gd name="f21" fmla="val 352679"/>
                <a:gd name="f22" fmla="val 962787"/>
                <a:gd name="f23" fmla="val 927862"/>
                <a:gd name="f24" fmla="val 42291"/>
                <a:gd name="f25" fmla="val 1092877"/>
                <a:gd name="f26" fmla="val 188341"/>
                <a:gd name="f27" fmla="val 1257977"/>
                <a:gd name="f28" fmla="val 334349"/>
                <a:gd name="f29" fmla="val 1423162"/>
                <a:gd name="f30" fmla="val 480314"/>
                <a:gd name="f31" fmla="val 1503426"/>
                <a:gd name="f32" fmla="val 551434"/>
                <a:gd name="f33" fmla="val 1589024"/>
                <a:gd name="f34" fmla="val 620649"/>
                <a:gd name="f35" fmla="val 1653032"/>
                <a:gd name="f36" fmla="val 704469"/>
                <a:gd name="f37" fmla="val 1868932"/>
                <a:gd name="f38" fmla="val 986409"/>
                <a:gd name="f39" fmla="val 1839214"/>
                <a:gd name="f40" fmla="val 1377569"/>
                <a:gd name="f41" fmla="val 1592580"/>
                <a:gd name="f42" fmla="val 1638427"/>
                <a:gd name="f43" fmla="val 1168146"/>
                <a:gd name="f44" fmla="val 2086356"/>
                <a:gd name="f45" fmla="val 120904"/>
                <a:gd name="f46" fmla="val 3194177"/>
                <a:gd name="f47" fmla="val 3323336"/>
                <a:gd name="f48" fmla="val 40005"/>
                <a:gd name="f49" fmla="val 105156"/>
                <a:gd name="f50" fmla="val 3288411"/>
                <a:gd name="f51" fmla="val 1106043"/>
                <a:gd name="f52" fmla="val 2229993"/>
                <a:gd name="f53" fmla="val 1609217"/>
                <a:gd name="f54" fmla="val 1702181"/>
                <a:gd name="f55" fmla="val 1785620"/>
                <a:gd name="f56" fmla="val 1516380"/>
                <a:gd name="f57" fmla="val 1874393"/>
                <a:gd name="f58" fmla="val 1302639"/>
                <a:gd name="f59" fmla="+- 0 0 -90"/>
                <a:gd name="f60" fmla="*/ f3 1 1851952"/>
                <a:gd name="f61" fmla="*/ f4 1 3358896"/>
                <a:gd name="f62" fmla="+- f7 0 f5"/>
                <a:gd name="f63" fmla="+- f6 0 f5"/>
                <a:gd name="f64" fmla="*/ f59 f0 1"/>
                <a:gd name="f65" fmla="*/ f63 1 1851952"/>
                <a:gd name="f66" fmla="*/ f62 1 3358896"/>
                <a:gd name="f67" fmla="*/ 1847088 f63 1"/>
                <a:gd name="f68" fmla="*/ 1050671 f62 1"/>
                <a:gd name="f69" fmla="*/ 1599565 f63 1"/>
                <a:gd name="f70" fmla="*/ 565023 f62 1"/>
                <a:gd name="f71" fmla="*/ 1362202 f63 1"/>
                <a:gd name="f72" fmla="*/ 352679 f62 1"/>
                <a:gd name="f73" fmla="*/ 962787 f63 1"/>
                <a:gd name="f74" fmla="*/ 0 f62 1"/>
                <a:gd name="f75" fmla="*/ 927862 f63 1"/>
                <a:gd name="f76" fmla="*/ 42291 f62 1"/>
                <a:gd name="f77" fmla="*/ 1423162 f63 1"/>
                <a:gd name="f78" fmla="*/ 480314 f62 1"/>
                <a:gd name="f79" fmla="*/ 1653032 f63 1"/>
                <a:gd name="f80" fmla="*/ 704469 f62 1"/>
                <a:gd name="f81" fmla="*/ 1592580 f63 1"/>
                <a:gd name="f82" fmla="*/ 1638427 f62 1"/>
                <a:gd name="f83" fmla="*/ 0 f63 1"/>
                <a:gd name="f84" fmla="*/ 3323336 f62 1"/>
                <a:gd name="f85" fmla="*/ 40005 f63 1"/>
                <a:gd name="f86" fmla="*/ 3358896 f62 1"/>
                <a:gd name="f87" fmla="*/ 1609217 f63 1"/>
                <a:gd name="f88" fmla="*/ 1702181 f62 1"/>
                <a:gd name="f89" fmla="*/ f64 1 f2"/>
                <a:gd name="f90" fmla="*/ f67 1 1851952"/>
                <a:gd name="f91" fmla="*/ f68 1 3358896"/>
                <a:gd name="f92" fmla="*/ f69 1 1851952"/>
                <a:gd name="f93" fmla="*/ f70 1 3358896"/>
                <a:gd name="f94" fmla="*/ f71 1 1851952"/>
                <a:gd name="f95" fmla="*/ f72 1 3358896"/>
                <a:gd name="f96" fmla="*/ f73 1 1851952"/>
                <a:gd name="f97" fmla="*/ f74 1 3358896"/>
                <a:gd name="f98" fmla="*/ f75 1 1851952"/>
                <a:gd name="f99" fmla="*/ f76 1 3358896"/>
                <a:gd name="f100" fmla="*/ f77 1 1851952"/>
                <a:gd name="f101" fmla="*/ f78 1 3358896"/>
                <a:gd name="f102" fmla="*/ f79 1 1851952"/>
                <a:gd name="f103" fmla="*/ f80 1 3358896"/>
                <a:gd name="f104" fmla="*/ f81 1 1851952"/>
                <a:gd name="f105" fmla="*/ f82 1 3358896"/>
                <a:gd name="f106" fmla="*/ f83 1 1851952"/>
                <a:gd name="f107" fmla="*/ f84 1 3358896"/>
                <a:gd name="f108" fmla="*/ f85 1 1851952"/>
                <a:gd name="f109" fmla="*/ f86 1 3358896"/>
                <a:gd name="f110" fmla="*/ f87 1 1851952"/>
                <a:gd name="f111" fmla="*/ f88 1 3358896"/>
                <a:gd name="f112" fmla="*/ f5 1 f65"/>
                <a:gd name="f113" fmla="*/ f6 1 f65"/>
                <a:gd name="f114" fmla="*/ f5 1 f66"/>
                <a:gd name="f115" fmla="*/ f7 1 f66"/>
                <a:gd name="f116" fmla="+- f89 0 f1"/>
                <a:gd name="f117" fmla="*/ f90 1 f65"/>
                <a:gd name="f118" fmla="*/ f91 1 f66"/>
                <a:gd name="f119" fmla="*/ f92 1 f65"/>
                <a:gd name="f120" fmla="*/ f93 1 f66"/>
                <a:gd name="f121" fmla="*/ f94 1 f65"/>
                <a:gd name="f122" fmla="*/ f95 1 f66"/>
                <a:gd name="f123" fmla="*/ f96 1 f65"/>
                <a:gd name="f124" fmla="*/ f97 1 f66"/>
                <a:gd name="f125" fmla="*/ f98 1 f65"/>
                <a:gd name="f126" fmla="*/ f99 1 f66"/>
                <a:gd name="f127" fmla="*/ f100 1 f65"/>
                <a:gd name="f128" fmla="*/ f101 1 f66"/>
                <a:gd name="f129" fmla="*/ f102 1 f65"/>
                <a:gd name="f130" fmla="*/ f103 1 f66"/>
                <a:gd name="f131" fmla="*/ f104 1 f65"/>
                <a:gd name="f132" fmla="*/ f105 1 f66"/>
                <a:gd name="f133" fmla="*/ f106 1 f65"/>
                <a:gd name="f134" fmla="*/ f107 1 f66"/>
                <a:gd name="f135" fmla="*/ f108 1 f65"/>
                <a:gd name="f136" fmla="*/ f109 1 f66"/>
                <a:gd name="f137" fmla="*/ f110 1 f65"/>
                <a:gd name="f138" fmla="*/ f111 1 f66"/>
                <a:gd name="f139" fmla="*/ f112 f60 1"/>
                <a:gd name="f140" fmla="*/ f113 f60 1"/>
                <a:gd name="f141" fmla="*/ f115 f61 1"/>
                <a:gd name="f142" fmla="*/ f114 f61 1"/>
                <a:gd name="f143" fmla="*/ f117 f60 1"/>
                <a:gd name="f144" fmla="*/ f118 f61 1"/>
                <a:gd name="f145" fmla="*/ f119 f60 1"/>
                <a:gd name="f146" fmla="*/ f120 f61 1"/>
                <a:gd name="f147" fmla="*/ f121 f60 1"/>
                <a:gd name="f148" fmla="*/ f122 f61 1"/>
                <a:gd name="f149" fmla="*/ f123 f60 1"/>
                <a:gd name="f150" fmla="*/ f124 f61 1"/>
                <a:gd name="f151" fmla="*/ f125 f60 1"/>
                <a:gd name="f152" fmla="*/ f126 f61 1"/>
                <a:gd name="f153" fmla="*/ f127 f60 1"/>
                <a:gd name="f154" fmla="*/ f128 f61 1"/>
                <a:gd name="f155" fmla="*/ f129 f60 1"/>
                <a:gd name="f156" fmla="*/ f130 f61 1"/>
                <a:gd name="f157" fmla="*/ f131 f60 1"/>
                <a:gd name="f158" fmla="*/ f132 f61 1"/>
                <a:gd name="f159" fmla="*/ f133 f60 1"/>
                <a:gd name="f160" fmla="*/ f134 f61 1"/>
                <a:gd name="f161" fmla="*/ f135 f60 1"/>
                <a:gd name="f162" fmla="*/ f136 f61 1"/>
                <a:gd name="f163" fmla="*/ f137 f60 1"/>
                <a:gd name="f164" fmla="*/ f138 f6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6">
                  <a:pos x="f143" y="f144"/>
                </a:cxn>
                <a:cxn ang="f116">
                  <a:pos x="f145" y="f146"/>
                </a:cxn>
                <a:cxn ang="f116">
                  <a:pos x="f147" y="f148"/>
                </a:cxn>
                <a:cxn ang="f116">
                  <a:pos x="f149" y="f150"/>
                </a:cxn>
                <a:cxn ang="f116">
                  <a:pos x="f151" y="f152"/>
                </a:cxn>
                <a:cxn ang="f116">
                  <a:pos x="f153" y="f154"/>
                </a:cxn>
                <a:cxn ang="f116">
                  <a:pos x="f155" y="f156"/>
                </a:cxn>
                <a:cxn ang="f116">
                  <a:pos x="f157" y="f158"/>
                </a:cxn>
                <a:cxn ang="f116">
                  <a:pos x="f159" y="f160"/>
                </a:cxn>
                <a:cxn ang="f116">
                  <a:pos x="f161" y="f162"/>
                </a:cxn>
                <a:cxn ang="f116">
                  <a:pos x="f163" y="f164"/>
                </a:cxn>
                <a:cxn ang="f116">
                  <a:pos x="f143" y="f144"/>
                </a:cxn>
              </a:cxnLst>
              <a:rect l="f139" t="f142" r="f140" b="f141"/>
              <a:pathLst>
                <a:path w="1851952" h="335889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7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5" name="Freeform: Shape 201">
              <a:extLst>
                <a:ext uri="{FF2B5EF4-FFF2-40B4-BE49-F238E27FC236}">
                  <a16:creationId xmlns:a16="http://schemas.microsoft.com/office/drawing/2014/main" id="{BC7F0E4D-9B20-4438-858A-E369AE57CD81}"/>
                </a:ext>
              </a:extLst>
            </p:cNvPr>
            <p:cNvSpPr/>
            <p:nvPr/>
          </p:nvSpPr>
          <p:spPr>
            <a:xfrm>
              <a:off x="7330058" y="2542"/>
              <a:ext cx="1896090" cy="35134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96094"/>
                <a:gd name="f7" fmla="val 3513455"/>
                <a:gd name="f8" fmla="val 1581277"/>
                <a:gd name="f9" fmla="val 624078"/>
                <a:gd name="f10" fmla="val 1732534"/>
                <a:gd name="f11" fmla="val 758063"/>
                <a:gd name="f12" fmla="val 1809877"/>
                <a:gd name="f13" fmla="val 928878"/>
                <a:gd name="f14" fmla="val 1832229"/>
                <a:gd name="f15" fmla="val 1122553"/>
                <a:gd name="f16" fmla="val 1862709"/>
                <a:gd name="f17" fmla="val 1383538"/>
                <a:gd name="f18" fmla="val 1779270"/>
                <a:gd name="f19" fmla="val 1610868"/>
                <a:gd name="f20" fmla="val 1595628"/>
                <a:gd name="f21" fmla="val 1804670"/>
                <a:gd name="f22" fmla="val 1128903"/>
                <a:gd name="f23" fmla="val 2297176"/>
                <a:gd name="f24" fmla="val 76073"/>
                <a:gd name="f25" fmla="val 3413760"/>
                <a:gd name="f26" fmla="val 16002"/>
                <a:gd name="f27" fmla="val 3478911"/>
                <a:gd name="f28" fmla="val 3468116"/>
                <a:gd name="f29" fmla="val 50800"/>
                <a:gd name="f30" fmla="val 313944"/>
                <a:gd name="f31" fmla="val 3235960"/>
                <a:gd name="f32" fmla="val 651002"/>
                <a:gd name="f33" fmla="val 2880360"/>
                <a:gd name="f34" fmla="val 923713"/>
                <a:gd name="f35" fmla="val 2592493"/>
                <a:gd name="f36" fmla="val 1196382"/>
                <a:gd name="f37" fmla="val 2305008"/>
                <a:gd name="f38" fmla="val 1469009"/>
                <a:gd name="f39" fmla="val 2017903"/>
                <a:gd name="f40" fmla="val 1549654"/>
                <a:gd name="f41" fmla="val 1932559"/>
                <a:gd name="f42" fmla="val 1635379"/>
                <a:gd name="f43" fmla="val 1850644"/>
                <a:gd name="f44" fmla="val 1706626"/>
                <a:gd name="f45" fmla="val 1758315"/>
                <a:gd name="f46" fmla="val 1999869"/>
                <a:gd name="f47" fmla="val 1377315"/>
                <a:gd name="f48" fmla="val 1947926"/>
                <a:gd name="f49" fmla="val 867156"/>
                <a:gd name="f50" fmla="val 1584071"/>
                <a:gd name="f51" fmla="val 545846"/>
                <a:gd name="f52" fmla="val 1378077"/>
                <a:gd name="f53" fmla="val 363813"/>
                <a:gd name="f54" fmla="val 1171914"/>
                <a:gd name="f55" fmla="val 181864"/>
                <a:gd name="f56" fmla="val 965581"/>
                <a:gd name="f57" fmla="val 927481"/>
                <a:gd name="f58" fmla="val 45593"/>
                <a:gd name="f59" fmla="val 1145921"/>
                <a:gd name="f60" fmla="val 238379"/>
                <a:gd name="f61" fmla="val 1363853"/>
                <a:gd name="f62" fmla="val 431207"/>
                <a:gd name="f63" fmla="+- 0 0 -90"/>
                <a:gd name="f64" fmla="*/ f3 1 1896094"/>
                <a:gd name="f65" fmla="*/ f4 1 3513455"/>
                <a:gd name="f66" fmla="+- f7 0 f5"/>
                <a:gd name="f67" fmla="+- f6 0 f5"/>
                <a:gd name="f68" fmla="*/ f63 f0 1"/>
                <a:gd name="f69" fmla="*/ f67 1 1896094"/>
                <a:gd name="f70" fmla="*/ f66 1 3513455"/>
                <a:gd name="f71" fmla="*/ 1581277 f67 1"/>
                <a:gd name="f72" fmla="*/ 624078 f66 1"/>
                <a:gd name="f73" fmla="*/ 1832229 f67 1"/>
                <a:gd name="f74" fmla="*/ 1122553 f66 1"/>
                <a:gd name="f75" fmla="*/ 1595628 f67 1"/>
                <a:gd name="f76" fmla="*/ 1804670 f66 1"/>
                <a:gd name="f77" fmla="*/ 16002 f67 1"/>
                <a:gd name="f78" fmla="*/ 3478911 f66 1"/>
                <a:gd name="f79" fmla="*/ 0 f67 1"/>
                <a:gd name="f80" fmla="*/ 3468116 f66 1"/>
                <a:gd name="f81" fmla="*/ 50800 f67 1"/>
                <a:gd name="f82" fmla="*/ 3513455 f66 1"/>
                <a:gd name="f83" fmla="*/ 313944 f67 1"/>
                <a:gd name="f84" fmla="*/ 3235960 f66 1"/>
                <a:gd name="f85" fmla="*/ 651002 f67 1"/>
                <a:gd name="f86" fmla="*/ 2880360 f66 1"/>
                <a:gd name="f87" fmla="*/ 1469009 f67 1"/>
                <a:gd name="f88" fmla="*/ 2017903 f66 1"/>
                <a:gd name="f89" fmla="*/ 1706626 f67 1"/>
                <a:gd name="f90" fmla="*/ 1758315 f66 1"/>
                <a:gd name="f91" fmla="*/ 1584071 f67 1"/>
                <a:gd name="f92" fmla="*/ 545846 f66 1"/>
                <a:gd name="f93" fmla="*/ 965581 f67 1"/>
                <a:gd name="f94" fmla="*/ 0 f66 1"/>
                <a:gd name="f95" fmla="*/ 927481 f67 1"/>
                <a:gd name="f96" fmla="*/ 45593 f66 1"/>
                <a:gd name="f97" fmla="*/ f68 1 f2"/>
                <a:gd name="f98" fmla="*/ f71 1 1896094"/>
                <a:gd name="f99" fmla="*/ f72 1 3513455"/>
                <a:gd name="f100" fmla="*/ f73 1 1896094"/>
                <a:gd name="f101" fmla="*/ f74 1 3513455"/>
                <a:gd name="f102" fmla="*/ f75 1 1896094"/>
                <a:gd name="f103" fmla="*/ f76 1 3513455"/>
                <a:gd name="f104" fmla="*/ f77 1 1896094"/>
                <a:gd name="f105" fmla="*/ f78 1 3513455"/>
                <a:gd name="f106" fmla="*/ f79 1 1896094"/>
                <a:gd name="f107" fmla="*/ f80 1 3513455"/>
                <a:gd name="f108" fmla="*/ f81 1 1896094"/>
                <a:gd name="f109" fmla="*/ f82 1 3513455"/>
                <a:gd name="f110" fmla="*/ f83 1 1896094"/>
                <a:gd name="f111" fmla="*/ f84 1 3513455"/>
                <a:gd name="f112" fmla="*/ f85 1 1896094"/>
                <a:gd name="f113" fmla="*/ f86 1 3513455"/>
                <a:gd name="f114" fmla="*/ f87 1 1896094"/>
                <a:gd name="f115" fmla="*/ f88 1 3513455"/>
                <a:gd name="f116" fmla="*/ f89 1 1896094"/>
                <a:gd name="f117" fmla="*/ f90 1 3513455"/>
                <a:gd name="f118" fmla="*/ f91 1 1896094"/>
                <a:gd name="f119" fmla="*/ f92 1 3513455"/>
                <a:gd name="f120" fmla="*/ f93 1 1896094"/>
                <a:gd name="f121" fmla="*/ f94 1 3513455"/>
                <a:gd name="f122" fmla="*/ f95 1 1896094"/>
                <a:gd name="f123" fmla="*/ f96 1 3513455"/>
                <a:gd name="f124" fmla="*/ f5 1 f69"/>
                <a:gd name="f125" fmla="*/ f6 1 f69"/>
                <a:gd name="f126" fmla="*/ f5 1 f70"/>
                <a:gd name="f127" fmla="*/ f7 1 f70"/>
                <a:gd name="f128" fmla="+- f97 0 f1"/>
                <a:gd name="f129" fmla="*/ f98 1 f69"/>
                <a:gd name="f130" fmla="*/ f99 1 f70"/>
                <a:gd name="f131" fmla="*/ f100 1 f69"/>
                <a:gd name="f132" fmla="*/ f101 1 f70"/>
                <a:gd name="f133" fmla="*/ f102 1 f69"/>
                <a:gd name="f134" fmla="*/ f103 1 f70"/>
                <a:gd name="f135" fmla="*/ f104 1 f69"/>
                <a:gd name="f136" fmla="*/ f105 1 f70"/>
                <a:gd name="f137" fmla="*/ f106 1 f69"/>
                <a:gd name="f138" fmla="*/ f107 1 f70"/>
                <a:gd name="f139" fmla="*/ f108 1 f69"/>
                <a:gd name="f140" fmla="*/ f109 1 f70"/>
                <a:gd name="f141" fmla="*/ f110 1 f69"/>
                <a:gd name="f142" fmla="*/ f111 1 f70"/>
                <a:gd name="f143" fmla="*/ f112 1 f69"/>
                <a:gd name="f144" fmla="*/ f113 1 f70"/>
                <a:gd name="f145" fmla="*/ f114 1 f69"/>
                <a:gd name="f146" fmla="*/ f115 1 f70"/>
                <a:gd name="f147" fmla="*/ f116 1 f69"/>
                <a:gd name="f148" fmla="*/ f117 1 f70"/>
                <a:gd name="f149" fmla="*/ f118 1 f69"/>
                <a:gd name="f150" fmla="*/ f119 1 f70"/>
                <a:gd name="f151" fmla="*/ f120 1 f69"/>
                <a:gd name="f152" fmla="*/ f121 1 f70"/>
                <a:gd name="f153" fmla="*/ f122 1 f69"/>
                <a:gd name="f154" fmla="*/ f123 1 f70"/>
                <a:gd name="f155" fmla="*/ f124 f64 1"/>
                <a:gd name="f156" fmla="*/ f125 f64 1"/>
                <a:gd name="f157" fmla="*/ f127 f65 1"/>
                <a:gd name="f158" fmla="*/ f126 f65 1"/>
                <a:gd name="f159" fmla="*/ f129 f64 1"/>
                <a:gd name="f160" fmla="*/ f130 f65 1"/>
                <a:gd name="f161" fmla="*/ f131 f64 1"/>
                <a:gd name="f162" fmla="*/ f132 f65 1"/>
                <a:gd name="f163" fmla="*/ f133 f64 1"/>
                <a:gd name="f164" fmla="*/ f134 f65 1"/>
                <a:gd name="f165" fmla="*/ f135 f64 1"/>
                <a:gd name="f166" fmla="*/ f136 f65 1"/>
                <a:gd name="f167" fmla="*/ f137 f64 1"/>
                <a:gd name="f168" fmla="*/ f138 f65 1"/>
                <a:gd name="f169" fmla="*/ f139 f64 1"/>
                <a:gd name="f170" fmla="*/ f140 f65 1"/>
                <a:gd name="f171" fmla="*/ f141 f64 1"/>
                <a:gd name="f172" fmla="*/ f142 f65 1"/>
                <a:gd name="f173" fmla="*/ f143 f64 1"/>
                <a:gd name="f174" fmla="*/ f144 f65 1"/>
                <a:gd name="f175" fmla="*/ f145 f64 1"/>
                <a:gd name="f176" fmla="*/ f146 f65 1"/>
                <a:gd name="f177" fmla="*/ f147 f64 1"/>
                <a:gd name="f178" fmla="*/ f148 f65 1"/>
                <a:gd name="f179" fmla="*/ f149 f64 1"/>
                <a:gd name="f180" fmla="*/ f150 f65 1"/>
                <a:gd name="f181" fmla="*/ f151 f64 1"/>
                <a:gd name="f182" fmla="*/ f152 f65 1"/>
                <a:gd name="f183" fmla="*/ f153 f64 1"/>
                <a:gd name="f184" fmla="*/ f154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2"/>
                </a:cxn>
                <a:cxn ang="f128">
                  <a:pos x="f171" y="f172"/>
                </a:cxn>
                <a:cxn ang="f128">
                  <a:pos x="f173" y="f174"/>
                </a:cxn>
                <a:cxn ang="f128">
                  <a:pos x="f175" y="f176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81" y="f182"/>
                </a:cxn>
                <a:cxn ang="f128">
                  <a:pos x="f183" y="f184"/>
                </a:cxn>
                <a:cxn ang="f128">
                  <a:pos x="f159" y="f160"/>
                </a:cxn>
              </a:cxnLst>
              <a:rect l="f155" t="f158" r="f156" b="f157"/>
              <a:pathLst>
                <a:path w="1896094" h="351345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5" y="f28"/>
                  </a:lnTo>
                  <a:lnTo>
                    <a:pt x="f29" y="f7"/>
                  </a:lnTo>
                  <a:lnTo>
                    <a:pt x="f30" y="f31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"/>
                  </a:cubicBezTo>
                  <a:lnTo>
                    <a:pt x="f57" y="f58"/>
                  </a:lnTo>
                  <a:cubicBezTo>
                    <a:pt x="f59" y="f60"/>
                    <a:pt x="f61" y="f62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6" name="Freeform: Shape 202">
              <a:extLst>
                <a:ext uri="{FF2B5EF4-FFF2-40B4-BE49-F238E27FC236}">
                  <a16:creationId xmlns:a16="http://schemas.microsoft.com/office/drawing/2014/main" id="{90599FD1-C3CD-4CE4-A161-CAB77E462E8E}"/>
                </a:ext>
              </a:extLst>
            </p:cNvPr>
            <p:cNvSpPr/>
            <p:nvPr/>
          </p:nvSpPr>
          <p:spPr>
            <a:xfrm>
              <a:off x="7274180" y="3520568"/>
              <a:ext cx="71368" cy="687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373"/>
                <a:gd name="f7" fmla="val 68707"/>
                <a:gd name="f8" fmla="val 34163"/>
                <a:gd name="f9" fmla="val 35433"/>
                <a:gd name="f10" fmla="val 37211"/>
                <a:gd name="f11" fmla="val 71374"/>
                <a:gd name="f12" fmla="val 32639"/>
                <a:gd name="f13" fmla="+- 0 0 -90"/>
                <a:gd name="f14" fmla="*/ f3 1 71373"/>
                <a:gd name="f15" fmla="*/ f4 1 68707"/>
                <a:gd name="f16" fmla="+- f7 0 f5"/>
                <a:gd name="f17" fmla="+- f6 0 f5"/>
                <a:gd name="f18" fmla="*/ f13 f0 1"/>
                <a:gd name="f19" fmla="*/ f17 1 71373"/>
                <a:gd name="f20" fmla="*/ f16 1 68707"/>
                <a:gd name="f21" fmla="*/ 34163 f17 1"/>
                <a:gd name="f22" fmla="*/ 0 f16 1"/>
                <a:gd name="f23" fmla="*/ 0 f17 1"/>
                <a:gd name="f24" fmla="*/ 35433 f16 1"/>
                <a:gd name="f25" fmla="*/ 37211 f17 1"/>
                <a:gd name="f26" fmla="*/ 68707 f16 1"/>
                <a:gd name="f27" fmla="*/ 71374 f17 1"/>
                <a:gd name="f28" fmla="*/ 32639 f16 1"/>
                <a:gd name="f29" fmla="*/ f18 1 f2"/>
                <a:gd name="f30" fmla="*/ f21 1 71373"/>
                <a:gd name="f31" fmla="*/ f22 1 68707"/>
                <a:gd name="f32" fmla="*/ f23 1 71373"/>
                <a:gd name="f33" fmla="*/ f24 1 68707"/>
                <a:gd name="f34" fmla="*/ f25 1 71373"/>
                <a:gd name="f35" fmla="*/ f26 1 68707"/>
                <a:gd name="f36" fmla="*/ f27 1 71373"/>
                <a:gd name="f37" fmla="*/ f28 1 6870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373" h="6870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7" name="Freeform: Shape 203">
              <a:extLst>
                <a:ext uri="{FF2B5EF4-FFF2-40B4-BE49-F238E27FC236}">
                  <a16:creationId xmlns:a16="http://schemas.microsoft.com/office/drawing/2014/main" id="{D0E40933-FC82-4BAA-9D7D-C0461231BF82}"/>
                </a:ext>
              </a:extLst>
            </p:cNvPr>
            <p:cNvSpPr/>
            <p:nvPr/>
          </p:nvSpPr>
          <p:spPr>
            <a:xfrm>
              <a:off x="7100444" y="254002"/>
              <a:ext cx="1795104" cy="30596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95101"/>
                <a:gd name="f7" fmla="val 3059684"/>
                <a:gd name="f8" fmla="val 1252728"/>
                <a:gd name="f9" fmla="val 1767332"/>
                <a:gd name="f10" fmla="val 1391793"/>
                <a:gd name="f11" fmla="val 1620266"/>
                <a:gd name="f12" fmla="val 1535176"/>
                <a:gd name="f13" fmla="val 1476502"/>
                <a:gd name="f14" fmla="val 1667256"/>
                <a:gd name="f15" fmla="val 1323594"/>
                <a:gd name="f16" fmla="val 1876679"/>
                <a:gd name="f17" fmla="val 1081151"/>
                <a:gd name="f18" fmla="val 1809877"/>
                <a:gd name="f19" fmla="val 718947"/>
                <a:gd name="f20" fmla="val 1603756"/>
                <a:gd name="f21" fmla="val 541782"/>
                <a:gd name="f22" fmla="val 1397635"/>
                <a:gd name="f23" fmla="val 364617"/>
                <a:gd name="f24" fmla="val 1191641"/>
                <a:gd name="f25" fmla="val 181991"/>
                <a:gd name="f26" fmla="val 987552"/>
                <a:gd name="f27" fmla="val 953770"/>
                <a:gd name="f28" fmla="val 40894"/>
                <a:gd name="f29" fmla="val 1343660"/>
                <a:gd name="f30" fmla="val 384937"/>
                <a:gd name="f31" fmla="val 1434973"/>
                <a:gd name="f32" fmla="val 465455"/>
                <a:gd name="f33" fmla="val 1531747"/>
                <a:gd name="f34" fmla="val 1613408"/>
                <a:gd name="f35" fmla="val 630809"/>
                <a:gd name="f36" fmla="val 1794383"/>
                <a:gd name="f37" fmla="val 828294"/>
                <a:gd name="f38" fmla="val 1777746"/>
                <a:gd name="f39" fmla="val 1135507"/>
                <a:gd name="f40" fmla="val 1587246"/>
                <a:gd name="f41" fmla="val 1335659"/>
                <a:gd name="f42" fmla="val 1141137"/>
                <a:gd name="f43" fmla="val 1804712"/>
                <a:gd name="f44" fmla="val 695706"/>
                <a:gd name="f45" fmla="val 2274612"/>
                <a:gd name="f46" fmla="val 250952"/>
                <a:gd name="f47" fmla="val 2745359"/>
                <a:gd name="f48" fmla="val 167513"/>
                <a:gd name="f49" fmla="val 2833370"/>
                <a:gd name="f50" fmla="val 85090"/>
                <a:gd name="f51" fmla="val 2922397"/>
                <a:gd name="f52" fmla="val 3013329"/>
                <a:gd name="f53" fmla="val 52324"/>
                <a:gd name="f54" fmla="val 41275"/>
                <a:gd name="f55" fmla="val 3048889"/>
                <a:gd name="f56" fmla="val 53594"/>
                <a:gd name="f57" fmla="val 3034411"/>
                <a:gd name="f58" fmla="val 859409"/>
                <a:gd name="f59" fmla="val 2182876"/>
                <a:gd name="f60" fmla="+- 0 0 -90"/>
                <a:gd name="f61" fmla="*/ f3 1 1795101"/>
                <a:gd name="f62" fmla="*/ f4 1 3059684"/>
                <a:gd name="f63" fmla="+- f7 0 f5"/>
                <a:gd name="f64" fmla="+- f6 0 f5"/>
                <a:gd name="f65" fmla="*/ f60 f0 1"/>
                <a:gd name="f66" fmla="*/ f64 1 1795101"/>
                <a:gd name="f67" fmla="*/ f63 1 3059684"/>
                <a:gd name="f68" fmla="*/ 1252728 f64 1"/>
                <a:gd name="f69" fmla="*/ 1767332 f63 1"/>
                <a:gd name="f70" fmla="*/ 1667256 f64 1"/>
                <a:gd name="f71" fmla="*/ 1323594 f63 1"/>
                <a:gd name="f72" fmla="*/ 1603756 f64 1"/>
                <a:gd name="f73" fmla="*/ 541782 f63 1"/>
                <a:gd name="f74" fmla="*/ 987552 f64 1"/>
                <a:gd name="f75" fmla="*/ 0 f63 1"/>
                <a:gd name="f76" fmla="*/ 953770 f64 1"/>
                <a:gd name="f77" fmla="*/ 40894 f63 1"/>
                <a:gd name="f78" fmla="*/ 1343660 f64 1"/>
                <a:gd name="f79" fmla="*/ 384937 f63 1"/>
                <a:gd name="f80" fmla="*/ 1613408 f64 1"/>
                <a:gd name="f81" fmla="*/ 630809 f63 1"/>
                <a:gd name="f82" fmla="*/ 1587246 f64 1"/>
                <a:gd name="f83" fmla="*/ 1335659 f63 1"/>
                <a:gd name="f84" fmla="*/ 250952 f64 1"/>
                <a:gd name="f85" fmla="*/ 2745359 f63 1"/>
                <a:gd name="f86" fmla="*/ 0 f64 1"/>
                <a:gd name="f87" fmla="*/ 3013329 f63 1"/>
                <a:gd name="f88" fmla="*/ 52324 f64 1"/>
                <a:gd name="f89" fmla="*/ 3059684 f63 1"/>
                <a:gd name="f90" fmla="*/ 41275 f64 1"/>
                <a:gd name="f91" fmla="*/ 3048889 f63 1"/>
                <a:gd name="f92" fmla="*/ f65 1 f2"/>
                <a:gd name="f93" fmla="*/ f68 1 1795101"/>
                <a:gd name="f94" fmla="*/ f69 1 3059684"/>
                <a:gd name="f95" fmla="*/ f70 1 1795101"/>
                <a:gd name="f96" fmla="*/ f71 1 3059684"/>
                <a:gd name="f97" fmla="*/ f72 1 1795101"/>
                <a:gd name="f98" fmla="*/ f73 1 3059684"/>
                <a:gd name="f99" fmla="*/ f74 1 1795101"/>
                <a:gd name="f100" fmla="*/ f75 1 3059684"/>
                <a:gd name="f101" fmla="*/ f76 1 1795101"/>
                <a:gd name="f102" fmla="*/ f77 1 3059684"/>
                <a:gd name="f103" fmla="*/ f78 1 1795101"/>
                <a:gd name="f104" fmla="*/ f79 1 3059684"/>
                <a:gd name="f105" fmla="*/ f80 1 1795101"/>
                <a:gd name="f106" fmla="*/ f81 1 3059684"/>
                <a:gd name="f107" fmla="*/ f82 1 1795101"/>
                <a:gd name="f108" fmla="*/ f83 1 3059684"/>
                <a:gd name="f109" fmla="*/ f84 1 1795101"/>
                <a:gd name="f110" fmla="*/ f85 1 3059684"/>
                <a:gd name="f111" fmla="*/ f86 1 1795101"/>
                <a:gd name="f112" fmla="*/ f87 1 3059684"/>
                <a:gd name="f113" fmla="*/ f88 1 1795101"/>
                <a:gd name="f114" fmla="*/ f89 1 3059684"/>
                <a:gd name="f115" fmla="*/ f90 1 1795101"/>
                <a:gd name="f116" fmla="*/ f91 1 3059684"/>
                <a:gd name="f117" fmla="*/ f5 1 f66"/>
                <a:gd name="f118" fmla="*/ f6 1 f66"/>
                <a:gd name="f119" fmla="*/ f5 1 f67"/>
                <a:gd name="f120" fmla="*/ f7 1 f67"/>
                <a:gd name="f121" fmla="+- f92 0 f1"/>
                <a:gd name="f122" fmla="*/ f93 1 f66"/>
                <a:gd name="f123" fmla="*/ f94 1 f67"/>
                <a:gd name="f124" fmla="*/ f95 1 f66"/>
                <a:gd name="f125" fmla="*/ f96 1 f67"/>
                <a:gd name="f126" fmla="*/ f97 1 f66"/>
                <a:gd name="f127" fmla="*/ f98 1 f67"/>
                <a:gd name="f128" fmla="*/ f99 1 f66"/>
                <a:gd name="f129" fmla="*/ f100 1 f67"/>
                <a:gd name="f130" fmla="*/ f101 1 f66"/>
                <a:gd name="f131" fmla="*/ f102 1 f67"/>
                <a:gd name="f132" fmla="*/ f103 1 f66"/>
                <a:gd name="f133" fmla="*/ f104 1 f67"/>
                <a:gd name="f134" fmla="*/ f105 1 f66"/>
                <a:gd name="f135" fmla="*/ f106 1 f67"/>
                <a:gd name="f136" fmla="*/ f107 1 f66"/>
                <a:gd name="f137" fmla="*/ f108 1 f67"/>
                <a:gd name="f138" fmla="*/ f109 1 f66"/>
                <a:gd name="f139" fmla="*/ f110 1 f67"/>
                <a:gd name="f140" fmla="*/ f111 1 f66"/>
                <a:gd name="f141" fmla="*/ f112 1 f67"/>
                <a:gd name="f142" fmla="*/ f113 1 f66"/>
                <a:gd name="f143" fmla="*/ f114 1 f67"/>
                <a:gd name="f144" fmla="*/ f115 1 f66"/>
                <a:gd name="f145" fmla="*/ f116 1 f67"/>
                <a:gd name="f146" fmla="*/ f117 f61 1"/>
                <a:gd name="f147" fmla="*/ f118 f61 1"/>
                <a:gd name="f148" fmla="*/ f120 f62 1"/>
                <a:gd name="f149" fmla="*/ f119 f62 1"/>
                <a:gd name="f150" fmla="*/ f122 f61 1"/>
                <a:gd name="f151" fmla="*/ f123 f62 1"/>
                <a:gd name="f152" fmla="*/ f124 f61 1"/>
                <a:gd name="f153" fmla="*/ f125 f62 1"/>
                <a:gd name="f154" fmla="*/ f126 f61 1"/>
                <a:gd name="f155" fmla="*/ f127 f62 1"/>
                <a:gd name="f156" fmla="*/ f128 f61 1"/>
                <a:gd name="f157" fmla="*/ f129 f62 1"/>
                <a:gd name="f158" fmla="*/ f130 f61 1"/>
                <a:gd name="f159" fmla="*/ f131 f62 1"/>
                <a:gd name="f160" fmla="*/ f132 f61 1"/>
                <a:gd name="f161" fmla="*/ f133 f62 1"/>
                <a:gd name="f162" fmla="*/ f134 f61 1"/>
                <a:gd name="f163" fmla="*/ f135 f62 1"/>
                <a:gd name="f164" fmla="*/ f136 f61 1"/>
                <a:gd name="f165" fmla="*/ f137 f62 1"/>
                <a:gd name="f166" fmla="*/ f138 f61 1"/>
                <a:gd name="f167" fmla="*/ f139 f62 1"/>
                <a:gd name="f168" fmla="*/ f140 f61 1"/>
                <a:gd name="f169" fmla="*/ f141 f62 1"/>
                <a:gd name="f170" fmla="*/ f142 f61 1"/>
                <a:gd name="f171" fmla="*/ f143 f62 1"/>
                <a:gd name="f172" fmla="*/ f144 f61 1"/>
                <a:gd name="f173" fmla="*/ f145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1">
                  <a:pos x="f150" y="f151"/>
                </a:cxn>
                <a:cxn ang="f121">
                  <a:pos x="f152" y="f153"/>
                </a:cxn>
                <a:cxn ang="f121">
                  <a:pos x="f154" y="f155"/>
                </a:cxn>
                <a:cxn ang="f121">
                  <a:pos x="f156" y="f157"/>
                </a:cxn>
                <a:cxn ang="f121">
                  <a:pos x="f158" y="f159"/>
                </a:cxn>
                <a:cxn ang="f121">
                  <a:pos x="f160" y="f161"/>
                </a:cxn>
                <a:cxn ang="f121">
                  <a:pos x="f162" y="f163"/>
                </a:cxn>
                <a:cxn ang="f121">
                  <a:pos x="f164" y="f165"/>
                </a:cxn>
                <a:cxn ang="f121">
                  <a:pos x="f166" y="f167"/>
                </a:cxn>
                <a:cxn ang="f121">
                  <a:pos x="f168" y="f169"/>
                </a:cxn>
                <a:cxn ang="f121">
                  <a:pos x="f170" y="f171"/>
                </a:cxn>
                <a:cxn ang="f121">
                  <a:pos x="f172" y="f173"/>
                </a:cxn>
                <a:cxn ang="f121">
                  <a:pos x="f150" y="f151"/>
                </a:cxn>
              </a:cxnLst>
              <a:rect l="f146" t="f149" r="f147" b="f148"/>
              <a:pathLst>
                <a:path w="1795101" h="305968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lnTo>
                    <a:pt x="f27" y="f28"/>
                  </a:lnTo>
                  <a:lnTo>
                    <a:pt x="f29" y="f30"/>
                  </a:lnTo>
                  <a:cubicBezTo>
                    <a:pt x="f31" y="f32"/>
                    <a:pt x="f33" y="f21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" y="f52"/>
                  </a:cubicBezTo>
                  <a:lnTo>
                    <a:pt x="f53" y="f7"/>
                  </a:lnTo>
                  <a:lnTo>
                    <a:pt x="f54" y="f55"/>
                  </a:ln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8" name="Freeform: Shape 204">
              <a:extLst>
                <a:ext uri="{FF2B5EF4-FFF2-40B4-BE49-F238E27FC236}">
                  <a16:creationId xmlns:a16="http://schemas.microsoft.com/office/drawing/2014/main" id="{927DDA52-AED2-4EE5-8135-20CFC5C01058}"/>
                </a:ext>
              </a:extLst>
            </p:cNvPr>
            <p:cNvSpPr/>
            <p:nvPr/>
          </p:nvSpPr>
          <p:spPr>
            <a:xfrm>
              <a:off x="7018404" y="335283"/>
              <a:ext cx="1767270" cy="290347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7274"/>
                <a:gd name="f7" fmla="val 2903474"/>
                <a:gd name="f8" fmla="val 986409"/>
                <a:gd name="f9" fmla="val 1897761"/>
                <a:gd name="f10" fmla="val 1204510"/>
                <a:gd name="f11" fmla="val 1667637"/>
                <a:gd name="f12" fmla="val 1422485"/>
                <a:gd name="f13" fmla="val 1437428"/>
                <a:gd name="f14" fmla="val 1640332"/>
                <a:gd name="f15" fmla="val 1207135"/>
                <a:gd name="f16" fmla="val 1833118"/>
                <a:gd name="f17" fmla="val 1002792"/>
                <a:gd name="f18" fmla="val 1795018"/>
                <a:gd name="f19" fmla="val 688467"/>
                <a:gd name="f20" fmla="val 1602232"/>
                <a:gd name="f21" fmla="val 529590"/>
                <a:gd name="f22" fmla="val 1460881"/>
                <a:gd name="f23" fmla="val 414020"/>
                <a:gd name="f24" fmla="val 1328420"/>
                <a:gd name="f25" fmla="val 287020"/>
                <a:gd name="f26" fmla="val 1191387"/>
                <a:gd name="f27" fmla="val 166497"/>
                <a:gd name="f28" fmla="val 1002665"/>
                <a:gd name="f29" fmla="val 991108"/>
                <a:gd name="f30" fmla="val 13843"/>
                <a:gd name="f31" fmla="val 979551"/>
                <a:gd name="f32" fmla="val 27940"/>
                <a:gd name="f33" fmla="val 967994"/>
                <a:gd name="f34" fmla="val 41910"/>
                <a:gd name="f35" fmla="val 1165352"/>
                <a:gd name="f36" fmla="val 216069"/>
                <a:gd name="f37" fmla="val 1362498"/>
                <a:gd name="f38" fmla="val 390356"/>
                <a:gd name="f39" fmla="val 1559433"/>
                <a:gd name="f40" fmla="val 564769"/>
                <a:gd name="f41" fmla="val 1756410"/>
                <a:gd name="f42" fmla="val 739267"/>
                <a:gd name="f43" fmla="val 1764157"/>
                <a:gd name="f44" fmla="val 998982"/>
                <a:gd name="f45" fmla="val 1583309"/>
                <a:gd name="f46" fmla="val 1189482"/>
                <a:gd name="f47" fmla="val 1058799"/>
                <a:gd name="f48" fmla="val 1742694"/>
                <a:gd name="f49" fmla="val 1057529"/>
                <a:gd name="f50" fmla="val 1744218"/>
                <a:gd name="f51" fmla="val 2858770"/>
                <a:gd name="f52" fmla="val 50800"/>
                <a:gd name="f53" fmla="val 43434"/>
                <a:gd name="f54" fmla="val 2896616"/>
                <a:gd name="f55" fmla="val 52197"/>
                <a:gd name="f56" fmla="val 2885948"/>
                <a:gd name="f57" fmla="val 679704"/>
                <a:gd name="f58" fmla="val 2221611"/>
                <a:gd name="f59" fmla="+- 0 0 -90"/>
                <a:gd name="f60" fmla="*/ f3 1 1767274"/>
                <a:gd name="f61" fmla="*/ f4 1 2903474"/>
                <a:gd name="f62" fmla="+- f7 0 f5"/>
                <a:gd name="f63" fmla="+- f6 0 f5"/>
                <a:gd name="f64" fmla="*/ f59 f0 1"/>
                <a:gd name="f65" fmla="*/ f63 1 1767274"/>
                <a:gd name="f66" fmla="*/ f62 1 2903474"/>
                <a:gd name="f67" fmla="*/ 986409 f63 1"/>
                <a:gd name="f68" fmla="*/ 1897761 f62 1"/>
                <a:gd name="f69" fmla="*/ 1640332 f63 1"/>
                <a:gd name="f70" fmla="*/ 1207135 f62 1"/>
                <a:gd name="f71" fmla="*/ 1602232 f63 1"/>
                <a:gd name="f72" fmla="*/ 529590 f62 1"/>
                <a:gd name="f73" fmla="*/ 1191387 f63 1"/>
                <a:gd name="f74" fmla="*/ 166497 f62 1"/>
                <a:gd name="f75" fmla="*/ 1002665 f63 1"/>
                <a:gd name="f76" fmla="*/ 0 f62 1"/>
                <a:gd name="f77" fmla="*/ 967994 f63 1"/>
                <a:gd name="f78" fmla="*/ 41910 f62 1"/>
                <a:gd name="f79" fmla="*/ 1559433 f63 1"/>
                <a:gd name="f80" fmla="*/ 564769 f62 1"/>
                <a:gd name="f81" fmla="*/ 1583309 f63 1"/>
                <a:gd name="f82" fmla="*/ 1189482 f62 1"/>
                <a:gd name="f83" fmla="*/ 1058799 f63 1"/>
                <a:gd name="f84" fmla="*/ 1742694 f62 1"/>
                <a:gd name="f85" fmla="*/ 1057529 f63 1"/>
                <a:gd name="f86" fmla="*/ 1744218 f62 1"/>
                <a:gd name="f87" fmla="*/ 0 f63 1"/>
                <a:gd name="f88" fmla="*/ 2858770 f62 1"/>
                <a:gd name="f89" fmla="*/ 50800 f63 1"/>
                <a:gd name="f90" fmla="*/ 2903474 f62 1"/>
                <a:gd name="f91" fmla="*/ 43434 f63 1"/>
                <a:gd name="f92" fmla="*/ 2896616 f62 1"/>
                <a:gd name="f93" fmla="*/ f64 1 f2"/>
                <a:gd name="f94" fmla="*/ f67 1 1767274"/>
                <a:gd name="f95" fmla="*/ f68 1 2903474"/>
                <a:gd name="f96" fmla="*/ f69 1 1767274"/>
                <a:gd name="f97" fmla="*/ f70 1 2903474"/>
                <a:gd name="f98" fmla="*/ f71 1 1767274"/>
                <a:gd name="f99" fmla="*/ f72 1 2903474"/>
                <a:gd name="f100" fmla="*/ f73 1 1767274"/>
                <a:gd name="f101" fmla="*/ f74 1 2903474"/>
                <a:gd name="f102" fmla="*/ f75 1 1767274"/>
                <a:gd name="f103" fmla="*/ f76 1 2903474"/>
                <a:gd name="f104" fmla="*/ f77 1 1767274"/>
                <a:gd name="f105" fmla="*/ f78 1 2903474"/>
                <a:gd name="f106" fmla="*/ f79 1 1767274"/>
                <a:gd name="f107" fmla="*/ f80 1 2903474"/>
                <a:gd name="f108" fmla="*/ f81 1 1767274"/>
                <a:gd name="f109" fmla="*/ f82 1 2903474"/>
                <a:gd name="f110" fmla="*/ f83 1 1767274"/>
                <a:gd name="f111" fmla="*/ f84 1 2903474"/>
                <a:gd name="f112" fmla="*/ f85 1 1767274"/>
                <a:gd name="f113" fmla="*/ f86 1 2903474"/>
                <a:gd name="f114" fmla="*/ f87 1 1767274"/>
                <a:gd name="f115" fmla="*/ f88 1 2903474"/>
                <a:gd name="f116" fmla="*/ f89 1 1767274"/>
                <a:gd name="f117" fmla="*/ f90 1 2903474"/>
                <a:gd name="f118" fmla="*/ f91 1 1767274"/>
                <a:gd name="f119" fmla="*/ f92 1 2903474"/>
                <a:gd name="f120" fmla="*/ f5 1 f65"/>
                <a:gd name="f121" fmla="*/ f6 1 f65"/>
                <a:gd name="f122" fmla="*/ f5 1 f66"/>
                <a:gd name="f123" fmla="*/ f7 1 f66"/>
                <a:gd name="f124" fmla="+- f93 0 f1"/>
                <a:gd name="f125" fmla="*/ f94 1 f65"/>
                <a:gd name="f126" fmla="*/ f95 1 f66"/>
                <a:gd name="f127" fmla="*/ f96 1 f65"/>
                <a:gd name="f128" fmla="*/ f97 1 f66"/>
                <a:gd name="f129" fmla="*/ f98 1 f65"/>
                <a:gd name="f130" fmla="*/ f99 1 f66"/>
                <a:gd name="f131" fmla="*/ f100 1 f65"/>
                <a:gd name="f132" fmla="*/ f101 1 f66"/>
                <a:gd name="f133" fmla="*/ f102 1 f65"/>
                <a:gd name="f134" fmla="*/ f103 1 f66"/>
                <a:gd name="f135" fmla="*/ f104 1 f65"/>
                <a:gd name="f136" fmla="*/ f105 1 f66"/>
                <a:gd name="f137" fmla="*/ f106 1 f65"/>
                <a:gd name="f138" fmla="*/ f107 1 f66"/>
                <a:gd name="f139" fmla="*/ f108 1 f65"/>
                <a:gd name="f140" fmla="*/ f109 1 f66"/>
                <a:gd name="f141" fmla="*/ f110 1 f65"/>
                <a:gd name="f142" fmla="*/ f111 1 f66"/>
                <a:gd name="f143" fmla="*/ f112 1 f65"/>
                <a:gd name="f144" fmla="*/ f113 1 f66"/>
                <a:gd name="f145" fmla="*/ f114 1 f65"/>
                <a:gd name="f146" fmla="*/ f115 1 f66"/>
                <a:gd name="f147" fmla="*/ f116 1 f65"/>
                <a:gd name="f148" fmla="*/ f117 1 f66"/>
                <a:gd name="f149" fmla="*/ f118 1 f65"/>
                <a:gd name="f150" fmla="*/ f119 1 f66"/>
                <a:gd name="f151" fmla="*/ f120 f60 1"/>
                <a:gd name="f152" fmla="*/ f121 f60 1"/>
                <a:gd name="f153" fmla="*/ f123 f61 1"/>
                <a:gd name="f154" fmla="*/ f122 f61 1"/>
                <a:gd name="f155" fmla="*/ f125 f60 1"/>
                <a:gd name="f156" fmla="*/ f126 f61 1"/>
                <a:gd name="f157" fmla="*/ f127 f60 1"/>
                <a:gd name="f158" fmla="*/ f128 f61 1"/>
                <a:gd name="f159" fmla="*/ f129 f60 1"/>
                <a:gd name="f160" fmla="*/ f130 f61 1"/>
                <a:gd name="f161" fmla="*/ f131 f60 1"/>
                <a:gd name="f162" fmla="*/ f132 f61 1"/>
                <a:gd name="f163" fmla="*/ f133 f60 1"/>
                <a:gd name="f164" fmla="*/ f134 f61 1"/>
                <a:gd name="f165" fmla="*/ f135 f60 1"/>
                <a:gd name="f166" fmla="*/ f136 f61 1"/>
                <a:gd name="f167" fmla="*/ f137 f60 1"/>
                <a:gd name="f168" fmla="*/ f138 f61 1"/>
                <a:gd name="f169" fmla="*/ f139 f60 1"/>
                <a:gd name="f170" fmla="*/ f140 f61 1"/>
                <a:gd name="f171" fmla="*/ f141 f60 1"/>
                <a:gd name="f172" fmla="*/ f142 f61 1"/>
                <a:gd name="f173" fmla="*/ f143 f60 1"/>
                <a:gd name="f174" fmla="*/ f144 f61 1"/>
                <a:gd name="f175" fmla="*/ f145 f60 1"/>
                <a:gd name="f176" fmla="*/ f146 f61 1"/>
                <a:gd name="f177" fmla="*/ f147 f60 1"/>
                <a:gd name="f178" fmla="*/ f148 f61 1"/>
                <a:gd name="f179" fmla="*/ f149 f60 1"/>
                <a:gd name="f180" fmla="*/ f150 f6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4">
                  <a:pos x="f155" y="f156"/>
                </a:cxn>
                <a:cxn ang="f124">
                  <a:pos x="f157" y="f158"/>
                </a:cxn>
                <a:cxn ang="f124">
                  <a:pos x="f159" y="f160"/>
                </a:cxn>
                <a:cxn ang="f124">
                  <a:pos x="f161" y="f162"/>
                </a:cxn>
                <a:cxn ang="f124">
                  <a:pos x="f163" y="f164"/>
                </a:cxn>
                <a:cxn ang="f124">
                  <a:pos x="f165" y="f166"/>
                </a:cxn>
                <a:cxn ang="f124">
                  <a:pos x="f167" y="f168"/>
                </a:cxn>
                <a:cxn ang="f124">
                  <a:pos x="f169" y="f170"/>
                </a:cxn>
                <a:cxn ang="f124">
                  <a:pos x="f171" y="f172"/>
                </a:cxn>
                <a:cxn ang="f124">
                  <a:pos x="f171" y="f172"/>
                </a:cxn>
                <a:cxn ang="f124">
                  <a:pos x="f173" y="f174"/>
                </a:cxn>
                <a:cxn ang="f124">
                  <a:pos x="f175" y="f176"/>
                </a:cxn>
                <a:cxn ang="f124">
                  <a:pos x="f177" y="f178"/>
                </a:cxn>
                <a:cxn ang="f124">
                  <a:pos x="f179" y="f180"/>
                </a:cxn>
                <a:cxn ang="f124">
                  <a:pos x="f155" y="f156"/>
                </a:cxn>
              </a:cxnLst>
              <a:rect l="f151" t="f154" r="f152" b="f153"/>
              <a:pathLst>
                <a:path w="1767274" h="290347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lnTo>
                    <a:pt x="f47" y="f48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" y="f51"/>
                  </a:lnTo>
                  <a:lnTo>
                    <a:pt x="f52" y="f7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9" name="Freeform: Shape 205">
              <a:extLst>
                <a:ext uri="{FF2B5EF4-FFF2-40B4-BE49-F238E27FC236}">
                  <a16:creationId xmlns:a16="http://schemas.microsoft.com/office/drawing/2014/main" id="{B09EDBF7-126B-4097-9218-25180049F35A}"/>
                </a:ext>
              </a:extLst>
            </p:cNvPr>
            <p:cNvSpPr/>
            <p:nvPr/>
          </p:nvSpPr>
          <p:spPr>
            <a:xfrm>
              <a:off x="6949183" y="3231517"/>
              <a:ext cx="76965" cy="735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2"/>
                <a:gd name="f7" fmla="val 73532"/>
                <a:gd name="f8" fmla="val 33655"/>
                <a:gd name="f9" fmla="val 35433"/>
                <a:gd name="f10" fmla="val 43307"/>
                <a:gd name="f11" fmla="val 73533"/>
                <a:gd name="f12" fmla="val 56896"/>
                <a:gd name="f13" fmla="val 59182"/>
                <a:gd name="f14" fmla="val 68707"/>
                <a:gd name="f15" fmla="val 47244"/>
                <a:gd name="f16" fmla="val 37973"/>
                <a:gd name="f17" fmla="val 62230"/>
                <a:gd name="f18" fmla="val 25358"/>
                <a:gd name="f19" fmla="val 47794"/>
                <a:gd name="f20" fmla="val 12700"/>
                <a:gd name="f21" fmla="+- 0 0 -90"/>
                <a:gd name="f22" fmla="*/ f3 1 76962"/>
                <a:gd name="f23" fmla="*/ f4 1 73532"/>
                <a:gd name="f24" fmla="+- f7 0 f5"/>
                <a:gd name="f25" fmla="+- f6 0 f5"/>
                <a:gd name="f26" fmla="*/ f21 f0 1"/>
                <a:gd name="f27" fmla="*/ f25 1 76962"/>
                <a:gd name="f28" fmla="*/ f24 1 73532"/>
                <a:gd name="f29" fmla="*/ 33655 f25 1"/>
                <a:gd name="f30" fmla="*/ 0 f24 1"/>
                <a:gd name="f31" fmla="*/ 0 f25 1"/>
                <a:gd name="f32" fmla="*/ 35433 f24 1"/>
                <a:gd name="f33" fmla="*/ 43307 f25 1"/>
                <a:gd name="f34" fmla="*/ 73533 f24 1"/>
                <a:gd name="f35" fmla="*/ 76962 f25 1"/>
                <a:gd name="f36" fmla="*/ 37973 f24 1"/>
                <a:gd name="f37" fmla="*/ f26 1 f2"/>
                <a:gd name="f38" fmla="*/ f29 1 76962"/>
                <a:gd name="f39" fmla="*/ f30 1 73532"/>
                <a:gd name="f40" fmla="*/ f31 1 76962"/>
                <a:gd name="f41" fmla="*/ f32 1 73532"/>
                <a:gd name="f42" fmla="*/ f33 1 76962"/>
                <a:gd name="f43" fmla="*/ f34 1 73532"/>
                <a:gd name="f44" fmla="*/ f35 1 76962"/>
                <a:gd name="f45" fmla="*/ f36 1 73532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6962" h="7353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6" y="f16"/>
                  </a:cubicBez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0" name="Freeform: Shape 206">
              <a:extLst>
                <a:ext uri="{FF2B5EF4-FFF2-40B4-BE49-F238E27FC236}">
                  <a16:creationId xmlns:a16="http://schemas.microsoft.com/office/drawing/2014/main" id="{EE52BC7C-3871-4D68-A64E-A122D821DF89}"/>
                </a:ext>
              </a:extLst>
            </p:cNvPr>
            <p:cNvSpPr/>
            <p:nvPr/>
          </p:nvSpPr>
          <p:spPr>
            <a:xfrm>
              <a:off x="7975597" y="184653"/>
              <a:ext cx="73408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405"/>
                <a:gd name="f7" fmla="val 75946"/>
                <a:gd name="f8" fmla="val 73406"/>
                <a:gd name="f9" fmla="val 34798"/>
                <a:gd name="f10" fmla="val 34417"/>
                <a:gd name="f11" fmla="val 41402"/>
                <a:gd name="f12" fmla="val 39116"/>
                <a:gd name="f13" fmla="val 50800"/>
                <a:gd name="f14" fmla="val 62230"/>
                <a:gd name="f15" fmla="val 48514"/>
                <a:gd name="f16" fmla="+- 0 0 -90"/>
                <a:gd name="f17" fmla="*/ f3 1 73405"/>
                <a:gd name="f18" fmla="*/ f4 1 75946"/>
                <a:gd name="f19" fmla="+- f7 0 f5"/>
                <a:gd name="f20" fmla="+- f6 0 f5"/>
                <a:gd name="f21" fmla="*/ f16 f0 1"/>
                <a:gd name="f22" fmla="*/ f20 1 73405"/>
                <a:gd name="f23" fmla="*/ f19 1 75946"/>
                <a:gd name="f24" fmla="*/ 73406 f20 1"/>
                <a:gd name="f25" fmla="*/ 34798 f19 1"/>
                <a:gd name="f26" fmla="*/ 34417 f20 1"/>
                <a:gd name="f27" fmla="*/ 0 f19 1"/>
                <a:gd name="f28" fmla="*/ 0 f20 1"/>
                <a:gd name="f29" fmla="*/ 41402 f19 1"/>
                <a:gd name="f30" fmla="*/ 39116 f20 1"/>
                <a:gd name="f31" fmla="*/ 75946 f19 1"/>
                <a:gd name="f32" fmla="*/ f21 1 f2"/>
                <a:gd name="f33" fmla="*/ f24 1 73405"/>
                <a:gd name="f34" fmla="*/ f25 1 75946"/>
                <a:gd name="f35" fmla="*/ f26 1 73405"/>
                <a:gd name="f36" fmla="*/ f27 1 75946"/>
                <a:gd name="f37" fmla="*/ f28 1 73405"/>
                <a:gd name="f38" fmla="*/ f29 1 75946"/>
                <a:gd name="f39" fmla="*/ f30 1 73405"/>
                <a:gd name="f40" fmla="*/ f31 1 7594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3405" h="75946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ubicBezTo>
                    <a:pt x="f13" y="f14"/>
                    <a:pt x="f14" y="f15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1" name="Freeform: Shape 207">
              <a:extLst>
                <a:ext uri="{FF2B5EF4-FFF2-40B4-BE49-F238E27FC236}">
                  <a16:creationId xmlns:a16="http://schemas.microsoft.com/office/drawing/2014/main" id="{92ABF2C3-42A8-43C6-A22D-4D6774DFAA00}"/>
                </a:ext>
              </a:extLst>
            </p:cNvPr>
            <p:cNvSpPr/>
            <p:nvPr/>
          </p:nvSpPr>
          <p:spPr>
            <a:xfrm>
              <a:off x="7908160" y="266703"/>
              <a:ext cx="73782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786"/>
                <a:gd name="f7" fmla="val 76200"/>
                <a:gd name="f8" fmla="val 73787"/>
                <a:gd name="f9" fmla="val 34036"/>
                <a:gd name="f10" fmla="val 34671"/>
                <a:gd name="f11" fmla="val 42037"/>
                <a:gd name="f12" fmla="val 39116"/>
                <a:gd name="f13" fmla="+- 0 0 -90"/>
                <a:gd name="f14" fmla="*/ f3 1 73786"/>
                <a:gd name="f15" fmla="*/ f4 1 76200"/>
                <a:gd name="f16" fmla="+- f7 0 f5"/>
                <a:gd name="f17" fmla="+- f6 0 f5"/>
                <a:gd name="f18" fmla="*/ f13 f0 1"/>
                <a:gd name="f19" fmla="*/ f17 1 73786"/>
                <a:gd name="f20" fmla="*/ f16 1 76200"/>
                <a:gd name="f21" fmla="*/ 73787 f17 1"/>
                <a:gd name="f22" fmla="*/ 34036 f16 1"/>
                <a:gd name="f23" fmla="*/ 34671 f17 1"/>
                <a:gd name="f24" fmla="*/ 0 f16 1"/>
                <a:gd name="f25" fmla="*/ 0 f17 1"/>
                <a:gd name="f26" fmla="*/ 42037 f16 1"/>
                <a:gd name="f27" fmla="*/ 39116 f17 1"/>
                <a:gd name="f28" fmla="*/ 76200 f16 1"/>
                <a:gd name="f29" fmla="*/ f18 1 f2"/>
                <a:gd name="f30" fmla="*/ f21 1 73786"/>
                <a:gd name="f31" fmla="*/ f22 1 76200"/>
                <a:gd name="f32" fmla="*/ f23 1 73786"/>
                <a:gd name="f33" fmla="*/ f24 1 76200"/>
                <a:gd name="f34" fmla="*/ f25 1 73786"/>
                <a:gd name="f35" fmla="*/ f26 1 76200"/>
                <a:gd name="f36" fmla="*/ f27 1 73786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786" h="76200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2" name="Freeform: Shape 208">
              <a:extLst>
                <a:ext uri="{FF2B5EF4-FFF2-40B4-BE49-F238E27FC236}">
                  <a16:creationId xmlns:a16="http://schemas.microsoft.com/office/drawing/2014/main" id="{439A7511-4A9F-422E-BA46-CAB51AC8C6E0}"/>
                </a:ext>
              </a:extLst>
            </p:cNvPr>
            <p:cNvSpPr/>
            <p:nvPr/>
          </p:nvSpPr>
          <p:spPr>
            <a:xfrm>
              <a:off x="7192140" y="3448046"/>
              <a:ext cx="74423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422"/>
                <a:gd name="f7" fmla="val 71754"/>
                <a:gd name="f8" fmla="val 34163"/>
                <a:gd name="f9" fmla="val 35687"/>
                <a:gd name="f10" fmla="val 40513"/>
                <a:gd name="f11" fmla="val 71755"/>
                <a:gd name="f12" fmla="val 35814"/>
                <a:gd name="f13" fmla="+- 0 0 -90"/>
                <a:gd name="f14" fmla="*/ f3 1 74422"/>
                <a:gd name="f15" fmla="*/ f4 1 71754"/>
                <a:gd name="f16" fmla="+- f7 0 f5"/>
                <a:gd name="f17" fmla="+- f6 0 f5"/>
                <a:gd name="f18" fmla="*/ f13 f0 1"/>
                <a:gd name="f19" fmla="*/ f17 1 74422"/>
                <a:gd name="f20" fmla="*/ f16 1 71754"/>
                <a:gd name="f21" fmla="*/ 34163 f17 1"/>
                <a:gd name="f22" fmla="*/ 0 f16 1"/>
                <a:gd name="f23" fmla="*/ 0 f17 1"/>
                <a:gd name="f24" fmla="*/ 35687 f16 1"/>
                <a:gd name="f25" fmla="*/ 40513 f17 1"/>
                <a:gd name="f26" fmla="*/ 71755 f16 1"/>
                <a:gd name="f27" fmla="*/ 74422 f17 1"/>
                <a:gd name="f28" fmla="*/ 35814 f16 1"/>
                <a:gd name="f29" fmla="*/ f18 1 f2"/>
                <a:gd name="f30" fmla="*/ f21 1 74422"/>
                <a:gd name="f31" fmla="*/ f22 1 71754"/>
                <a:gd name="f32" fmla="*/ f23 1 74422"/>
                <a:gd name="f33" fmla="*/ f24 1 71754"/>
                <a:gd name="f34" fmla="*/ f25 1 74422"/>
                <a:gd name="f35" fmla="*/ f26 1 71754"/>
                <a:gd name="f36" fmla="*/ f27 1 74422"/>
                <a:gd name="f37" fmla="*/ f28 1 7175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422" h="7175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3" name="Freeform: Shape 209">
              <a:extLst>
                <a:ext uri="{FF2B5EF4-FFF2-40B4-BE49-F238E27FC236}">
                  <a16:creationId xmlns:a16="http://schemas.microsoft.com/office/drawing/2014/main" id="{B684EB30-5007-4BFB-9DA6-E8FC9CA8E1B6}"/>
                </a:ext>
              </a:extLst>
            </p:cNvPr>
            <p:cNvSpPr/>
            <p:nvPr/>
          </p:nvSpPr>
          <p:spPr>
            <a:xfrm>
              <a:off x="7033007" y="3306442"/>
              <a:ext cx="74038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0992"/>
                <a:gd name="f8" fmla="val 34163"/>
                <a:gd name="f9" fmla="val 35306"/>
                <a:gd name="f10" fmla="val 40132"/>
                <a:gd name="f11" fmla="val 70993"/>
                <a:gd name="f12" fmla="val 35433"/>
                <a:gd name="f13" fmla="+- 0 0 -90"/>
                <a:gd name="f14" fmla="*/ f3 1 74041"/>
                <a:gd name="f15" fmla="*/ f4 1 70992"/>
                <a:gd name="f16" fmla="+- f7 0 f5"/>
                <a:gd name="f17" fmla="+- f6 0 f5"/>
                <a:gd name="f18" fmla="*/ f13 f0 1"/>
                <a:gd name="f19" fmla="*/ f17 1 74041"/>
                <a:gd name="f20" fmla="*/ f16 1 70992"/>
                <a:gd name="f21" fmla="*/ 34163 f17 1"/>
                <a:gd name="f22" fmla="*/ 0 f16 1"/>
                <a:gd name="f23" fmla="*/ 0 f17 1"/>
                <a:gd name="f24" fmla="*/ 35306 f16 1"/>
                <a:gd name="f25" fmla="*/ 40132 f17 1"/>
                <a:gd name="f26" fmla="*/ 70993 f16 1"/>
                <a:gd name="f27" fmla="*/ 74041 f17 1"/>
                <a:gd name="f28" fmla="*/ 35433 f16 1"/>
                <a:gd name="f29" fmla="*/ f18 1 f2"/>
                <a:gd name="f30" fmla="*/ f21 1 74041"/>
                <a:gd name="f31" fmla="*/ f22 1 70992"/>
                <a:gd name="f32" fmla="*/ f23 1 74041"/>
                <a:gd name="f33" fmla="*/ f24 1 70992"/>
                <a:gd name="f34" fmla="*/ f25 1 74041"/>
                <a:gd name="f35" fmla="*/ f26 1 70992"/>
                <a:gd name="f36" fmla="*/ f27 1 74041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041" h="7099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4" name="Freeform: Shape 210">
              <a:extLst>
                <a:ext uri="{FF2B5EF4-FFF2-40B4-BE49-F238E27FC236}">
                  <a16:creationId xmlns:a16="http://schemas.microsoft.com/office/drawing/2014/main" id="{C521DE8A-C6E5-47E4-8CD0-3A79D58E2B52}"/>
                </a:ext>
              </a:extLst>
            </p:cNvPr>
            <p:cNvSpPr/>
            <p:nvPr/>
          </p:nvSpPr>
          <p:spPr>
            <a:xfrm>
              <a:off x="7112002" y="3376037"/>
              <a:ext cx="73536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2"/>
                <a:gd name="f7" fmla="val 71120"/>
                <a:gd name="f8" fmla="val 33528"/>
                <a:gd name="f9" fmla="val 35687"/>
                <a:gd name="f10" fmla="val 39624"/>
                <a:gd name="f11" fmla="val 73533"/>
                <a:gd name="f12" fmla="val 35306"/>
                <a:gd name="f13" fmla="+- 0 0 -90"/>
                <a:gd name="f14" fmla="*/ f3 1 73532"/>
                <a:gd name="f15" fmla="*/ f4 1 71120"/>
                <a:gd name="f16" fmla="+- f7 0 f5"/>
                <a:gd name="f17" fmla="+- f6 0 f5"/>
                <a:gd name="f18" fmla="*/ f13 f0 1"/>
                <a:gd name="f19" fmla="*/ f17 1 73532"/>
                <a:gd name="f20" fmla="*/ f16 1 71120"/>
                <a:gd name="f21" fmla="*/ 33528 f17 1"/>
                <a:gd name="f22" fmla="*/ 0 f16 1"/>
                <a:gd name="f23" fmla="*/ 0 f17 1"/>
                <a:gd name="f24" fmla="*/ 35687 f16 1"/>
                <a:gd name="f25" fmla="*/ 39624 f17 1"/>
                <a:gd name="f26" fmla="*/ 71120 f16 1"/>
                <a:gd name="f27" fmla="*/ 73533 f17 1"/>
                <a:gd name="f28" fmla="*/ 35306 f16 1"/>
                <a:gd name="f29" fmla="*/ f18 1 f2"/>
                <a:gd name="f30" fmla="*/ f21 1 73532"/>
                <a:gd name="f31" fmla="*/ f22 1 71120"/>
                <a:gd name="f32" fmla="*/ f23 1 73532"/>
                <a:gd name="f33" fmla="*/ f24 1 71120"/>
                <a:gd name="f34" fmla="*/ f25 1 73532"/>
                <a:gd name="f35" fmla="*/ f26 1 71120"/>
                <a:gd name="f36" fmla="*/ f27 1 73532"/>
                <a:gd name="f37" fmla="*/ f28 1 7112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532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5" name="Freeform: Shape 211">
              <a:extLst>
                <a:ext uri="{FF2B5EF4-FFF2-40B4-BE49-F238E27FC236}">
                  <a16:creationId xmlns:a16="http://schemas.microsoft.com/office/drawing/2014/main" id="{C24B6774-294C-42CA-86E6-9C39FA0FD766}"/>
                </a:ext>
              </a:extLst>
            </p:cNvPr>
            <p:cNvSpPr/>
            <p:nvPr/>
          </p:nvSpPr>
          <p:spPr>
            <a:xfrm>
              <a:off x="6047759" y="0"/>
              <a:ext cx="4001752" cy="63963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001751"/>
                <a:gd name="f7" fmla="val 6396354"/>
                <a:gd name="f8" fmla="val 1708005"/>
                <a:gd name="f9" fmla="val 101600"/>
                <a:gd name="f10" fmla="val 1673842"/>
                <a:gd name="f11" fmla="val 143256"/>
                <a:gd name="f12" fmla="val 1058146"/>
                <a:gd name="f13" fmla="val 889000"/>
                <a:gd name="f14" fmla="val 426956"/>
                <a:gd name="f15" fmla="val 1654810"/>
                <a:gd name="f16" fmla="val 198609"/>
                <a:gd name="f17" fmla="val 1931162"/>
                <a:gd name="f18" fmla="val 112758"/>
                <a:gd name="f19" fmla="val 2035048"/>
                <a:gd name="f20" fmla="val 52306"/>
                <a:gd name="f21" fmla="val 2147062"/>
                <a:gd name="f22" fmla="val 22080"/>
                <a:gd name="f23" fmla="val 2268728"/>
                <a:gd name="f24" fmla="val 2575"/>
                <a:gd name="f25" fmla="val 2348528"/>
                <a:gd name="f26" fmla="+- 0 0 4070"/>
                <a:gd name="f27" fmla="val 2430928"/>
                <a:gd name="f28" fmla="val 2394"/>
                <a:gd name="f29" fmla="val 2512822"/>
                <a:gd name="f30" fmla="val 18142"/>
                <a:gd name="f31" fmla="val 2725928"/>
                <a:gd name="f32" fmla="val 108694"/>
                <a:gd name="f33" fmla="val 2902331"/>
                <a:gd name="f34" fmla="val 266936"/>
                <a:gd name="f35" fmla="val 3041777"/>
                <a:gd name="f36" fmla="val 284334"/>
                <a:gd name="f37" fmla="val 3057017"/>
                <a:gd name="f38" fmla="val 458324"/>
                <a:gd name="f39" fmla="val 3213227"/>
                <a:gd name="f40" fmla="val 725024"/>
                <a:gd name="f41" fmla="val 3452876"/>
                <a:gd name="f42" fmla="val 768205"/>
                <a:gd name="f43" fmla="val 3491611"/>
                <a:gd name="f44" fmla="val 807193"/>
                <a:gd name="f45" fmla="val 3526790"/>
                <a:gd name="f46" fmla="val 847580"/>
                <a:gd name="f47" fmla="val 3562985"/>
                <a:gd name="f48" fmla="val 886696"/>
                <a:gd name="f49" fmla="val 3598164"/>
                <a:gd name="f50" fmla="val 926446"/>
                <a:gd name="f51" fmla="val 3633851"/>
                <a:gd name="f52" fmla="val 966833"/>
                <a:gd name="f53" fmla="val 3670173"/>
                <a:gd name="f54" fmla="val 980549"/>
                <a:gd name="f55" fmla="val 3682873"/>
                <a:gd name="f56" fmla="val 994265"/>
                <a:gd name="f57" fmla="val 3694811"/>
                <a:gd name="f58" fmla="val 1008108"/>
                <a:gd name="f59" fmla="val 3707257"/>
                <a:gd name="f60" fmla="val 1047986"/>
                <a:gd name="f61" fmla="val 3743071"/>
                <a:gd name="f62" fmla="val 1086086"/>
                <a:gd name="f63" fmla="val 3776980"/>
                <a:gd name="f64" fmla="val 1314686"/>
                <a:gd name="f65" fmla="val 3981958"/>
                <a:gd name="f66" fmla="val 1574146"/>
                <a:gd name="f67" fmla="val 4215765"/>
                <a:gd name="f68" fmla="val 1845418"/>
                <a:gd name="f69" fmla="val 4459351"/>
                <a:gd name="f70" fmla="val 1886440"/>
                <a:gd name="f71" fmla="val 4496308"/>
                <a:gd name="f72" fmla="val 1924540"/>
                <a:gd name="f73" fmla="val 4530344"/>
                <a:gd name="f74" fmla="val 1969243"/>
                <a:gd name="f75" fmla="val 4570476"/>
                <a:gd name="f76" fmla="val 2007344"/>
                <a:gd name="f77" fmla="val 4605020"/>
                <a:gd name="f78" fmla="val 2047095"/>
                <a:gd name="f79" fmla="val 4640707"/>
                <a:gd name="f80" fmla="val 2087862"/>
                <a:gd name="f81" fmla="val 4677410"/>
                <a:gd name="f82" fmla="val 2128629"/>
                <a:gd name="f83" fmla="val 4713986"/>
                <a:gd name="f84" fmla="val 2167999"/>
                <a:gd name="f85" fmla="val 4749292"/>
                <a:gd name="f86" fmla="val 2211051"/>
                <a:gd name="f87" fmla="val 4787900"/>
                <a:gd name="f88" fmla="val 2908028"/>
                <a:gd name="f89" fmla="val 5414137"/>
                <a:gd name="f90" fmla="val 3616053"/>
                <a:gd name="f91" fmla="val 6050280"/>
                <a:gd name="f92" fmla="val 6396355"/>
                <a:gd name="f93" fmla="val 6324600"/>
                <a:gd name="f94" fmla="val 3613894"/>
                <a:gd name="f95" fmla="val 5977001"/>
                <a:gd name="f96" fmla="val 2927967"/>
                <a:gd name="f97" fmla="val 5361686"/>
                <a:gd name="f98" fmla="val 2246993"/>
                <a:gd name="f99" fmla="val 4749800"/>
                <a:gd name="f100" fmla="val 2203559"/>
                <a:gd name="f101" fmla="val 4710811"/>
                <a:gd name="f102" fmla="val 2164316"/>
                <a:gd name="f103" fmla="val 4675505"/>
                <a:gd name="f104" fmla="val 2123549"/>
                <a:gd name="f105" fmla="val 4638929"/>
                <a:gd name="f106" fmla="val 2082782"/>
                <a:gd name="f107" fmla="val 4602353"/>
                <a:gd name="f108" fmla="val 2043031"/>
                <a:gd name="f109" fmla="val 4566539"/>
                <a:gd name="f110" fmla="val 2004931"/>
                <a:gd name="f111" fmla="val 4532249"/>
                <a:gd name="f112" fmla="val 1960099"/>
                <a:gd name="f113" fmla="val 4491990"/>
                <a:gd name="f114" fmla="val 1921999"/>
                <a:gd name="f115" fmla="val 4457954"/>
                <a:gd name="f116" fmla="val 1880852"/>
                <a:gd name="f117" fmla="val 4421124"/>
                <a:gd name="f118" fmla="val 1611739"/>
                <a:gd name="f119" fmla="val 4179824"/>
                <a:gd name="f120" fmla="val 1352277"/>
                <a:gd name="f121" fmla="val 3945890"/>
                <a:gd name="f122" fmla="val 1122027"/>
                <a:gd name="f123" fmla="val 3738753"/>
                <a:gd name="f124" fmla="val 1083927"/>
                <a:gd name="f125" fmla="val 3704844"/>
                <a:gd name="f126" fmla="val 1043921"/>
                <a:gd name="f127" fmla="val 3668776"/>
                <a:gd name="f128" fmla="val 1002774"/>
                <a:gd name="f129" fmla="val 3631819"/>
                <a:gd name="f130" fmla="val 962387"/>
                <a:gd name="f131" fmla="val 3595370"/>
                <a:gd name="f132" fmla="val 948926"/>
                <a:gd name="f133" fmla="val 3583305"/>
                <a:gd name="f134" fmla="val 935718"/>
                <a:gd name="f135" fmla="val 3571494"/>
                <a:gd name="f136" fmla="val 922764"/>
                <a:gd name="f137" fmla="val 3559683"/>
                <a:gd name="f138" fmla="val 883774"/>
                <a:gd name="f139" fmla="val 3524631"/>
                <a:gd name="f140" fmla="val 843515"/>
                <a:gd name="f141" fmla="val 3488309"/>
                <a:gd name="f142" fmla="val 804273"/>
                <a:gd name="f143" fmla="val 3453003"/>
                <a:gd name="f144" fmla="val 761220"/>
                <a:gd name="f145" fmla="val 3414141"/>
                <a:gd name="f146" fmla="val 459721"/>
                <a:gd name="f147" fmla="val 3142361"/>
                <a:gd name="f148" fmla="val 259442"/>
                <a:gd name="f149" fmla="val 2960878"/>
                <a:gd name="f150" fmla="val 238234"/>
                <a:gd name="f151" fmla="val 2939669"/>
                <a:gd name="f152" fmla="val 117456"/>
                <a:gd name="f153" fmla="val 2818638"/>
                <a:gd name="f154" fmla="val 80753"/>
                <a:gd name="f155" fmla="val 2711069"/>
                <a:gd name="f156" fmla="val 58656"/>
                <a:gd name="f157" fmla="val 2564765"/>
                <a:gd name="f158" fmla="val 23477"/>
                <a:gd name="f159" fmla="val 2332736"/>
                <a:gd name="f160" fmla="val 94470"/>
                <a:gd name="f161" fmla="val 2134743"/>
                <a:gd name="f162" fmla="val 241663"/>
                <a:gd name="f163" fmla="val 1958340"/>
                <a:gd name="f164" fmla="val 401556"/>
                <a:gd name="f165" fmla="val 1767332"/>
                <a:gd name="f166" fmla="val 1070973"/>
                <a:gd name="f167" fmla="val 955802"/>
                <a:gd name="f168" fmla="val 1711942"/>
                <a:gd name="f169" fmla="val 177800"/>
                <a:gd name="f170" fmla="val 1746613"/>
                <a:gd name="f171" fmla="val 135763"/>
                <a:gd name="f172" fmla="val 1779760"/>
                <a:gd name="f173" fmla="val 95504"/>
                <a:gd name="f174" fmla="val 1814812"/>
                <a:gd name="f175" fmla="val 53340"/>
                <a:gd name="f176" fmla="val 1848340"/>
                <a:gd name="f177" fmla="val 12700"/>
                <a:gd name="f178" fmla="val 1858754"/>
                <a:gd name="f179" fmla="val 1791317"/>
                <a:gd name="f180" fmla="val 1775442"/>
                <a:gd name="f181" fmla="val 18796"/>
                <a:gd name="f182" fmla="val 1741152"/>
                <a:gd name="f183" fmla="val 60960"/>
                <a:gd name="f184" fmla="+- 0 0 -90"/>
                <a:gd name="f185" fmla="*/ f3 1 4001751"/>
                <a:gd name="f186" fmla="*/ f4 1 6396354"/>
                <a:gd name="f187" fmla="+- f7 0 f5"/>
                <a:gd name="f188" fmla="+- f6 0 f5"/>
                <a:gd name="f189" fmla="*/ f184 f0 1"/>
                <a:gd name="f190" fmla="*/ f188 1 4001751"/>
                <a:gd name="f191" fmla="*/ f187 1 6396354"/>
                <a:gd name="f192" fmla="*/ 1708005 f188 1"/>
                <a:gd name="f193" fmla="*/ 101600 f187 1"/>
                <a:gd name="f194" fmla="*/ 1673842 f188 1"/>
                <a:gd name="f195" fmla="*/ 143256 f187 1"/>
                <a:gd name="f196" fmla="*/ 198609 f188 1"/>
                <a:gd name="f197" fmla="*/ 1931162 f187 1"/>
                <a:gd name="f198" fmla="*/ 22080 f188 1"/>
                <a:gd name="f199" fmla="*/ 2268728 f187 1"/>
                <a:gd name="f200" fmla="*/ 2394 f188 1"/>
                <a:gd name="f201" fmla="*/ 2512822 f187 1"/>
                <a:gd name="f202" fmla="*/ 266936 f188 1"/>
                <a:gd name="f203" fmla="*/ 3041777 f187 1"/>
                <a:gd name="f204" fmla="*/ 725024 f188 1"/>
                <a:gd name="f205" fmla="*/ 3452876 f187 1"/>
                <a:gd name="f206" fmla="*/ 768205 f188 1"/>
                <a:gd name="f207" fmla="*/ 3491611 f187 1"/>
                <a:gd name="f208" fmla="*/ 807193 f188 1"/>
                <a:gd name="f209" fmla="*/ 3526790 f187 1"/>
                <a:gd name="f210" fmla="*/ 847580 f188 1"/>
                <a:gd name="f211" fmla="*/ 3562985 f187 1"/>
                <a:gd name="f212" fmla="*/ 886696 f188 1"/>
                <a:gd name="f213" fmla="*/ 3598164 f187 1"/>
                <a:gd name="f214" fmla="*/ 926446 f188 1"/>
                <a:gd name="f215" fmla="*/ 3633851 f187 1"/>
                <a:gd name="f216" fmla="*/ 966833 f188 1"/>
                <a:gd name="f217" fmla="*/ 3670173 f187 1"/>
                <a:gd name="f218" fmla="*/ 1008108 f188 1"/>
                <a:gd name="f219" fmla="*/ 3707257 f187 1"/>
                <a:gd name="f220" fmla="*/ 1047986 f188 1"/>
                <a:gd name="f221" fmla="*/ 3743071 f187 1"/>
                <a:gd name="f222" fmla="*/ 1086086 f188 1"/>
                <a:gd name="f223" fmla="*/ 3776980 f187 1"/>
                <a:gd name="f224" fmla="*/ 1845418 f188 1"/>
                <a:gd name="f225" fmla="*/ 4459351 f187 1"/>
                <a:gd name="f226" fmla="*/ 1886440 f188 1"/>
                <a:gd name="f227" fmla="*/ 4496308 f187 1"/>
                <a:gd name="f228" fmla="*/ 1924540 f188 1"/>
                <a:gd name="f229" fmla="*/ 4530344 f187 1"/>
                <a:gd name="f230" fmla="*/ 1969243 f188 1"/>
                <a:gd name="f231" fmla="*/ 4570476 f187 1"/>
                <a:gd name="f232" fmla="*/ 2007344 f188 1"/>
                <a:gd name="f233" fmla="*/ 4605020 f187 1"/>
                <a:gd name="f234" fmla="*/ 2047095 f188 1"/>
                <a:gd name="f235" fmla="*/ 4640707 f187 1"/>
                <a:gd name="f236" fmla="*/ 2087862 f188 1"/>
                <a:gd name="f237" fmla="*/ 4677410 f187 1"/>
                <a:gd name="f238" fmla="*/ 2128629 f188 1"/>
                <a:gd name="f239" fmla="*/ 4713986 f187 1"/>
                <a:gd name="f240" fmla="*/ 2167999 f188 1"/>
                <a:gd name="f241" fmla="*/ 4749292 f187 1"/>
                <a:gd name="f242" fmla="*/ 2211051 f188 1"/>
                <a:gd name="f243" fmla="*/ 4787900 f187 1"/>
                <a:gd name="f244" fmla="*/ 4001751 f188 1"/>
                <a:gd name="f245" fmla="*/ 6396355 f187 1"/>
                <a:gd name="f246" fmla="*/ 6324600 f187 1"/>
                <a:gd name="f247" fmla="*/ 2246993 f188 1"/>
                <a:gd name="f248" fmla="*/ 4749800 f187 1"/>
                <a:gd name="f249" fmla="*/ 2203559 f188 1"/>
                <a:gd name="f250" fmla="*/ 4710811 f187 1"/>
                <a:gd name="f251" fmla="*/ 2164316 f188 1"/>
                <a:gd name="f252" fmla="*/ 4675505 f187 1"/>
                <a:gd name="f253" fmla="*/ 2123549 f188 1"/>
                <a:gd name="f254" fmla="*/ 4638929 f187 1"/>
                <a:gd name="f255" fmla="*/ 2082782 f188 1"/>
                <a:gd name="f256" fmla="*/ 4602353 f187 1"/>
                <a:gd name="f257" fmla="*/ 2043031 f188 1"/>
                <a:gd name="f258" fmla="*/ 4566539 f187 1"/>
                <a:gd name="f259" fmla="*/ 2004931 f188 1"/>
                <a:gd name="f260" fmla="*/ 4532249 f187 1"/>
                <a:gd name="f261" fmla="*/ 1960099 f188 1"/>
                <a:gd name="f262" fmla="*/ 4491990 f187 1"/>
                <a:gd name="f263" fmla="*/ 1921999 f188 1"/>
                <a:gd name="f264" fmla="*/ 4457954 f187 1"/>
                <a:gd name="f265" fmla="*/ 1880852 f188 1"/>
                <a:gd name="f266" fmla="*/ 4421124 f187 1"/>
                <a:gd name="f267" fmla="*/ 1122027 f188 1"/>
                <a:gd name="f268" fmla="*/ 3738753 f187 1"/>
                <a:gd name="f269" fmla="*/ 1083927 f188 1"/>
                <a:gd name="f270" fmla="*/ 3704844 f187 1"/>
                <a:gd name="f271" fmla="*/ 1043921 f188 1"/>
                <a:gd name="f272" fmla="*/ 3668776 f187 1"/>
                <a:gd name="f273" fmla="*/ 1002774 f188 1"/>
                <a:gd name="f274" fmla="*/ 3631819 f187 1"/>
                <a:gd name="f275" fmla="*/ 962387 f188 1"/>
                <a:gd name="f276" fmla="*/ 3595370 f187 1"/>
                <a:gd name="f277" fmla="*/ 922764 f188 1"/>
                <a:gd name="f278" fmla="*/ 3559683 f187 1"/>
                <a:gd name="f279" fmla="*/ 883774 f188 1"/>
                <a:gd name="f280" fmla="*/ 3524631 f187 1"/>
                <a:gd name="f281" fmla="*/ 843515 f188 1"/>
                <a:gd name="f282" fmla="*/ 3488309 f187 1"/>
                <a:gd name="f283" fmla="*/ 804273 f188 1"/>
                <a:gd name="f284" fmla="*/ 3453003 f187 1"/>
                <a:gd name="f285" fmla="*/ 761220 f188 1"/>
                <a:gd name="f286" fmla="*/ 3414141 f187 1"/>
                <a:gd name="f287" fmla="*/ 238234 f188 1"/>
                <a:gd name="f288" fmla="*/ 2939669 f187 1"/>
                <a:gd name="f289" fmla="*/ 58656 f188 1"/>
                <a:gd name="f290" fmla="*/ 2564765 f187 1"/>
                <a:gd name="f291" fmla="*/ 241663 f188 1"/>
                <a:gd name="f292" fmla="*/ 1958340 f187 1"/>
                <a:gd name="f293" fmla="*/ 1711942 f188 1"/>
                <a:gd name="f294" fmla="*/ 177800 f187 1"/>
                <a:gd name="f295" fmla="*/ 1746613 f188 1"/>
                <a:gd name="f296" fmla="*/ 135763 f187 1"/>
                <a:gd name="f297" fmla="*/ 1779760 f188 1"/>
                <a:gd name="f298" fmla="*/ 95504 f187 1"/>
                <a:gd name="f299" fmla="*/ 1814812 f188 1"/>
                <a:gd name="f300" fmla="*/ 53340 f187 1"/>
                <a:gd name="f301" fmla="*/ 1848340 f188 1"/>
                <a:gd name="f302" fmla="*/ 12700 f187 1"/>
                <a:gd name="f303" fmla="*/ 1858754 f188 1"/>
                <a:gd name="f304" fmla="*/ 0 f187 1"/>
                <a:gd name="f305" fmla="*/ 1791317 f188 1"/>
                <a:gd name="f306" fmla="*/ 1775442 f188 1"/>
                <a:gd name="f307" fmla="*/ 18796 f187 1"/>
                <a:gd name="f308" fmla="*/ 1741152 f188 1"/>
                <a:gd name="f309" fmla="*/ 60960 f187 1"/>
                <a:gd name="f310" fmla="*/ f189 1 f2"/>
                <a:gd name="f311" fmla="*/ f192 1 4001751"/>
                <a:gd name="f312" fmla="*/ f193 1 6396354"/>
                <a:gd name="f313" fmla="*/ f194 1 4001751"/>
                <a:gd name="f314" fmla="*/ f195 1 6396354"/>
                <a:gd name="f315" fmla="*/ f196 1 4001751"/>
                <a:gd name="f316" fmla="*/ f197 1 6396354"/>
                <a:gd name="f317" fmla="*/ f198 1 4001751"/>
                <a:gd name="f318" fmla="*/ f199 1 6396354"/>
                <a:gd name="f319" fmla="*/ f200 1 4001751"/>
                <a:gd name="f320" fmla="*/ f201 1 6396354"/>
                <a:gd name="f321" fmla="*/ f202 1 4001751"/>
                <a:gd name="f322" fmla="*/ f203 1 6396354"/>
                <a:gd name="f323" fmla="*/ f204 1 4001751"/>
                <a:gd name="f324" fmla="*/ f205 1 6396354"/>
                <a:gd name="f325" fmla="*/ f206 1 4001751"/>
                <a:gd name="f326" fmla="*/ f207 1 6396354"/>
                <a:gd name="f327" fmla="*/ f208 1 4001751"/>
                <a:gd name="f328" fmla="*/ f209 1 6396354"/>
                <a:gd name="f329" fmla="*/ f210 1 4001751"/>
                <a:gd name="f330" fmla="*/ f211 1 6396354"/>
                <a:gd name="f331" fmla="*/ f212 1 4001751"/>
                <a:gd name="f332" fmla="*/ f213 1 6396354"/>
                <a:gd name="f333" fmla="*/ f214 1 4001751"/>
                <a:gd name="f334" fmla="*/ f215 1 6396354"/>
                <a:gd name="f335" fmla="*/ f216 1 4001751"/>
                <a:gd name="f336" fmla="*/ f217 1 6396354"/>
                <a:gd name="f337" fmla="*/ f218 1 4001751"/>
                <a:gd name="f338" fmla="*/ f219 1 6396354"/>
                <a:gd name="f339" fmla="*/ f220 1 4001751"/>
                <a:gd name="f340" fmla="*/ f221 1 6396354"/>
                <a:gd name="f341" fmla="*/ f222 1 4001751"/>
                <a:gd name="f342" fmla="*/ f223 1 6396354"/>
                <a:gd name="f343" fmla="*/ f224 1 4001751"/>
                <a:gd name="f344" fmla="*/ f225 1 6396354"/>
                <a:gd name="f345" fmla="*/ f226 1 4001751"/>
                <a:gd name="f346" fmla="*/ f227 1 6396354"/>
                <a:gd name="f347" fmla="*/ f228 1 4001751"/>
                <a:gd name="f348" fmla="*/ f229 1 6396354"/>
                <a:gd name="f349" fmla="*/ f230 1 4001751"/>
                <a:gd name="f350" fmla="*/ f231 1 6396354"/>
                <a:gd name="f351" fmla="*/ f232 1 4001751"/>
                <a:gd name="f352" fmla="*/ f233 1 6396354"/>
                <a:gd name="f353" fmla="*/ f234 1 4001751"/>
                <a:gd name="f354" fmla="*/ f235 1 6396354"/>
                <a:gd name="f355" fmla="*/ f236 1 4001751"/>
                <a:gd name="f356" fmla="*/ f237 1 6396354"/>
                <a:gd name="f357" fmla="*/ f238 1 4001751"/>
                <a:gd name="f358" fmla="*/ f239 1 6396354"/>
                <a:gd name="f359" fmla="*/ f240 1 4001751"/>
                <a:gd name="f360" fmla="*/ f241 1 6396354"/>
                <a:gd name="f361" fmla="*/ f242 1 4001751"/>
                <a:gd name="f362" fmla="*/ f243 1 6396354"/>
                <a:gd name="f363" fmla="*/ f244 1 4001751"/>
                <a:gd name="f364" fmla="*/ f245 1 6396354"/>
                <a:gd name="f365" fmla="*/ f246 1 6396354"/>
                <a:gd name="f366" fmla="*/ f247 1 4001751"/>
                <a:gd name="f367" fmla="*/ f248 1 6396354"/>
                <a:gd name="f368" fmla="*/ f249 1 4001751"/>
                <a:gd name="f369" fmla="*/ f250 1 6396354"/>
                <a:gd name="f370" fmla="*/ f251 1 4001751"/>
                <a:gd name="f371" fmla="*/ f252 1 6396354"/>
                <a:gd name="f372" fmla="*/ f253 1 4001751"/>
                <a:gd name="f373" fmla="*/ f254 1 6396354"/>
                <a:gd name="f374" fmla="*/ f255 1 4001751"/>
                <a:gd name="f375" fmla="*/ f256 1 6396354"/>
                <a:gd name="f376" fmla="*/ f257 1 4001751"/>
                <a:gd name="f377" fmla="*/ f258 1 6396354"/>
                <a:gd name="f378" fmla="*/ f259 1 4001751"/>
                <a:gd name="f379" fmla="*/ f260 1 6396354"/>
                <a:gd name="f380" fmla="*/ f261 1 4001751"/>
                <a:gd name="f381" fmla="*/ f262 1 6396354"/>
                <a:gd name="f382" fmla="*/ f263 1 4001751"/>
                <a:gd name="f383" fmla="*/ f264 1 6396354"/>
                <a:gd name="f384" fmla="*/ f265 1 4001751"/>
                <a:gd name="f385" fmla="*/ f266 1 6396354"/>
                <a:gd name="f386" fmla="*/ f267 1 4001751"/>
                <a:gd name="f387" fmla="*/ f268 1 6396354"/>
                <a:gd name="f388" fmla="*/ f269 1 4001751"/>
                <a:gd name="f389" fmla="*/ f270 1 6396354"/>
                <a:gd name="f390" fmla="*/ f271 1 4001751"/>
                <a:gd name="f391" fmla="*/ f272 1 6396354"/>
                <a:gd name="f392" fmla="*/ f273 1 4001751"/>
                <a:gd name="f393" fmla="*/ f274 1 6396354"/>
                <a:gd name="f394" fmla="*/ f275 1 4001751"/>
                <a:gd name="f395" fmla="*/ f276 1 6396354"/>
                <a:gd name="f396" fmla="*/ f277 1 4001751"/>
                <a:gd name="f397" fmla="*/ f278 1 6396354"/>
                <a:gd name="f398" fmla="*/ f279 1 4001751"/>
                <a:gd name="f399" fmla="*/ f280 1 6396354"/>
                <a:gd name="f400" fmla="*/ f281 1 4001751"/>
                <a:gd name="f401" fmla="*/ f282 1 6396354"/>
                <a:gd name="f402" fmla="*/ f283 1 4001751"/>
                <a:gd name="f403" fmla="*/ f284 1 6396354"/>
                <a:gd name="f404" fmla="*/ f285 1 4001751"/>
                <a:gd name="f405" fmla="*/ f286 1 6396354"/>
                <a:gd name="f406" fmla="*/ f287 1 4001751"/>
                <a:gd name="f407" fmla="*/ f288 1 6396354"/>
                <a:gd name="f408" fmla="*/ f289 1 4001751"/>
                <a:gd name="f409" fmla="*/ f290 1 6396354"/>
                <a:gd name="f410" fmla="*/ f291 1 4001751"/>
                <a:gd name="f411" fmla="*/ f292 1 6396354"/>
                <a:gd name="f412" fmla="*/ f293 1 4001751"/>
                <a:gd name="f413" fmla="*/ f294 1 6396354"/>
                <a:gd name="f414" fmla="*/ f295 1 4001751"/>
                <a:gd name="f415" fmla="*/ f296 1 6396354"/>
                <a:gd name="f416" fmla="*/ f297 1 4001751"/>
                <a:gd name="f417" fmla="*/ f298 1 6396354"/>
                <a:gd name="f418" fmla="*/ f299 1 4001751"/>
                <a:gd name="f419" fmla="*/ f300 1 6396354"/>
                <a:gd name="f420" fmla="*/ f301 1 4001751"/>
                <a:gd name="f421" fmla="*/ f302 1 6396354"/>
                <a:gd name="f422" fmla="*/ f303 1 4001751"/>
                <a:gd name="f423" fmla="*/ f304 1 6396354"/>
                <a:gd name="f424" fmla="*/ f305 1 4001751"/>
                <a:gd name="f425" fmla="*/ f306 1 4001751"/>
                <a:gd name="f426" fmla="*/ f307 1 6396354"/>
                <a:gd name="f427" fmla="*/ f308 1 4001751"/>
                <a:gd name="f428" fmla="*/ f309 1 6396354"/>
                <a:gd name="f429" fmla="*/ f5 1 f190"/>
                <a:gd name="f430" fmla="*/ f6 1 f190"/>
                <a:gd name="f431" fmla="*/ f5 1 f191"/>
                <a:gd name="f432" fmla="*/ f7 1 f191"/>
                <a:gd name="f433" fmla="+- f310 0 f1"/>
                <a:gd name="f434" fmla="*/ f311 1 f190"/>
                <a:gd name="f435" fmla="*/ f312 1 f191"/>
                <a:gd name="f436" fmla="*/ f313 1 f190"/>
                <a:gd name="f437" fmla="*/ f314 1 f191"/>
                <a:gd name="f438" fmla="*/ f315 1 f190"/>
                <a:gd name="f439" fmla="*/ f316 1 f191"/>
                <a:gd name="f440" fmla="*/ f317 1 f190"/>
                <a:gd name="f441" fmla="*/ f318 1 f191"/>
                <a:gd name="f442" fmla="*/ f319 1 f190"/>
                <a:gd name="f443" fmla="*/ f320 1 f191"/>
                <a:gd name="f444" fmla="*/ f321 1 f190"/>
                <a:gd name="f445" fmla="*/ f322 1 f191"/>
                <a:gd name="f446" fmla="*/ f323 1 f190"/>
                <a:gd name="f447" fmla="*/ f324 1 f191"/>
                <a:gd name="f448" fmla="*/ f325 1 f190"/>
                <a:gd name="f449" fmla="*/ f326 1 f191"/>
                <a:gd name="f450" fmla="*/ f327 1 f190"/>
                <a:gd name="f451" fmla="*/ f328 1 f191"/>
                <a:gd name="f452" fmla="*/ f329 1 f190"/>
                <a:gd name="f453" fmla="*/ f330 1 f191"/>
                <a:gd name="f454" fmla="*/ f331 1 f190"/>
                <a:gd name="f455" fmla="*/ f332 1 f191"/>
                <a:gd name="f456" fmla="*/ f333 1 f190"/>
                <a:gd name="f457" fmla="*/ f334 1 f191"/>
                <a:gd name="f458" fmla="*/ f335 1 f190"/>
                <a:gd name="f459" fmla="*/ f336 1 f191"/>
                <a:gd name="f460" fmla="*/ f337 1 f190"/>
                <a:gd name="f461" fmla="*/ f338 1 f191"/>
                <a:gd name="f462" fmla="*/ f339 1 f190"/>
                <a:gd name="f463" fmla="*/ f340 1 f191"/>
                <a:gd name="f464" fmla="*/ f341 1 f190"/>
                <a:gd name="f465" fmla="*/ f342 1 f191"/>
                <a:gd name="f466" fmla="*/ f343 1 f190"/>
                <a:gd name="f467" fmla="*/ f344 1 f191"/>
                <a:gd name="f468" fmla="*/ f345 1 f190"/>
                <a:gd name="f469" fmla="*/ f346 1 f191"/>
                <a:gd name="f470" fmla="*/ f347 1 f190"/>
                <a:gd name="f471" fmla="*/ f348 1 f191"/>
                <a:gd name="f472" fmla="*/ f349 1 f190"/>
                <a:gd name="f473" fmla="*/ f350 1 f191"/>
                <a:gd name="f474" fmla="*/ f351 1 f190"/>
                <a:gd name="f475" fmla="*/ f352 1 f191"/>
                <a:gd name="f476" fmla="*/ f353 1 f190"/>
                <a:gd name="f477" fmla="*/ f354 1 f191"/>
                <a:gd name="f478" fmla="*/ f355 1 f190"/>
                <a:gd name="f479" fmla="*/ f356 1 f191"/>
                <a:gd name="f480" fmla="*/ f357 1 f190"/>
                <a:gd name="f481" fmla="*/ f358 1 f191"/>
                <a:gd name="f482" fmla="*/ f359 1 f190"/>
                <a:gd name="f483" fmla="*/ f360 1 f191"/>
                <a:gd name="f484" fmla="*/ f361 1 f190"/>
                <a:gd name="f485" fmla="*/ f362 1 f191"/>
                <a:gd name="f486" fmla="*/ f363 1 f190"/>
                <a:gd name="f487" fmla="*/ f364 1 f191"/>
                <a:gd name="f488" fmla="*/ f365 1 f191"/>
                <a:gd name="f489" fmla="*/ f366 1 f190"/>
                <a:gd name="f490" fmla="*/ f367 1 f191"/>
                <a:gd name="f491" fmla="*/ f368 1 f190"/>
                <a:gd name="f492" fmla="*/ f369 1 f191"/>
                <a:gd name="f493" fmla="*/ f370 1 f190"/>
                <a:gd name="f494" fmla="*/ f371 1 f191"/>
                <a:gd name="f495" fmla="*/ f372 1 f190"/>
                <a:gd name="f496" fmla="*/ f373 1 f191"/>
                <a:gd name="f497" fmla="*/ f374 1 f190"/>
                <a:gd name="f498" fmla="*/ f375 1 f191"/>
                <a:gd name="f499" fmla="*/ f376 1 f190"/>
                <a:gd name="f500" fmla="*/ f377 1 f191"/>
                <a:gd name="f501" fmla="*/ f378 1 f190"/>
                <a:gd name="f502" fmla="*/ f379 1 f191"/>
                <a:gd name="f503" fmla="*/ f380 1 f190"/>
                <a:gd name="f504" fmla="*/ f381 1 f191"/>
                <a:gd name="f505" fmla="*/ f382 1 f190"/>
                <a:gd name="f506" fmla="*/ f383 1 f191"/>
                <a:gd name="f507" fmla="*/ f384 1 f190"/>
                <a:gd name="f508" fmla="*/ f385 1 f191"/>
                <a:gd name="f509" fmla="*/ f386 1 f190"/>
                <a:gd name="f510" fmla="*/ f387 1 f191"/>
                <a:gd name="f511" fmla="*/ f388 1 f190"/>
                <a:gd name="f512" fmla="*/ f389 1 f191"/>
                <a:gd name="f513" fmla="*/ f390 1 f190"/>
                <a:gd name="f514" fmla="*/ f391 1 f191"/>
                <a:gd name="f515" fmla="*/ f392 1 f190"/>
                <a:gd name="f516" fmla="*/ f393 1 f191"/>
                <a:gd name="f517" fmla="*/ f394 1 f190"/>
                <a:gd name="f518" fmla="*/ f395 1 f191"/>
                <a:gd name="f519" fmla="*/ f396 1 f190"/>
                <a:gd name="f520" fmla="*/ f397 1 f191"/>
                <a:gd name="f521" fmla="*/ f398 1 f190"/>
                <a:gd name="f522" fmla="*/ f399 1 f191"/>
                <a:gd name="f523" fmla="*/ f400 1 f190"/>
                <a:gd name="f524" fmla="*/ f401 1 f191"/>
                <a:gd name="f525" fmla="*/ f402 1 f190"/>
                <a:gd name="f526" fmla="*/ f403 1 f191"/>
                <a:gd name="f527" fmla="*/ f404 1 f190"/>
                <a:gd name="f528" fmla="*/ f405 1 f191"/>
                <a:gd name="f529" fmla="*/ f406 1 f190"/>
                <a:gd name="f530" fmla="*/ f407 1 f191"/>
                <a:gd name="f531" fmla="*/ f408 1 f190"/>
                <a:gd name="f532" fmla="*/ f409 1 f191"/>
                <a:gd name="f533" fmla="*/ f410 1 f190"/>
                <a:gd name="f534" fmla="*/ f411 1 f191"/>
                <a:gd name="f535" fmla="*/ f412 1 f190"/>
                <a:gd name="f536" fmla="*/ f413 1 f191"/>
                <a:gd name="f537" fmla="*/ f414 1 f190"/>
                <a:gd name="f538" fmla="*/ f415 1 f191"/>
                <a:gd name="f539" fmla="*/ f416 1 f190"/>
                <a:gd name="f540" fmla="*/ f417 1 f191"/>
                <a:gd name="f541" fmla="*/ f418 1 f190"/>
                <a:gd name="f542" fmla="*/ f419 1 f191"/>
                <a:gd name="f543" fmla="*/ f420 1 f190"/>
                <a:gd name="f544" fmla="*/ f421 1 f191"/>
                <a:gd name="f545" fmla="*/ f422 1 f190"/>
                <a:gd name="f546" fmla="*/ f423 1 f191"/>
                <a:gd name="f547" fmla="*/ f424 1 f190"/>
                <a:gd name="f548" fmla="*/ f425 1 f190"/>
                <a:gd name="f549" fmla="*/ f426 1 f191"/>
                <a:gd name="f550" fmla="*/ f427 1 f190"/>
                <a:gd name="f551" fmla="*/ f428 1 f191"/>
                <a:gd name="f552" fmla="*/ f429 f185 1"/>
                <a:gd name="f553" fmla="*/ f430 f185 1"/>
                <a:gd name="f554" fmla="*/ f432 f186 1"/>
                <a:gd name="f555" fmla="*/ f431 f186 1"/>
                <a:gd name="f556" fmla="*/ f434 f185 1"/>
                <a:gd name="f557" fmla="*/ f435 f186 1"/>
                <a:gd name="f558" fmla="*/ f436 f185 1"/>
                <a:gd name="f559" fmla="*/ f437 f186 1"/>
                <a:gd name="f560" fmla="*/ f438 f185 1"/>
                <a:gd name="f561" fmla="*/ f439 f186 1"/>
                <a:gd name="f562" fmla="*/ f440 f185 1"/>
                <a:gd name="f563" fmla="*/ f441 f186 1"/>
                <a:gd name="f564" fmla="*/ f442 f185 1"/>
                <a:gd name="f565" fmla="*/ f443 f186 1"/>
                <a:gd name="f566" fmla="*/ f444 f185 1"/>
                <a:gd name="f567" fmla="*/ f445 f186 1"/>
                <a:gd name="f568" fmla="*/ f446 f185 1"/>
                <a:gd name="f569" fmla="*/ f447 f186 1"/>
                <a:gd name="f570" fmla="*/ f448 f185 1"/>
                <a:gd name="f571" fmla="*/ f449 f186 1"/>
                <a:gd name="f572" fmla="*/ f450 f185 1"/>
                <a:gd name="f573" fmla="*/ f451 f186 1"/>
                <a:gd name="f574" fmla="*/ f452 f185 1"/>
                <a:gd name="f575" fmla="*/ f453 f186 1"/>
                <a:gd name="f576" fmla="*/ f454 f185 1"/>
                <a:gd name="f577" fmla="*/ f455 f186 1"/>
                <a:gd name="f578" fmla="*/ f456 f185 1"/>
                <a:gd name="f579" fmla="*/ f457 f186 1"/>
                <a:gd name="f580" fmla="*/ f458 f185 1"/>
                <a:gd name="f581" fmla="*/ f459 f186 1"/>
                <a:gd name="f582" fmla="*/ f460 f185 1"/>
                <a:gd name="f583" fmla="*/ f461 f186 1"/>
                <a:gd name="f584" fmla="*/ f462 f185 1"/>
                <a:gd name="f585" fmla="*/ f463 f186 1"/>
                <a:gd name="f586" fmla="*/ f464 f185 1"/>
                <a:gd name="f587" fmla="*/ f465 f186 1"/>
                <a:gd name="f588" fmla="*/ f466 f185 1"/>
                <a:gd name="f589" fmla="*/ f467 f186 1"/>
                <a:gd name="f590" fmla="*/ f468 f185 1"/>
                <a:gd name="f591" fmla="*/ f469 f186 1"/>
                <a:gd name="f592" fmla="*/ f470 f185 1"/>
                <a:gd name="f593" fmla="*/ f471 f186 1"/>
                <a:gd name="f594" fmla="*/ f472 f185 1"/>
                <a:gd name="f595" fmla="*/ f473 f186 1"/>
                <a:gd name="f596" fmla="*/ f474 f185 1"/>
                <a:gd name="f597" fmla="*/ f475 f186 1"/>
                <a:gd name="f598" fmla="*/ f476 f185 1"/>
                <a:gd name="f599" fmla="*/ f477 f186 1"/>
                <a:gd name="f600" fmla="*/ f478 f185 1"/>
                <a:gd name="f601" fmla="*/ f479 f186 1"/>
                <a:gd name="f602" fmla="*/ f480 f185 1"/>
                <a:gd name="f603" fmla="*/ f481 f186 1"/>
                <a:gd name="f604" fmla="*/ f482 f185 1"/>
                <a:gd name="f605" fmla="*/ f483 f186 1"/>
                <a:gd name="f606" fmla="*/ f484 f185 1"/>
                <a:gd name="f607" fmla="*/ f485 f186 1"/>
                <a:gd name="f608" fmla="*/ f486 f185 1"/>
                <a:gd name="f609" fmla="*/ f487 f186 1"/>
                <a:gd name="f610" fmla="*/ f488 f186 1"/>
                <a:gd name="f611" fmla="*/ f489 f185 1"/>
                <a:gd name="f612" fmla="*/ f490 f186 1"/>
                <a:gd name="f613" fmla="*/ f491 f185 1"/>
                <a:gd name="f614" fmla="*/ f492 f186 1"/>
                <a:gd name="f615" fmla="*/ f493 f185 1"/>
                <a:gd name="f616" fmla="*/ f494 f186 1"/>
                <a:gd name="f617" fmla="*/ f495 f185 1"/>
                <a:gd name="f618" fmla="*/ f496 f186 1"/>
                <a:gd name="f619" fmla="*/ f497 f185 1"/>
                <a:gd name="f620" fmla="*/ f498 f186 1"/>
                <a:gd name="f621" fmla="*/ f499 f185 1"/>
                <a:gd name="f622" fmla="*/ f500 f186 1"/>
                <a:gd name="f623" fmla="*/ f501 f185 1"/>
                <a:gd name="f624" fmla="*/ f502 f186 1"/>
                <a:gd name="f625" fmla="*/ f503 f185 1"/>
                <a:gd name="f626" fmla="*/ f504 f186 1"/>
                <a:gd name="f627" fmla="*/ f505 f185 1"/>
                <a:gd name="f628" fmla="*/ f506 f186 1"/>
                <a:gd name="f629" fmla="*/ f507 f185 1"/>
                <a:gd name="f630" fmla="*/ f508 f186 1"/>
                <a:gd name="f631" fmla="*/ f509 f185 1"/>
                <a:gd name="f632" fmla="*/ f510 f186 1"/>
                <a:gd name="f633" fmla="*/ f511 f185 1"/>
                <a:gd name="f634" fmla="*/ f512 f186 1"/>
                <a:gd name="f635" fmla="*/ f513 f185 1"/>
                <a:gd name="f636" fmla="*/ f514 f186 1"/>
                <a:gd name="f637" fmla="*/ f515 f185 1"/>
                <a:gd name="f638" fmla="*/ f516 f186 1"/>
                <a:gd name="f639" fmla="*/ f517 f185 1"/>
                <a:gd name="f640" fmla="*/ f518 f186 1"/>
                <a:gd name="f641" fmla="*/ f519 f185 1"/>
                <a:gd name="f642" fmla="*/ f520 f186 1"/>
                <a:gd name="f643" fmla="*/ f521 f185 1"/>
                <a:gd name="f644" fmla="*/ f522 f186 1"/>
                <a:gd name="f645" fmla="*/ f523 f185 1"/>
                <a:gd name="f646" fmla="*/ f524 f186 1"/>
                <a:gd name="f647" fmla="*/ f525 f185 1"/>
                <a:gd name="f648" fmla="*/ f526 f186 1"/>
                <a:gd name="f649" fmla="*/ f527 f185 1"/>
                <a:gd name="f650" fmla="*/ f528 f186 1"/>
                <a:gd name="f651" fmla="*/ f529 f185 1"/>
                <a:gd name="f652" fmla="*/ f530 f186 1"/>
                <a:gd name="f653" fmla="*/ f531 f185 1"/>
                <a:gd name="f654" fmla="*/ f532 f186 1"/>
                <a:gd name="f655" fmla="*/ f533 f185 1"/>
                <a:gd name="f656" fmla="*/ f534 f186 1"/>
                <a:gd name="f657" fmla="*/ f535 f185 1"/>
                <a:gd name="f658" fmla="*/ f536 f186 1"/>
                <a:gd name="f659" fmla="*/ f537 f185 1"/>
                <a:gd name="f660" fmla="*/ f538 f186 1"/>
                <a:gd name="f661" fmla="*/ f539 f185 1"/>
                <a:gd name="f662" fmla="*/ f540 f186 1"/>
                <a:gd name="f663" fmla="*/ f541 f185 1"/>
                <a:gd name="f664" fmla="*/ f542 f186 1"/>
                <a:gd name="f665" fmla="*/ f543 f185 1"/>
                <a:gd name="f666" fmla="*/ f544 f186 1"/>
                <a:gd name="f667" fmla="*/ f545 f185 1"/>
                <a:gd name="f668" fmla="*/ f546 f186 1"/>
                <a:gd name="f669" fmla="*/ f547 f185 1"/>
                <a:gd name="f670" fmla="*/ f548 f185 1"/>
                <a:gd name="f671" fmla="*/ f549 f186 1"/>
                <a:gd name="f672" fmla="*/ f550 f185 1"/>
                <a:gd name="f673" fmla="*/ f551 f18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3">
                  <a:pos x="f556" y="f557"/>
                </a:cxn>
                <a:cxn ang="f433">
                  <a:pos x="f558" y="f559"/>
                </a:cxn>
                <a:cxn ang="f433">
                  <a:pos x="f560" y="f561"/>
                </a:cxn>
                <a:cxn ang="f433">
                  <a:pos x="f562" y="f563"/>
                </a:cxn>
                <a:cxn ang="f433">
                  <a:pos x="f564" y="f565"/>
                </a:cxn>
                <a:cxn ang="f433">
                  <a:pos x="f566" y="f567"/>
                </a:cxn>
                <a:cxn ang="f433">
                  <a:pos x="f568" y="f569"/>
                </a:cxn>
                <a:cxn ang="f433">
                  <a:pos x="f570" y="f571"/>
                </a:cxn>
                <a:cxn ang="f433">
                  <a:pos x="f572" y="f573"/>
                </a:cxn>
                <a:cxn ang="f433">
                  <a:pos x="f574" y="f575"/>
                </a:cxn>
                <a:cxn ang="f433">
                  <a:pos x="f576" y="f577"/>
                </a:cxn>
                <a:cxn ang="f433">
                  <a:pos x="f578" y="f579"/>
                </a:cxn>
                <a:cxn ang="f433">
                  <a:pos x="f580" y="f581"/>
                </a:cxn>
                <a:cxn ang="f433">
                  <a:pos x="f582" y="f583"/>
                </a:cxn>
                <a:cxn ang="f433">
                  <a:pos x="f584" y="f585"/>
                </a:cxn>
                <a:cxn ang="f433">
                  <a:pos x="f586" y="f587"/>
                </a:cxn>
                <a:cxn ang="f433">
                  <a:pos x="f588" y="f589"/>
                </a:cxn>
                <a:cxn ang="f433">
                  <a:pos x="f590" y="f591"/>
                </a:cxn>
                <a:cxn ang="f433">
                  <a:pos x="f592" y="f593"/>
                </a:cxn>
                <a:cxn ang="f433">
                  <a:pos x="f594" y="f595"/>
                </a:cxn>
                <a:cxn ang="f433">
                  <a:pos x="f596" y="f597"/>
                </a:cxn>
                <a:cxn ang="f433">
                  <a:pos x="f598" y="f599"/>
                </a:cxn>
                <a:cxn ang="f433">
                  <a:pos x="f600" y="f601"/>
                </a:cxn>
                <a:cxn ang="f433">
                  <a:pos x="f602" y="f603"/>
                </a:cxn>
                <a:cxn ang="f433">
                  <a:pos x="f604" y="f605"/>
                </a:cxn>
                <a:cxn ang="f433">
                  <a:pos x="f606" y="f607"/>
                </a:cxn>
                <a:cxn ang="f433">
                  <a:pos x="f608" y="f609"/>
                </a:cxn>
                <a:cxn ang="f433">
                  <a:pos x="f608" y="f610"/>
                </a:cxn>
                <a:cxn ang="f433">
                  <a:pos x="f611" y="f612"/>
                </a:cxn>
                <a:cxn ang="f433">
                  <a:pos x="f613" y="f614"/>
                </a:cxn>
                <a:cxn ang="f433">
                  <a:pos x="f615" y="f616"/>
                </a:cxn>
                <a:cxn ang="f433">
                  <a:pos x="f617" y="f618"/>
                </a:cxn>
                <a:cxn ang="f433">
                  <a:pos x="f619" y="f620"/>
                </a:cxn>
                <a:cxn ang="f433">
                  <a:pos x="f621" y="f622"/>
                </a:cxn>
                <a:cxn ang="f433">
                  <a:pos x="f623" y="f624"/>
                </a:cxn>
                <a:cxn ang="f433">
                  <a:pos x="f625" y="f626"/>
                </a:cxn>
                <a:cxn ang="f433">
                  <a:pos x="f627" y="f628"/>
                </a:cxn>
                <a:cxn ang="f433">
                  <a:pos x="f629" y="f630"/>
                </a:cxn>
                <a:cxn ang="f433">
                  <a:pos x="f631" y="f632"/>
                </a:cxn>
                <a:cxn ang="f433">
                  <a:pos x="f633" y="f634"/>
                </a:cxn>
                <a:cxn ang="f433">
                  <a:pos x="f635" y="f636"/>
                </a:cxn>
                <a:cxn ang="f433">
                  <a:pos x="f637" y="f638"/>
                </a:cxn>
                <a:cxn ang="f433">
                  <a:pos x="f639" y="f640"/>
                </a:cxn>
                <a:cxn ang="f433">
                  <a:pos x="f641" y="f642"/>
                </a:cxn>
                <a:cxn ang="f433">
                  <a:pos x="f643" y="f644"/>
                </a:cxn>
                <a:cxn ang="f433">
                  <a:pos x="f645" y="f646"/>
                </a:cxn>
                <a:cxn ang="f433">
                  <a:pos x="f647" y="f648"/>
                </a:cxn>
                <a:cxn ang="f433">
                  <a:pos x="f649" y="f650"/>
                </a:cxn>
                <a:cxn ang="f433">
                  <a:pos x="f651" y="f652"/>
                </a:cxn>
                <a:cxn ang="f433">
                  <a:pos x="f653" y="f654"/>
                </a:cxn>
                <a:cxn ang="f433">
                  <a:pos x="f655" y="f656"/>
                </a:cxn>
                <a:cxn ang="f433">
                  <a:pos x="f657" y="f658"/>
                </a:cxn>
                <a:cxn ang="f433">
                  <a:pos x="f659" y="f660"/>
                </a:cxn>
                <a:cxn ang="f433">
                  <a:pos x="f661" y="f662"/>
                </a:cxn>
                <a:cxn ang="f433">
                  <a:pos x="f663" y="f664"/>
                </a:cxn>
                <a:cxn ang="f433">
                  <a:pos x="f665" y="f666"/>
                </a:cxn>
                <a:cxn ang="f433">
                  <a:pos x="f667" y="f668"/>
                </a:cxn>
                <a:cxn ang="f433">
                  <a:pos x="f669" y="f668"/>
                </a:cxn>
                <a:cxn ang="f433">
                  <a:pos x="f670" y="f671"/>
                </a:cxn>
                <a:cxn ang="f433">
                  <a:pos x="f672" y="f673"/>
                </a:cxn>
              </a:cxnLst>
              <a:rect l="f552" t="f555" r="f553" b="f554"/>
              <a:pathLst>
                <a:path w="4001751" h="6396354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6" y="f92"/>
                  </a:cubicBezTo>
                  <a:lnTo>
                    <a:pt x="f6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lnTo>
                    <a:pt x="f126" y="f127"/>
                  </a:lnTo>
                  <a:lnTo>
                    <a:pt x="f128" y="f129"/>
                  </a:lnTo>
                  <a:lnTo>
                    <a:pt x="f130" y="f131"/>
                  </a:lnTo>
                  <a:cubicBezTo>
                    <a:pt x="f132" y="f133"/>
                    <a:pt x="f134" y="f135"/>
                    <a:pt x="f136" y="f137"/>
                  </a:cubicBez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cubicBezTo>
                    <a:pt x="f146" y="f147"/>
                    <a:pt x="f148" y="f149"/>
                    <a:pt x="f150" y="f151"/>
                  </a:cubicBezTo>
                  <a:cubicBezTo>
                    <a:pt x="f152" y="f153"/>
                    <a:pt x="f154" y="f155"/>
                    <a:pt x="f156" y="f157"/>
                  </a:cubicBezTo>
                  <a:cubicBezTo>
                    <a:pt x="f158" y="f159"/>
                    <a:pt x="f160" y="f161"/>
                    <a:pt x="f162" y="f163"/>
                  </a:cubicBezTo>
                  <a:cubicBezTo>
                    <a:pt x="f164" y="f165"/>
                    <a:pt x="f166" y="f167"/>
                    <a:pt x="f168" y="f169"/>
                  </a:cubicBezTo>
                  <a:lnTo>
                    <a:pt x="f170" y="f171"/>
                  </a:lnTo>
                  <a:lnTo>
                    <a:pt x="f172" y="f173"/>
                  </a:lnTo>
                  <a:lnTo>
                    <a:pt x="f174" y="f175"/>
                  </a:lnTo>
                  <a:lnTo>
                    <a:pt x="f176" y="f177"/>
                  </a:lnTo>
                  <a:lnTo>
                    <a:pt x="f178" y="f5"/>
                  </a:lnTo>
                  <a:lnTo>
                    <a:pt x="f179" y="f5"/>
                  </a:lnTo>
                  <a:lnTo>
                    <a:pt x="f180" y="f181"/>
                  </a:lnTo>
                  <a:lnTo>
                    <a:pt x="f182" y="f18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6" name="Freeform: Shape 212">
              <a:extLst>
                <a:ext uri="{FF2B5EF4-FFF2-40B4-BE49-F238E27FC236}">
                  <a16:creationId xmlns:a16="http://schemas.microsoft.com/office/drawing/2014/main" id="{097D9A75-73CA-4BA3-815F-17EC1CCEACA6}"/>
                </a:ext>
              </a:extLst>
            </p:cNvPr>
            <p:cNvSpPr/>
            <p:nvPr/>
          </p:nvSpPr>
          <p:spPr>
            <a:xfrm>
              <a:off x="6145389" y="0"/>
              <a:ext cx="3904369" cy="62440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904371"/>
                <a:gd name="f7" fmla="val 6244082"/>
                <a:gd name="f8" fmla="val 1748674"/>
                <a:gd name="f9" fmla="val 81534"/>
                <a:gd name="f10" fmla="val 1714257"/>
                <a:gd name="f11" fmla="val 123444"/>
                <a:gd name="f12" fmla="val 1703335"/>
                <a:gd name="f13" fmla="val 136906"/>
                <a:gd name="f14" fmla="val 1692286"/>
                <a:gd name="f15" fmla="val 150241"/>
                <a:gd name="f16" fmla="val 1681237"/>
                <a:gd name="f17" fmla="val 163703"/>
                <a:gd name="f18" fmla="val 1670188"/>
                <a:gd name="f19" fmla="val 177165"/>
                <a:gd name="f20" fmla="val 1658250"/>
                <a:gd name="f21" fmla="val 191770"/>
                <a:gd name="f22" fmla="val 1646693"/>
                <a:gd name="f23" fmla="val 205867"/>
                <a:gd name="f24" fmla="val 965592"/>
                <a:gd name="f25" fmla="val 1036574"/>
                <a:gd name="f26" fmla="val 251344"/>
                <a:gd name="f27" fmla="val 1908429"/>
                <a:gd name="f28" fmla="val 156221"/>
                <a:gd name="f29" fmla="val 2027047"/>
                <a:gd name="f30" fmla="+- 0 0 8879"/>
                <a:gd name="f31" fmla="val 2232406"/>
                <a:gd name="f32" fmla="+- 0 0 42153"/>
                <a:gd name="f33" fmla="val 2462530"/>
                <a:gd name="f34" fmla="val 51827"/>
                <a:gd name="f35" fmla="val 2711323"/>
                <a:gd name="f36" fmla="val 77191"/>
                <a:gd name="f37" fmla="val 2781505"/>
                <a:gd name="f38" fmla="val 119922"/>
                <a:gd name="f39" fmla="val 2844117"/>
                <a:gd name="f40" fmla="val 176033"/>
                <a:gd name="f41" fmla="val 2893314"/>
                <a:gd name="f42" fmla="val 199147"/>
                <a:gd name="f43" fmla="val 2913380"/>
                <a:gd name="f44" fmla="val 402093"/>
                <a:gd name="f45" fmla="val 3095498"/>
                <a:gd name="f46" fmla="val 706893"/>
                <a:gd name="f47" fmla="val 3369183"/>
                <a:gd name="f48" fmla="val 749946"/>
                <a:gd name="f49" fmla="val 3407283"/>
                <a:gd name="f50" fmla="val 789570"/>
                <a:gd name="f51" fmla="val 3442970"/>
                <a:gd name="f52" fmla="val 802905"/>
                <a:gd name="f53" fmla="val 3454781"/>
                <a:gd name="f54" fmla="val 816240"/>
                <a:gd name="f55" fmla="val 3466846"/>
                <a:gd name="f56" fmla="val 829829"/>
                <a:gd name="f57" fmla="val 3479038"/>
                <a:gd name="f58" fmla="val 868691"/>
                <a:gd name="f59" fmla="val 3513963"/>
                <a:gd name="f60" fmla="val 908315"/>
                <a:gd name="f61" fmla="val 3549523"/>
                <a:gd name="f62" fmla="val 948955"/>
                <a:gd name="f63" fmla="val 3586099"/>
                <a:gd name="f64" fmla="val 989849"/>
                <a:gd name="f65" fmla="val 3622802"/>
                <a:gd name="f66" fmla="val 1030108"/>
                <a:gd name="f67" fmla="val 3658997"/>
                <a:gd name="f68" fmla="val 1067573"/>
                <a:gd name="f69" fmla="val 3692652"/>
                <a:gd name="f70" fmla="val 1826398"/>
                <a:gd name="f71" fmla="val 4374769"/>
                <a:gd name="f72" fmla="val 1867292"/>
                <a:gd name="f73" fmla="val 4411599"/>
                <a:gd name="f74" fmla="val 1905392"/>
                <a:gd name="f75" fmla="val 4445635"/>
                <a:gd name="f76" fmla="val 1950350"/>
                <a:gd name="f77" fmla="val 4486021"/>
                <a:gd name="f78" fmla="val 1988450"/>
                <a:gd name="f79" fmla="val 4520184"/>
                <a:gd name="f80" fmla="val 2028201"/>
                <a:gd name="f81" fmla="val 4555871"/>
                <a:gd name="f82" fmla="val 2068841"/>
                <a:gd name="f83" fmla="val 4592447"/>
                <a:gd name="f84" fmla="val 2109481"/>
                <a:gd name="f85" fmla="val 4629023"/>
                <a:gd name="f86" fmla="val 2148724"/>
                <a:gd name="f87" fmla="val 4664329"/>
                <a:gd name="f88" fmla="val 2192158"/>
                <a:gd name="f89" fmla="val 4703318"/>
                <a:gd name="f90" fmla="val 3904372"/>
                <a:gd name="f91" fmla="val 6176899"/>
                <a:gd name="f92" fmla="val 3493908"/>
                <a:gd name="f93" fmla="val 5807964"/>
                <a:gd name="f94" fmla="val 2856495"/>
                <a:gd name="f95" fmla="val 5234686"/>
                <a:gd name="f96" fmla="val 2225559"/>
                <a:gd name="f97" fmla="val 4667377"/>
                <a:gd name="f98" fmla="val 2182252"/>
                <a:gd name="f99" fmla="val 4628388"/>
                <a:gd name="f100" fmla="val 2143009"/>
                <a:gd name="f101" fmla="val 4593082"/>
                <a:gd name="f102" fmla="val 2102496"/>
                <a:gd name="f103" fmla="val 4556633"/>
                <a:gd name="f104" fmla="val 2061856"/>
                <a:gd name="f105" fmla="val 2022105"/>
                <a:gd name="f106" fmla="val 4484370"/>
                <a:gd name="f107" fmla="val 1984005"/>
                <a:gd name="f108" fmla="val 4450461"/>
                <a:gd name="f109" fmla="val 1938920"/>
                <a:gd name="f110" fmla="val 4409948"/>
                <a:gd name="f111" fmla="val 1900820"/>
                <a:gd name="f112" fmla="val 4375785"/>
                <a:gd name="f113" fmla="val 1859799"/>
                <a:gd name="f114" fmla="val 4339082"/>
                <a:gd name="f115" fmla="val 1101990"/>
                <a:gd name="f116" fmla="val 3657600"/>
                <a:gd name="f117" fmla="val 1064652"/>
                <a:gd name="f118" fmla="val 3624072"/>
                <a:gd name="f119" fmla="val 1024012"/>
                <a:gd name="f120" fmla="val 3587623"/>
                <a:gd name="f121" fmla="val 983372"/>
                <a:gd name="f122" fmla="val 3551047"/>
                <a:gd name="f123" fmla="val 942732"/>
                <a:gd name="f124" fmla="val 3514471"/>
                <a:gd name="f125" fmla="val 903108"/>
                <a:gd name="f126" fmla="val 3478911"/>
                <a:gd name="f127" fmla="val 865008"/>
                <a:gd name="f128" fmla="val 3443605"/>
                <a:gd name="f129" fmla="val 824876"/>
                <a:gd name="f130" fmla="val 3407537"/>
                <a:gd name="f131" fmla="val 784998"/>
                <a:gd name="f132" fmla="val 3371596"/>
                <a:gd name="f133" fmla="val 741945"/>
                <a:gd name="f134" fmla="val 3333496"/>
                <a:gd name="f135" fmla="val 435113"/>
                <a:gd name="f136" fmla="val 3057779"/>
                <a:gd name="f137" fmla="val 230643"/>
                <a:gd name="f138" fmla="val 2874137"/>
                <a:gd name="f139" fmla="val 207656"/>
                <a:gd name="f140" fmla="val 2853944"/>
                <a:gd name="f141" fmla="val 125868"/>
                <a:gd name="f142" fmla="val 2781681"/>
                <a:gd name="f143" fmla="val 88022"/>
                <a:gd name="f144" fmla="val 2686050"/>
                <a:gd name="f145" fmla="val 66559"/>
                <a:gd name="f146" fmla="val 2582545"/>
                <a:gd name="f147" fmla="val 28459"/>
                <a:gd name="f148" fmla="val 2400681"/>
                <a:gd name="f149" fmla="val 64019"/>
                <a:gd name="f150" fmla="val 2233295"/>
                <a:gd name="f151" fmla="val 176668"/>
                <a:gd name="f152" fmla="val 2087245"/>
                <a:gd name="f153" fmla="val 228738"/>
                <a:gd name="f154" fmla="val 2020062"/>
                <a:gd name="f155" fmla="val 981594"/>
                <a:gd name="f156" fmla="val 1100455"/>
                <a:gd name="f157" fmla="val 1686444"/>
                <a:gd name="f158" fmla="val 240284"/>
                <a:gd name="f159" fmla="val 1720988"/>
                <a:gd name="f160" fmla="val 198247"/>
                <a:gd name="f161" fmla="val 1732037"/>
                <a:gd name="f162" fmla="val 184785"/>
                <a:gd name="f163" fmla="val 1742959"/>
                <a:gd name="f164" fmla="val 171323"/>
                <a:gd name="f165" fmla="val 1754008"/>
                <a:gd name="f166" fmla="val 157988"/>
                <a:gd name="f167" fmla="val 1788298"/>
                <a:gd name="f168" fmla="val 116078"/>
                <a:gd name="f169" fmla="val 1821953"/>
                <a:gd name="f170" fmla="val 75057"/>
                <a:gd name="f171" fmla="val 1857132"/>
                <a:gd name="f172" fmla="val 32131"/>
                <a:gd name="f173" fmla="val 1882786"/>
                <a:gd name="f174" fmla="val 1815603"/>
                <a:gd name="f175" fmla="val 1804427"/>
                <a:gd name="f176" fmla="val 13462"/>
                <a:gd name="f177" fmla="val 1793378"/>
                <a:gd name="f178" fmla="val 27051"/>
                <a:gd name="f179" fmla="val 1782202"/>
                <a:gd name="f180" fmla="val 40640"/>
                <a:gd name="f181" fmla="+- 0 0 -90"/>
                <a:gd name="f182" fmla="*/ f3 1 3904371"/>
                <a:gd name="f183" fmla="*/ f4 1 6244082"/>
                <a:gd name="f184" fmla="+- f7 0 f5"/>
                <a:gd name="f185" fmla="+- f6 0 f5"/>
                <a:gd name="f186" fmla="*/ f181 f0 1"/>
                <a:gd name="f187" fmla="*/ f185 1 3904371"/>
                <a:gd name="f188" fmla="*/ f184 1 6244082"/>
                <a:gd name="f189" fmla="*/ 1748674 f185 1"/>
                <a:gd name="f190" fmla="*/ 81534 f184 1"/>
                <a:gd name="f191" fmla="*/ 1714257 f185 1"/>
                <a:gd name="f192" fmla="*/ 123444 f184 1"/>
                <a:gd name="f193" fmla="*/ 1681237 f185 1"/>
                <a:gd name="f194" fmla="*/ 163703 f184 1"/>
                <a:gd name="f195" fmla="*/ 1646693 f185 1"/>
                <a:gd name="f196" fmla="*/ 205867 f184 1"/>
                <a:gd name="f197" fmla="*/ 156221 f185 1"/>
                <a:gd name="f198" fmla="*/ 2027047 f184 1"/>
                <a:gd name="f199" fmla="*/ 51827 f185 1"/>
                <a:gd name="f200" fmla="*/ 2711323 f184 1"/>
                <a:gd name="f201" fmla="*/ 176033 f185 1"/>
                <a:gd name="f202" fmla="*/ 2893314 f184 1"/>
                <a:gd name="f203" fmla="*/ 706893 f185 1"/>
                <a:gd name="f204" fmla="*/ 3369183 f184 1"/>
                <a:gd name="f205" fmla="*/ 749946 f185 1"/>
                <a:gd name="f206" fmla="*/ 3407283 f184 1"/>
                <a:gd name="f207" fmla="*/ 789570 f185 1"/>
                <a:gd name="f208" fmla="*/ 3442970 f184 1"/>
                <a:gd name="f209" fmla="*/ 829829 f185 1"/>
                <a:gd name="f210" fmla="*/ 3479038 f184 1"/>
                <a:gd name="f211" fmla="*/ 868691 f185 1"/>
                <a:gd name="f212" fmla="*/ 3513963 f184 1"/>
                <a:gd name="f213" fmla="*/ 908315 f185 1"/>
                <a:gd name="f214" fmla="*/ 3549523 f184 1"/>
                <a:gd name="f215" fmla="*/ 948955 f185 1"/>
                <a:gd name="f216" fmla="*/ 3586099 f184 1"/>
                <a:gd name="f217" fmla="*/ 989849 f185 1"/>
                <a:gd name="f218" fmla="*/ 3622802 f184 1"/>
                <a:gd name="f219" fmla="*/ 1030108 f185 1"/>
                <a:gd name="f220" fmla="*/ 3658997 f184 1"/>
                <a:gd name="f221" fmla="*/ 1067573 f185 1"/>
                <a:gd name="f222" fmla="*/ 3692652 f184 1"/>
                <a:gd name="f223" fmla="*/ 1826398 f185 1"/>
                <a:gd name="f224" fmla="*/ 4374769 f184 1"/>
                <a:gd name="f225" fmla="*/ 1867292 f185 1"/>
                <a:gd name="f226" fmla="*/ 4411599 f184 1"/>
                <a:gd name="f227" fmla="*/ 1905392 f185 1"/>
                <a:gd name="f228" fmla="*/ 4445635 f184 1"/>
                <a:gd name="f229" fmla="*/ 1950350 f185 1"/>
                <a:gd name="f230" fmla="*/ 4486021 f184 1"/>
                <a:gd name="f231" fmla="*/ 1988450 f185 1"/>
                <a:gd name="f232" fmla="*/ 4520184 f184 1"/>
                <a:gd name="f233" fmla="*/ 2028201 f185 1"/>
                <a:gd name="f234" fmla="*/ 4555871 f184 1"/>
                <a:gd name="f235" fmla="*/ 2068841 f185 1"/>
                <a:gd name="f236" fmla="*/ 4592447 f184 1"/>
                <a:gd name="f237" fmla="*/ 2109481 f185 1"/>
                <a:gd name="f238" fmla="*/ 4629023 f184 1"/>
                <a:gd name="f239" fmla="*/ 2148724 f185 1"/>
                <a:gd name="f240" fmla="*/ 4664329 f184 1"/>
                <a:gd name="f241" fmla="*/ 2192158 f185 1"/>
                <a:gd name="f242" fmla="*/ 4703318 f184 1"/>
                <a:gd name="f243" fmla="*/ 3904372 f185 1"/>
                <a:gd name="f244" fmla="*/ 6244082 f184 1"/>
                <a:gd name="f245" fmla="*/ 6176899 f184 1"/>
                <a:gd name="f246" fmla="*/ 2225559 f185 1"/>
                <a:gd name="f247" fmla="*/ 4667377 f184 1"/>
                <a:gd name="f248" fmla="*/ 2182252 f185 1"/>
                <a:gd name="f249" fmla="*/ 4628388 f184 1"/>
                <a:gd name="f250" fmla="*/ 2143009 f185 1"/>
                <a:gd name="f251" fmla="*/ 4593082 f184 1"/>
                <a:gd name="f252" fmla="*/ 2102496 f185 1"/>
                <a:gd name="f253" fmla="*/ 4556633 f184 1"/>
                <a:gd name="f254" fmla="*/ 2061856 f185 1"/>
                <a:gd name="f255" fmla="*/ 2022105 f185 1"/>
                <a:gd name="f256" fmla="*/ 4484370 f184 1"/>
                <a:gd name="f257" fmla="*/ 1984005 f185 1"/>
                <a:gd name="f258" fmla="*/ 4450461 f184 1"/>
                <a:gd name="f259" fmla="*/ 1938920 f185 1"/>
                <a:gd name="f260" fmla="*/ 4409948 f184 1"/>
                <a:gd name="f261" fmla="*/ 1900820 f185 1"/>
                <a:gd name="f262" fmla="*/ 4375785 f184 1"/>
                <a:gd name="f263" fmla="*/ 1859799 f185 1"/>
                <a:gd name="f264" fmla="*/ 4339082 f184 1"/>
                <a:gd name="f265" fmla="*/ 1101990 f185 1"/>
                <a:gd name="f266" fmla="*/ 3657600 f184 1"/>
                <a:gd name="f267" fmla="*/ 1064652 f185 1"/>
                <a:gd name="f268" fmla="*/ 3624072 f184 1"/>
                <a:gd name="f269" fmla="*/ 1024012 f185 1"/>
                <a:gd name="f270" fmla="*/ 3587623 f184 1"/>
                <a:gd name="f271" fmla="*/ 983372 f185 1"/>
                <a:gd name="f272" fmla="*/ 3551047 f184 1"/>
                <a:gd name="f273" fmla="*/ 942732 f185 1"/>
                <a:gd name="f274" fmla="*/ 3514471 f184 1"/>
                <a:gd name="f275" fmla="*/ 903108 f185 1"/>
                <a:gd name="f276" fmla="*/ 3478911 f184 1"/>
                <a:gd name="f277" fmla="*/ 865008 f185 1"/>
                <a:gd name="f278" fmla="*/ 3443605 f184 1"/>
                <a:gd name="f279" fmla="*/ 824876 f185 1"/>
                <a:gd name="f280" fmla="*/ 3407537 f184 1"/>
                <a:gd name="f281" fmla="*/ 784998 f185 1"/>
                <a:gd name="f282" fmla="*/ 3371596 f184 1"/>
                <a:gd name="f283" fmla="*/ 741945 f185 1"/>
                <a:gd name="f284" fmla="*/ 3333496 f184 1"/>
                <a:gd name="f285" fmla="*/ 207656 f185 1"/>
                <a:gd name="f286" fmla="*/ 2853944 f184 1"/>
                <a:gd name="f287" fmla="*/ 66559 f185 1"/>
                <a:gd name="f288" fmla="*/ 2582545 f184 1"/>
                <a:gd name="f289" fmla="*/ 176668 f185 1"/>
                <a:gd name="f290" fmla="*/ 2087245 f184 1"/>
                <a:gd name="f291" fmla="*/ 1686444 f185 1"/>
                <a:gd name="f292" fmla="*/ 240284 f184 1"/>
                <a:gd name="f293" fmla="*/ 1720988 f185 1"/>
                <a:gd name="f294" fmla="*/ 198247 f184 1"/>
                <a:gd name="f295" fmla="*/ 1754008 f185 1"/>
                <a:gd name="f296" fmla="*/ 157988 f184 1"/>
                <a:gd name="f297" fmla="*/ 1788298 f185 1"/>
                <a:gd name="f298" fmla="*/ 116078 f184 1"/>
                <a:gd name="f299" fmla="*/ 1821953 f185 1"/>
                <a:gd name="f300" fmla="*/ 75057 f184 1"/>
                <a:gd name="f301" fmla="*/ 1857132 f185 1"/>
                <a:gd name="f302" fmla="*/ 32131 f184 1"/>
                <a:gd name="f303" fmla="*/ 1882786 f185 1"/>
                <a:gd name="f304" fmla="*/ 0 f184 1"/>
                <a:gd name="f305" fmla="*/ 1815603 f185 1"/>
                <a:gd name="f306" fmla="*/ 1782202 f185 1"/>
                <a:gd name="f307" fmla="*/ 40640 f184 1"/>
                <a:gd name="f308" fmla="*/ f186 1 f2"/>
                <a:gd name="f309" fmla="*/ f189 1 3904371"/>
                <a:gd name="f310" fmla="*/ f190 1 6244082"/>
                <a:gd name="f311" fmla="*/ f191 1 3904371"/>
                <a:gd name="f312" fmla="*/ f192 1 6244082"/>
                <a:gd name="f313" fmla="*/ f193 1 3904371"/>
                <a:gd name="f314" fmla="*/ f194 1 6244082"/>
                <a:gd name="f315" fmla="*/ f195 1 3904371"/>
                <a:gd name="f316" fmla="*/ f196 1 6244082"/>
                <a:gd name="f317" fmla="*/ f197 1 3904371"/>
                <a:gd name="f318" fmla="*/ f198 1 6244082"/>
                <a:gd name="f319" fmla="*/ f199 1 3904371"/>
                <a:gd name="f320" fmla="*/ f200 1 6244082"/>
                <a:gd name="f321" fmla="*/ f201 1 3904371"/>
                <a:gd name="f322" fmla="*/ f202 1 6244082"/>
                <a:gd name="f323" fmla="*/ f203 1 3904371"/>
                <a:gd name="f324" fmla="*/ f204 1 6244082"/>
                <a:gd name="f325" fmla="*/ f205 1 3904371"/>
                <a:gd name="f326" fmla="*/ f206 1 6244082"/>
                <a:gd name="f327" fmla="*/ f207 1 3904371"/>
                <a:gd name="f328" fmla="*/ f208 1 6244082"/>
                <a:gd name="f329" fmla="*/ f209 1 3904371"/>
                <a:gd name="f330" fmla="*/ f210 1 6244082"/>
                <a:gd name="f331" fmla="*/ f211 1 3904371"/>
                <a:gd name="f332" fmla="*/ f212 1 6244082"/>
                <a:gd name="f333" fmla="*/ f213 1 3904371"/>
                <a:gd name="f334" fmla="*/ f214 1 6244082"/>
                <a:gd name="f335" fmla="*/ f215 1 3904371"/>
                <a:gd name="f336" fmla="*/ f216 1 6244082"/>
                <a:gd name="f337" fmla="*/ f217 1 3904371"/>
                <a:gd name="f338" fmla="*/ f218 1 6244082"/>
                <a:gd name="f339" fmla="*/ f219 1 3904371"/>
                <a:gd name="f340" fmla="*/ f220 1 6244082"/>
                <a:gd name="f341" fmla="*/ f221 1 3904371"/>
                <a:gd name="f342" fmla="*/ f222 1 6244082"/>
                <a:gd name="f343" fmla="*/ f223 1 3904371"/>
                <a:gd name="f344" fmla="*/ f224 1 6244082"/>
                <a:gd name="f345" fmla="*/ f225 1 3904371"/>
                <a:gd name="f346" fmla="*/ f226 1 6244082"/>
                <a:gd name="f347" fmla="*/ f227 1 3904371"/>
                <a:gd name="f348" fmla="*/ f228 1 6244082"/>
                <a:gd name="f349" fmla="*/ f229 1 3904371"/>
                <a:gd name="f350" fmla="*/ f230 1 6244082"/>
                <a:gd name="f351" fmla="*/ f231 1 3904371"/>
                <a:gd name="f352" fmla="*/ f232 1 6244082"/>
                <a:gd name="f353" fmla="*/ f233 1 3904371"/>
                <a:gd name="f354" fmla="*/ f234 1 6244082"/>
                <a:gd name="f355" fmla="*/ f235 1 3904371"/>
                <a:gd name="f356" fmla="*/ f236 1 6244082"/>
                <a:gd name="f357" fmla="*/ f237 1 3904371"/>
                <a:gd name="f358" fmla="*/ f238 1 6244082"/>
                <a:gd name="f359" fmla="*/ f239 1 3904371"/>
                <a:gd name="f360" fmla="*/ f240 1 6244082"/>
                <a:gd name="f361" fmla="*/ f241 1 3904371"/>
                <a:gd name="f362" fmla="*/ f242 1 6244082"/>
                <a:gd name="f363" fmla="*/ f243 1 3904371"/>
                <a:gd name="f364" fmla="*/ f244 1 6244082"/>
                <a:gd name="f365" fmla="*/ f245 1 6244082"/>
                <a:gd name="f366" fmla="*/ f246 1 3904371"/>
                <a:gd name="f367" fmla="*/ f247 1 6244082"/>
                <a:gd name="f368" fmla="*/ f248 1 3904371"/>
                <a:gd name="f369" fmla="*/ f249 1 6244082"/>
                <a:gd name="f370" fmla="*/ f250 1 3904371"/>
                <a:gd name="f371" fmla="*/ f251 1 6244082"/>
                <a:gd name="f372" fmla="*/ f252 1 3904371"/>
                <a:gd name="f373" fmla="*/ f253 1 6244082"/>
                <a:gd name="f374" fmla="*/ f254 1 3904371"/>
                <a:gd name="f375" fmla="*/ f255 1 3904371"/>
                <a:gd name="f376" fmla="*/ f256 1 6244082"/>
                <a:gd name="f377" fmla="*/ f257 1 3904371"/>
                <a:gd name="f378" fmla="*/ f258 1 6244082"/>
                <a:gd name="f379" fmla="*/ f259 1 3904371"/>
                <a:gd name="f380" fmla="*/ f260 1 6244082"/>
                <a:gd name="f381" fmla="*/ f261 1 3904371"/>
                <a:gd name="f382" fmla="*/ f262 1 6244082"/>
                <a:gd name="f383" fmla="*/ f263 1 3904371"/>
                <a:gd name="f384" fmla="*/ f264 1 6244082"/>
                <a:gd name="f385" fmla="*/ f265 1 3904371"/>
                <a:gd name="f386" fmla="*/ f266 1 6244082"/>
                <a:gd name="f387" fmla="*/ f267 1 3904371"/>
                <a:gd name="f388" fmla="*/ f268 1 6244082"/>
                <a:gd name="f389" fmla="*/ f269 1 3904371"/>
                <a:gd name="f390" fmla="*/ f270 1 6244082"/>
                <a:gd name="f391" fmla="*/ f271 1 3904371"/>
                <a:gd name="f392" fmla="*/ f272 1 6244082"/>
                <a:gd name="f393" fmla="*/ f273 1 3904371"/>
                <a:gd name="f394" fmla="*/ f274 1 6244082"/>
                <a:gd name="f395" fmla="*/ f275 1 3904371"/>
                <a:gd name="f396" fmla="*/ f276 1 6244082"/>
                <a:gd name="f397" fmla="*/ f277 1 3904371"/>
                <a:gd name="f398" fmla="*/ f278 1 6244082"/>
                <a:gd name="f399" fmla="*/ f279 1 3904371"/>
                <a:gd name="f400" fmla="*/ f280 1 6244082"/>
                <a:gd name="f401" fmla="*/ f281 1 3904371"/>
                <a:gd name="f402" fmla="*/ f282 1 6244082"/>
                <a:gd name="f403" fmla="*/ f283 1 3904371"/>
                <a:gd name="f404" fmla="*/ f284 1 6244082"/>
                <a:gd name="f405" fmla="*/ f285 1 3904371"/>
                <a:gd name="f406" fmla="*/ f286 1 6244082"/>
                <a:gd name="f407" fmla="*/ f287 1 3904371"/>
                <a:gd name="f408" fmla="*/ f288 1 6244082"/>
                <a:gd name="f409" fmla="*/ f289 1 3904371"/>
                <a:gd name="f410" fmla="*/ f290 1 6244082"/>
                <a:gd name="f411" fmla="*/ f291 1 3904371"/>
                <a:gd name="f412" fmla="*/ f292 1 6244082"/>
                <a:gd name="f413" fmla="*/ f293 1 3904371"/>
                <a:gd name="f414" fmla="*/ f294 1 6244082"/>
                <a:gd name="f415" fmla="*/ f295 1 3904371"/>
                <a:gd name="f416" fmla="*/ f296 1 6244082"/>
                <a:gd name="f417" fmla="*/ f297 1 3904371"/>
                <a:gd name="f418" fmla="*/ f298 1 6244082"/>
                <a:gd name="f419" fmla="*/ f299 1 3904371"/>
                <a:gd name="f420" fmla="*/ f300 1 6244082"/>
                <a:gd name="f421" fmla="*/ f301 1 3904371"/>
                <a:gd name="f422" fmla="*/ f302 1 6244082"/>
                <a:gd name="f423" fmla="*/ f303 1 3904371"/>
                <a:gd name="f424" fmla="*/ f304 1 6244082"/>
                <a:gd name="f425" fmla="*/ f305 1 3904371"/>
                <a:gd name="f426" fmla="*/ f306 1 3904371"/>
                <a:gd name="f427" fmla="*/ f307 1 6244082"/>
                <a:gd name="f428" fmla="*/ f5 1 f187"/>
                <a:gd name="f429" fmla="*/ f6 1 f187"/>
                <a:gd name="f430" fmla="*/ f5 1 f188"/>
                <a:gd name="f431" fmla="*/ f7 1 f188"/>
                <a:gd name="f432" fmla="+- f308 0 f1"/>
                <a:gd name="f433" fmla="*/ f309 1 f187"/>
                <a:gd name="f434" fmla="*/ f310 1 f188"/>
                <a:gd name="f435" fmla="*/ f311 1 f187"/>
                <a:gd name="f436" fmla="*/ f312 1 f188"/>
                <a:gd name="f437" fmla="*/ f313 1 f187"/>
                <a:gd name="f438" fmla="*/ f314 1 f188"/>
                <a:gd name="f439" fmla="*/ f315 1 f187"/>
                <a:gd name="f440" fmla="*/ f316 1 f188"/>
                <a:gd name="f441" fmla="*/ f317 1 f187"/>
                <a:gd name="f442" fmla="*/ f318 1 f188"/>
                <a:gd name="f443" fmla="*/ f319 1 f187"/>
                <a:gd name="f444" fmla="*/ f320 1 f188"/>
                <a:gd name="f445" fmla="*/ f321 1 f187"/>
                <a:gd name="f446" fmla="*/ f322 1 f188"/>
                <a:gd name="f447" fmla="*/ f323 1 f187"/>
                <a:gd name="f448" fmla="*/ f324 1 f188"/>
                <a:gd name="f449" fmla="*/ f325 1 f187"/>
                <a:gd name="f450" fmla="*/ f326 1 f188"/>
                <a:gd name="f451" fmla="*/ f327 1 f187"/>
                <a:gd name="f452" fmla="*/ f328 1 f188"/>
                <a:gd name="f453" fmla="*/ f329 1 f187"/>
                <a:gd name="f454" fmla="*/ f330 1 f188"/>
                <a:gd name="f455" fmla="*/ f331 1 f187"/>
                <a:gd name="f456" fmla="*/ f332 1 f188"/>
                <a:gd name="f457" fmla="*/ f333 1 f187"/>
                <a:gd name="f458" fmla="*/ f334 1 f188"/>
                <a:gd name="f459" fmla="*/ f335 1 f187"/>
                <a:gd name="f460" fmla="*/ f336 1 f188"/>
                <a:gd name="f461" fmla="*/ f337 1 f187"/>
                <a:gd name="f462" fmla="*/ f338 1 f188"/>
                <a:gd name="f463" fmla="*/ f339 1 f187"/>
                <a:gd name="f464" fmla="*/ f340 1 f188"/>
                <a:gd name="f465" fmla="*/ f341 1 f187"/>
                <a:gd name="f466" fmla="*/ f342 1 f188"/>
                <a:gd name="f467" fmla="*/ f343 1 f187"/>
                <a:gd name="f468" fmla="*/ f344 1 f188"/>
                <a:gd name="f469" fmla="*/ f345 1 f187"/>
                <a:gd name="f470" fmla="*/ f346 1 f188"/>
                <a:gd name="f471" fmla="*/ f347 1 f187"/>
                <a:gd name="f472" fmla="*/ f348 1 f188"/>
                <a:gd name="f473" fmla="*/ f349 1 f187"/>
                <a:gd name="f474" fmla="*/ f350 1 f188"/>
                <a:gd name="f475" fmla="*/ f351 1 f187"/>
                <a:gd name="f476" fmla="*/ f352 1 f188"/>
                <a:gd name="f477" fmla="*/ f353 1 f187"/>
                <a:gd name="f478" fmla="*/ f354 1 f188"/>
                <a:gd name="f479" fmla="*/ f355 1 f187"/>
                <a:gd name="f480" fmla="*/ f356 1 f188"/>
                <a:gd name="f481" fmla="*/ f357 1 f187"/>
                <a:gd name="f482" fmla="*/ f358 1 f188"/>
                <a:gd name="f483" fmla="*/ f359 1 f187"/>
                <a:gd name="f484" fmla="*/ f360 1 f188"/>
                <a:gd name="f485" fmla="*/ f361 1 f187"/>
                <a:gd name="f486" fmla="*/ f362 1 f188"/>
                <a:gd name="f487" fmla="*/ f363 1 f187"/>
                <a:gd name="f488" fmla="*/ f364 1 f188"/>
                <a:gd name="f489" fmla="*/ f365 1 f188"/>
                <a:gd name="f490" fmla="*/ f366 1 f187"/>
                <a:gd name="f491" fmla="*/ f367 1 f188"/>
                <a:gd name="f492" fmla="*/ f368 1 f187"/>
                <a:gd name="f493" fmla="*/ f369 1 f188"/>
                <a:gd name="f494" fmla="*/ f370 1 f187"/>
                <a:gd name="f495" fmla="*/ f371 1 f188"/>
                <a:gd name="f496" fmla="*/ f372 1 f187"/>
                <a:gd name="f497" fmla="*/ f373 1 f188"/>
                <a:gd name="f498" fmla="*/ f374 1 f187"/>
                <a:gd name="f499" fmla="*/ f375 1 f187"/>
                <a:gd name="f500" fmla="*/ f376 1 f188"/>
                <a:gd name="f501" fmla="*/ f377 1 f187"/>
                <a:gd name="f502" fmla="*/ f378 1 f188"/>
                <a:gd name="f503" fmla="*/ f379 1 f187"/>
                <a:gd name="f504" fmla="*/ f380 1 f188"/>
                <a:gd name="f505" fmla="*/ f381 1 f187"/>
                <a:gd name="f506" fmla="*/ f382 1 f188"/>
                <a:gd name="f507" fmla="*/ f383 1 f187"/>
                <a:gd name="f508" fmla="*/ f384 1 f188"/>
                <a:gd name="f509" fmla="*/ f385 1 f187"/>
                <a:gd name="f510" fmla="*/ f386 1 f188"/>
                <a:gd name="f511" fmla="*/ f387 1 f187"/>
                <a:gd name="f512" fmla="*/ f388 1 f188"/>
                <a:gd name="f513" fmla="*/ f389 1 f187"/>
                <a:gd name="f514" fmla="*/ f390 1 f188"/>
                <a:gd name="f515" fmla="*/ f391 1 f187"/>
                <a:gd name="f516" fmla="*/ f392 1 f188"/>
                <a:gd name="f517" fmla="*/ f393 1 f187"/>
                <a:gd name="f518" fmla="*/ f394 1 f188"/>
                <a:gd name="f519" fmla="*/ f395 1 f187"/>
                <a:gd name="f520" fmla="*/ f396 1 f188"/>
                <a:gd name="f521" fmla="*/ f397 1 f187"/>
                <a:gd name="f522" fmla="*/ f398 1 f188"/>
                <a:gd name="f523" fmla="*/ f399 1 f187"/>
                <a:gd name="f524" fmla="*/ f400 1 f188"/>
                <a:gd name="f525" fmla="*/ f401 1 f187"/>
                <a:gd name="f526" fmla="*/ f402 1 f188"/>
                <a:gd name="f527" fmla="*/ f403 1 f187"/>
                <a:gd name="f528" fmla="*/ f404 1 f188"/>
                <a:gd name="f529" fmla="*/ f405 1 f187"/>
                <a:gd name="f530" fmla="*/ f406 1 f188"/>
                <a:gd name="f531" fmla="*/ f407 1 f187"/>
                <a:gd name="f532" fmla="*/ f408 1 f188"/>
                <a:gd name="f533" fmla="*/ f409 1 f187"/>
                <a:gd name="f534" fmla="*/ f410 1 f188"/>
                <a:gd name="f535" fmla="*/ f411 1 f187"/>
                <a:gd name="f536" fmla="*/ f412 1 f188"/>
                <a:gd name="f537" fmla="*/ f413 1 f187"/>
                <a:gd name="f538" fmla="*/ f414 1 f188"/>
                <a:gd name="f539" fmla="*/ f415 1 f187"/>
                <a:gd name="f540" fmla="*/ f416 1 f188"/>
                <a:gd name="f541" fmla="*/ f417 1 f187"/>
                <a:gd name="f542" fmla="*/ f418 1 f188"/>
                <a:gd name="f543" fmla="*/ f419 1 f187"/>
                <a:gd name="f544" fmla="*/ f420 1 f188"/>
                <a:gd name="f545" fmla="*/ f421 1 f187"/>
                <a:gd name="f546" fmla="*/ f422 1 f188"/>
                <a:gd name="f547" fmla="*/ f423 1 f187"/>
                <a:gd name="f548" fmla="*/ f424 1 f188"/>
                <a:gd name="f549" fmla="*/ f425 1 f187"/>
                <a:gd name="f550" fmla="*/ f426 1 f187"/>
                <a:gd name="f551" fmla="*/ f427 1 f188"/>
                <a:gd name="f552" fmla="*/ f428 f182 1"/>
                <a:gd name="f553" fmla="*/ f429 f182 1"/>
                <a:gd name="f554" fmla="*/ f431 f183 1"/>
                <a:gd name="f555" fmla="*/ f430 f183 1"/>
                <a:gd name="f556" fmla="*/ f433 f182 1"/>
                <a:gd name="f557" fmla="*/ f434 f183 1"/>
                <a:gd name="f558" fmla="*/ f435 f182 1"/>
                <a:gd name="f559" fmla="*/ f436 f183 1"/>
                <a:gd name="f560" fmla="*/ f437 f182 1"/>
                <a:gd name="f561" fmla="*/ f438 f183 1"/>
                <a:gd name="f562" fmla="*/ f439 f182 1"/>
                <a:gd name="f563" fmla="*/ f440 f183 1"/>
                <a:gd name="f564" fmla="*/ f441 f182 1"/>
                <a:gd name="f565" fmla="*/ f442 f183 1"/>
                <a:gd name="f566" fmla="*/ f443 f182 1"/>
                <a:gd name="f567" fmla="*/ f444 f183 1"/>
                <a:gd name="f568" fmla="*/ f445 f182 1"/>
                <a:gd name="f569" fmla="*/ f446 f183 1"/>
                <a:gd name="f570" fmla="*/ f447 f182 1"/>
                <a:gd name="f571" fmla="*/ f448 f183 1"/>
                <a:gd name="f572" fmla="*/ f449 f182 1"/>
                <a:gd name="f573" fmla="*/ f450 f183 1"/>
                <a:gd name="f574" fmla="*/ f451 f182 1"/>
                <a:gd name="f575" fmla="*/ f452 f183 1"/>
                <a:gd name="f576" fmla="*/ f453 f182 1"/>
                <a:gd name="f577" fmla="*/ f454 f183 1"/>
                <a:gd name="f578" fmla="*/ f455 f182 1"/>
                <a:gd name="f579" fmla="*/ f456 f183 1"/>
                <a:gd name="f580" fmla="*/ f457 f182 1"/>
                <a:gd name="f581" fmla="*/ f458 f183 1"/>
                <a:gd name="f582" fmla="*/ f459 f182 1"/>
                <a:gd name="f583" fmla="*/ f460 f183 1"/>
                <a:gd name="f584" fmla="*/ f461 f182 1"/>
                <a:gd name="f585" fmla="*/ f462 f183 1"/>
                <a:gd name="f586" fmla="*/ f463 f182 1"/>
                <a:gd name="f587" fmla="*/ f464 f183 1"/>
                <a:gd name="f588" fmla="*/ f465 f182 1"/>
                <a:gd name="f589" fmla="*/ f466 f183 1"/>
                <a:gd name="f590" fmla="*/ f467 f182 1"/>
                <a:gd name="f591" fmla="*/ f468 f183 1"/>
                <a:gd name="f592" fmla="*/ f469 f182 1"/>
                <a:gd name="f593" fmla="*/ f470 f183 1"/>
                <a:gd name="f594" fmla="*/ f471 f182 1"/>
                <a:gd name="f595" fmla="*/ f472 f183 1"/>
                <a:gd name="f596" fmla="*/ f473 f182 1"/>
                <a:gd name="f597" fmla="*/ f474 f183 1"/>
                <a:gd name="f598" fmla="*/ f475 f182 1"/>
                <a:gd name="f599" fmla="*/ f476 f183 1"/>
                <a:gd name="f600" fmla="*/ f477 f182 1"/>
                <a:gd name="f601" fmla="*/ f478 f183 1"/>
                <a:gd name="f602" fmla="*/ f479 f182 1"/>
                <a:gd name="f603" fmla="*/ f480 f183 1"/>
                <a:gd name="f604" fmla="*/ f481 f182 1"/>
                <a:gd name="f605" fmla="*/ f482 f183 1"/>
                <a:gd name="f606" fmla="*/ f483 f182 1"/>
                <a:gd name="f607" fmla="*/ f484 f183 1"/>
                <a:gd name="f608" fmla="*/ f485 f182 1"/>
                <a:gd name="f609" fmla="*/ f486 f183 1"/>
                <a:gd name="f610" fmla="*/ f487 f182 1"/>
                <a:gd name="f611" fmla="*/ f488 f183 1"/>
                <a:gd name="f612" fmla="*/ f489 f183 1"/>
                <a:gd name="f613" fmla="*/ f490 f182 1"/>
                <a:gd name="f614" fmla="*/ f491 f183 1"/>
                <a:gd name="f615" fmla="*/ f492 f182 1"/>
                <a:gd name="f616" fmla="*/ f493 f183 1"/>
                <a:gd name="f617" fmla="*/ f494 f182 1"/>
                <a:gd name="f618" fmla="*/ f495 f183 1"/>
                <a:gd name="f619" fmla="*/ f496 f182 1"/>
                <a:gd name="f620" fmla="*/ f497 f183 1"/>
                <a:gd name="f621" fmla="*/ f498 f182 1"/>
                <a:gd name="f622" fmla="*/ f499 f182 1"/>
                <a:gd name="f623" fmla="*/ f500 f183 1"/>
                <a:gd name="f624" fmla="*/ f501 f182 1"/>
                <a:gd name="f625" fmla="*/ f502 f183 1"/>
                <a:gd name="f626" fmla="*/ f503 f182 1"/>
                <a:gd name="f627" fmla="*/ f504 f183 1"/>
                <a:gd name="f628" fmla="*/ f505 f182 1"/>
                <a:gd name="f629" fmla="*/ f506 f183 1"/>
                <a:gd name="f630" fmla="*/ f507 f182 1"/>
                <a:gd name="f631" fmla="*/ f508 f183 1"/>
                <a:gd name="f632" fmla="*/ f509 f182 1"/>
                <a:gd name="f633" fmla="*/ f510 f183 1"/>
                <a:gd name="f634" fmla="*/ f511 f182 1"/>
                <a:gd name="f635" fmla="*/ f512 f183 1"/>
                <a:gd name="f636" fmla="*/ f513 f182 1"/>
                <a:gd name="f637" fmla="*/ f514 f183 1"/>
                <a:gd name="f638" fmla="*/ f515 f182 1"/>
                <a:gd name="f639" fmla="*/ f516 f183 1"/>
                <a:gd name="f640" fmla="*/ f517 f182 1"/>
                <a:gd name="f641" fmla="*/ f518 f183 1"/>
                <a:gd name="f642" fmla="*/ f519 f182 1"/>
                <a:gd name="f643" fmla="*/ f520 f183 1"/>
                <a:gd name="f644" fmla="*/ f521 f182 1"/>
                <a:gd name="f645" fmla="*/ f522 f183 1"/>
                <a:gd name="f646" fmla="*/ f523 f182 1"/>
                <a:gd name="f647" fmla="*/ f524 f183 1"/>
                <a:gd name="f648" fmla="*/ f525 f182 1"/>
                <a:gd name="f649" fmla="*/ f526 f183 1"/>
                <a:gd name="f650" fmla="*/ f527 f182 1"/>
                <a:gd name="f651" fmla="*/ f528 f183 1"/>
                <a:gd name="f652" fmla="*/ f529 f182 1"/>
                <a:gd name="f653" fmla="*/ f530 f183 1"/>
                <a:gd name="f654" fmla="*/ f531 f182 1"/>
                <a:gd name="f655" fmla="*/ f532 f183 1"/>
                <a:gd name="f656" fmla="*/ f533 f182 1"/>
                <a:gd name="f657" fmla="*/ f534 f183 1"/>
                <a:gd name="f658" fmla="*/ f535 f182 1"/>
                <a:gd name="f659" fmla="*/ f536 f183 1"/>
                <a:gd name="f660" fmla="*/ f537 f182 1"/>
                <a:gd name="f661" fmla="*/ f538 f183 1"/>
                <a:gd name="f662" fmla="*/ f539 f182 1"/>
                <a:gd name="f663" fmla="*/ f540 f183 1"/>
                <a:gd name="f664" fmla="*/ f541 f182 1"/>
                <a:gd name="f665" fmla="*/ f542 f183 1"/>
                <a:gd name="f666" fmla="*/ f543 f182 1"/>
                <a:gd name="f667" fmla="*/ f544 f183 1"/>
                <a:gd name="f668" fmla="*/ f545 f182 1"/>
                <a:gd name="f669" fmla="*/ f546 f183 1"/>
                <a:gd name="f670" fmla="*/ f547 f182 1"/>
                <a:gd name="f671" fmla="*/ f548 f183 1"/>
                <a:gd name="f672" fmla="*/ f549 f182 1"/>
                <a:gd name="f673" fmla="*/ f550 f182 1"/>
                <a:gd name="f674" fmla="*/ f551 f1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2">
                  <a:pos x="f556" y="f557"/>
                </a:cxn>
                <a:cxn ang="f432">
                  <a:pos x="f558" y="f559"/>
                </a:cxn>
                <a:cxn ang="f432">
                  <a:pos x="f560" y="f561"/>
                </a:cxn>
                <a:cxn ang="f432">
                  <a:pos x="f562" y="f563"/>
                </a:cxn>
                <a:cxn ang="f432">
                  <a:pos x="f564" y="f565"/>
                </a:cxn>
                <a:cxn ang="f432">
                  <a:pos x="f566" y="f567"/>
                </a:cxn>
                <a:cxn ang="f432">
                  <a:pos x="f568" y="f569"/>
                </a:cxn>
                <a:cxn ang="f432">
                  <a:pos x="f570" y="f571"/>
                </a:cxn>
                <a:cxn ang="f432">
                  <a:pos x="f572" y="f573"/>
                </a:cxn>
                <a:cxn ang="f432">
                  <a:pos x="f574" y="f575"/>
                </a:cxn>
                <a:cxn ang="f432">
                  <a:pos x="f576" y="f577"/>
                </a:cxn>
                <a:cxn ang="f432">
                  <a:pos x="f578" y="f579"/>
                </a:cxn>
                <a:cxn ang="f432">
                  <a:pos x="f580" y="f581"/>
                </a:cxn>
                <a:cxn ang="f432">
                  <a:pos x="f582" y="f583"/>
                </a:cxn>
                <a:cxn ang="f432">
                  <a:pos x="f584" y="f585"/>
                </a:cxn>
                <a:cxn ang="f432">
                  <a:pos x="f586" y="f587"/>
                </a:cxn>
                <a:cxn ang="f432">
                  <a:pos x="f588" y="f589"/>
                </a:cxn>
                <a:cxn ang="f432">
                  <a:pos x="f590" y="f591"/>
                </a:cxn>
                <a:cxn ang="f432">
                  <a:pos x="f592" y="f593"/>
                </a:cxn>
                <a:cxn ang="f432">
                  <a:pos x="f594" y="f595"/>
                </a:cxn>
                <a:cxn ang="f432">
                  <a:pos x="f596" y="f597"/>
                </a:cxn>
                <a:cxn ang="f432">
                  <a:pos x="f598" y="f599"/>
                </a:cxn>
                <a:cxn ang="f432">
                  <a:pos x="f600" y="f601"/>
                </a:cxn>
                <a:cxn ang="f432">
                  <a:pos x="f602" y="f603"/>
                </a:cxn>
                <a:cxn ang="f432">
                  <a:pos x="f604" y="f605"/>
                </a:cxn>
                <a:cxn ang="f432">
                  <a:pos x="f606" y="f607"/>
                </a:cxn>
                <a:cxn ang="f432">
                  <a:pos x="f608" y="f609"/>
                </a:cxn>
                <a:cxn ang="f432">
                  <a:pos x="f610" y="f611"/>
                </a:cxn>
                <a:cxn ang="f432">
                  <a:pos x="f610" y="f612"/>
                </a:cxn>
                <a:cxn ang="f432">
                  <a:pos x="f613" y="f614"/>
                </a:cxn>
                <a:cxn ang="f432">
                  <a:pos x="f615" y="f616"/>
                </a:cxn>
                <a:cxn ang="f432">
                  <a:pos x="f617" y="f618"/>
                </a:cxn>
                <a:cxn ang="f432">
                  <a:pos x="f619" y="f620"/>
                </a:cxn>
                <a:cxn ang="f432">
                  <a:pos x="f621" y="f599"/>
                </a:cxn>
                <a:cxn ang="f432">
                  <a:pos x="f622" y="f623"/>
                </a:cxn>
                <a:cxn ang="f432">
                  <a:pos x="f624" y="f625"/>
                </a:cxn>
                <a:cxn ang="f432">
                  <a:pos x="f626" y="f627"/>
                </a:cxn>
                <a:cxn ang="f432">
                  <a:pos x="f628" y="f629"/>
                </a:cxn>
                <a:cxn ang="f432">
                  <a:pos x="f630" y="f631"/>
                </a:cxn>
                <a:cxn ang="f432">
                  <a:pos x="f632" y="f633"/>
                </a:cxn>
                <a:cxn ang="f432">
                  <a:pos x="f634" y="f635"/>
                </a:cxn>
                <a:cxn ang="f432">
                  <a:pos x="f636" y="f637"/>
                </a:cxn>
                <a:cxn ang="f432">
                  <a:pos x="f638" y="f639"/>
                </a:cxn>
                <a:cxn ang="f432">
                  <a:pos x="f640" y="f641"/>
                </a:cxn>
                <a:cxn ang="f432">
                  <a:pos x="f642" y="f643"/>
                </a:cxn>
                <a:cxn ang="f432">
                  <a:pos x="f644" y="f645"/>
                </a:cxn>
                <a:cxn ang="f432">
                  <a:pos x="f646" y="f647"/>
                </a:cxn>
                <a:cxn ang="f432">
                  <a:pos x="f648" y="f649"/>
                </a:cxn>
                <a:cxn ang="f432">
                  <a:pos x="f650" y="f651"/>
                </a:cxn>
                <a:cxn ang="f432">
                  <a:pos x="f652" y="f653"/>
                </a:cxn>
                <a:cxn ang="f432">
                  <a:pos x="f654" y="f655"/>
                </a:cxn>
                <a:cxn ang="f432">
                  <a:pos x="f656" y="f657"/>
                </a:cxn>
                <a:cxn ang="f432">
                  <a:pos x="f658" y="f659"/>
                </a:cxn>
                <a:cxn ang="f432">
                  <a:pos x="f660" y="f661"/>
                </a:cxn>
                <a:cxn ang="f432">
                  <a:pos x="f662" y="f663"/>
                </a:cxn>
                <a:cxn ang="f432">
                  <a:pos x="f664" y="f665"/>
                </a:cxn>
                <a:cxn ang="f432">
                  <a:pos x="f666" y="f667"/>
                </a:cxn>
                <a:cxn ang="f432">
                  <a:pos x="f668" y="f669"/>
                </a:cxn>
                <a:cxn ang="f432">
                  <a:pos x="f670" y="f671"/>
                </a:cxn>
                <a:cxn ang="f432">
                  <a:pos x="f672" y="f671"/>
                </a:cxn>
                <a:cxn ang="f432">
                  <a:pos x="f673" y="f674"/>
                </a:cxn>
              </a:cxnLst>
              <a:rect l="f552" t="f555" r="f553" b="f554"/>
              <a:pathLst>
                <a:path w="3904371" h="6244082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cubicBezTo>
                    <a:pt x="f52" y="f53"/>
                    <a:pt x="f54" y="f55"/>
                    <a:pt x="f56" y="f57"/>
                  </a:cubicBez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7"/>
                  </a:lnTo>
                  <a:lnTo>
                    <a:pt x="f90" y="f91"/>
                  </a:lnTo>
                  <a:cubicBezTo>
                    <a:pt x="f92" y="f93"/>
                    <a:pt x="f94" y="f95"/>
                    <a:pt x="f96" y="f97"/>
                  </a:cubicBez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79"/>
                  </a:lnTo>
                  <a:lnTo>
                    <a:pt x="f105" y="f106"/>
                  </a:lnTo>
                  <a:lnTo>
                    <a:pt x="f107" y="f108"/>
                  </a:ln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lnTo>
                    <a:pt x="f119" y="f120"/>
                  </a:lnTo>
                  <a:lnTo>
                    <a:pt x="f121" y="f122"/>
                  </a:lnTo>
                  <a:lnTo>
                    <a:pt x="f123" y="f124"/>
                  </a:ln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lnTo>
                    <a:pt x="f133" y="f134"/>
                  </a:lnTo>
                  <a:cubicBezTo>
                    <a:pt x="f135" y="f136"/>
                    <a:pt x="f137" y="f138"/>
                    <a:pt x="f139" y="f140"/>
                  </a:cubicBezTo>
                  <a:cubicBezTo>
                    <a:pt x="f141" y="f142"/>
                    <a:pt x="f143" y="f144"/>
                    <a:pt x="f145" y="f146"/>
                  </a:cubicBezTo>
                  <a:cubicBezTo>
                    <a:pt x="f147" y="f148"/>
                    <a:pt x="f149" y="f150"/>
                    <a:pt x="f151" y="f152"/>
                  </a:cubicBezTo>
                  <a:cubicBezTo>
                    <a:pt x="f153" y="f154"/>
                    <a:pt x="f155" y="f156"/>
                    <a:pt x="f157" y="f158"/>
                  </a:cubicBezTo>
                  <a:lnTo>
                    <a:pt x="f159" y="f160"/>
                  </a:lnTo>
                  <a:cubicBezTo>
                    <a:pt x="f161" y="f162"/>
                    <a:pt x="f163" y="f164"/>
                    <a:pt x="f165" y="f166"/>
                  </a:cubicBezTo>
                  <a:lnTo>
                    <a:pt x="f167" y="f168"/>
                  </a:lnTo>
                  <a:lnTo>
                    <a:pt x="f169" y="f170"/>
                  </a:lnTo>
                  <a:lnTo>
                    <a:pt x="f171" y="f172"/>
                  </a:lnTo>
                  <a:lnTo>
                    <a:pt x="f173" y="f5"/>
                  </a:lnTo>
                  <a:lnTo>
                    <a:pt x="f174" y="f5"/>
                  </a:lnTo>
                  <a:cubicBezTo>
                    <a:pt x="f175" y="f176"/>
                    <a:pt x="f177" y="f178"/>
                    <a:pt x="f179" y="f18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7" name="Freeform: Shape 213">
              <a:extLst>
                <a:ext uri="{FF2B5EF4-FFF2-40B4-BE49-F238E27FC236}">
                  <a16:creationId xmlns:a16="http://schemas.microsoft.com/office/drawing/2014/main" id="{5A4BACCE-C934-41D9-BF8B-5B1513DA89E5}"/>
                </a:ext>
              </a:extLst>
            </p:cNvPr>
            <p:cNvSpPr/>
            <p:nvPr/>
          </p:nvSpPr>
          <p:spPr>
            <a:xfrm>
              <a:off x="6243642" y="0"/>
              <a:ext cx="3806116" cy="6101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806121"/>
                <a:gd name="f7" fmla="val 6101841"/>
                <a:gd name="f8" fmla="val 1727894"/>
                <a:gd name="f9" fmla="val 150368"/>
                <a:gd name="f10" fmla="val 1693858"/>
                <a:gd name="f11" fmla="val 191897"/>
                <a:gd name="f12" fmla="val 1660711"/>
                <a:gd name="f13" fmla="val 232156"/>
                <a:gd name="f14" fmla="val 1626167"/>
                <a:gd name="f15" fmla="val 274193"/>
                <a:gd name="f16" fmla="val 977578"/>
                <a:gd name="f17" fmla="val 1061593"/>
                <a:gd name="f18" fmla="val 265870"/>
                <a:gd name="f19" fmla="val 1927987"/>
                <a:gd name="f20" fmla="val 122614"/>
                <a:gd name="f21" fmla="val 2107438"/>
                <a:gd name="f22" fmla="+- 0 0 26484"/>
                <a:gd name="f23" fmla="val 2294255"/>
                <a:gd name="f24" fmla="+- 0 0 32834"/>
                <a:gd name="f25" fmla="val 2504567"/>
                <a:gd name="f26" fmla="val 66988"/>
                <a:gd name="f27" fmla="val 2721356"/>
                <a:gd name="f28" fmla="val 90987"/>
                <a:gd name="f29" fmla="val 2773016"/>
                <a:gd name="f30" fmla="val 126116"/>
                <a:gd name="f31" fmla="val 2818727"/>
                <a:gd name="f32" fmla="val 169858"/>
                <a:gd name="f33" fmla="val 2855214"/>
                <a:gd name="f34" fmla="val 189924"/>
                <a:gd name="f35" fmla="val 2872994"/>
                <a:gd name="f36" fmla="val 382837"/>
                <a:gd name="f37" fmla="val 3045714"/>
                <a:gd name="f38" fmla="val 671127"/>
                <a:gd name="f39" fmla="val 3302762"/>
                <a:gd name="f40" fmla="val 714307"/>
                <a:gd name="f41" fmla="val 3340862"/>
                <a:gd name="f42" fmla="val 754566"/>
                <a:gd name="f43" fmla="val 3376803"/>
                <a:gd name="f44" fmla="val 794825"/>
                <a:gd name="f45" fmla="val 3412617"/>
                <a:gd name="f46" fmla="val 832925"/>
                <a:gd name="f47" fmla="val 3447161"/>
                <a:gd name="f48" fmla="val 872676"/>
                <a:gd name="f49" fmla="val 3482721"/>
                <a:gd name="f50" fmla="val 913570"/>
                <a:gd name="f51" fmla="val 3519170"/>
                <a:gd name="f52" fmla="val 954210"/>
                <a:gd name="f53" fmla="val 3555492"/>
                <a:gd name="f54" fmla="val 994977"/>
                <a:gd name="f55" fmla="val 3591941"/>
                <a:gd name="f56" fmla="val 1033458"/>
                <a:gd name="f57" fmla="val 3625850"/>
                <a:gd name="f58" fmla="val 1794061"/>
                <a:gd name="f59" fmla="val 4305300"/>
                <a:gd name="f60" fmla="val 1835082"/>
                <a:gd name="f61" fmla="val 4341876"/>
                <a:gd name="f62" fmla="val 1873182"/>
                <a:gd name="f63" fmla="val 4375785"/>
                <a:gd name="f64" fmla="val 1918521"/>
                <a:gd name="f65" fmla="val 4416298"/>
                <a:gd name="f66" fmla="val 1956621"/>
                <a:gd name="f67" fmla="val 4449953"/>
                <a:gd name="f68" fmla="val 1996498"/>
                <a:gd name="f69" fmla="val 4485640"/>
                <a:gd name="f70" fmla="val 2010045"/>
                <a:gd name="f71" fmla="val 4497748"/>
                <a:gd name="f72" fmla="val 2023592"/>
                <a:gd name="f73" fmla="val 4509855"/>
                <a:gd name="f74" fmla="val 2037139"/>
                <a:gd name="f75" fmla="val 4521962"/>
                <a:gd name="f76" fmla="val 2077906"/>
                <a:gd name="f77" fmla="val 4558284"/>
                <a:gd name="f78" fmla="val 2117149"/>
                <a:gd name="f79" fmla="val 4593336"/>
                <a:gd name="f80" fmla="val 2160583"/>
                <a:gd name="f81" fmla="val 4632198"/>
                <a:gd name="f82" fmla="val 3806122"/>
                <a:gd name="f83" fmla="val 6101842"/>
                <a:gd name="f84" fmla="val 6025642"/>
                <a:gd name="f85" fmla="val 3504624"/>
                <a:gd name="f86" fmla="val 5757672"/>
                <a:gd name="f87" fmla="val 2858575"/>
                <a:gd name="f88" fmla="val 5182997"/>
                <a:gd name="f89" fmla="val 2195762"/>
                <a:gd name="f90" fmla="val 4593463"/>
                <a:gd name="f91" fmla="val 2181284"/>
                <a:gd name="f92" fmla="val 4580509"/>
                <a:gd name="f93" fmla="val 2166763"/>
                <a:gd name="f94" fmla="val 4567597"/>
                <a:gd name="f95" fmla="val 2152201"/>
                <a:gd name="f96" fmla="val 4554728"/>
                <a:gd name="f97" fmla="val 2112958"/>
                <a:gd name="f98" fmla="val 4519803"/>
                <a:gd name="f99" fmla="val 2072191"/>
                <a:gd name="f100" fmla="val 4483100"/>
                <a:gd name="f101" fmla="val 2031551"/>
                <a:gd name="f102" fmla="val 4446905"/>
                <a:gd name="f103" fmla="val 1991546"/>
                <a:gd name="f104" fmla="val 4411345"/>
                <a:gd name="f105" fmla="val 1954081"/>
                <a:gd name="f106" fmla="val 4377944"/>
                <a:gd name="f107" fmla="val 1908488"/>
                <a:gd name="f108" fmla="val 4337431"/>
                <a:gd name="f109" fmla="val 1870388"/>
                <a:gd name="f110" fmla="val 4303522"/>
                <a:gd name="f111" fmla="val 1829367"/>
                <a:gd name="f112" fmla="val 4267200"/>
                <a:gd name="f113" fmla="val 1067367"/>
                <a:gd name="f114" fmla="val 3589274"/>
                <a:gd name="f115" fmla="val 1030537"/>
                <a:gd name="f116" fmla="val 3556000"/>
                <a:gd name="f117" fmla="val 989389"/>
                <a:gd name="f118" fmla="val 3519424"/>
                <a:gd name="f119" fmla="val 948876"/>
                <a:gd name="f120" fmla="val 3483356"/>
                <a:gd name="f121" fmla="val 907728"/>
                <a:gd name="f122" fmla="val 3446780"/>
                <a:gd name="f123" fmla="val 868358"/>
                <a:gd name="f124" fmla="val 3411728"/>
                <a:gd name="f125" fmla="val 830258"/>
                <a:gd name="f126" fmla="val 3377438"/>
                <a:gd name="f127" fmla="val 790126"/>
                <a:gd name="f128" fmla="val 3341751"/>
                <a:gd name="f129" fmla="val 749613"/>
                <a:gd name="f130" fmla="val 3305556"/>
                <a:gd name="f131" fmla="val 706306"/>
                <a:gd name="f132" fmla="val 3267456"/>
                <a:gd name="f133" fmla="val 420556"/>
                <a:gd name="f134" fmla="val 3013456"/>
                <a:gd name="f135" fmla="val 230564"/>
                <a:gd name="f136" fmla="val 2843276"/>
                <a:gd name="f137" fmla="val 211006"/>
                <a:gd name="f138" fmla="val 2825623"/>
                <a:gd name="f139" fmla="val 18259"/>
                <a:gd name="f140" fmla="val 2644832"/>
                <a:gd name="f141" fmla="+- 0 0 3140"/>
                <a:gd name="f142" fmla="val 2346252"/>
                <a:gd name="f143" fmla="val 161857"/>
                <a:gd name="f144" fmla="val 2139823"/>
                <a:gd name="f145" fmla="val 263457"/>
                <a:gd name="f146" fmla="val 2011934"/>
                <a:gd name="f147" fmla="val 999168"/>
                <a:gd name="f148" fmla="val 1117346"/>
                <a:gd name="f149" fmla="val 1664648"/>
                <a:gd name="f150" fmla="val 308864"/>
                <a:gd name="f151" fmla="val 1699192"/>
                <a:gd name="f152" fmla="val 266700"/>
                <a:gd name="f153" fmla="val 1731958"/>
                <a:gd name="f154" fmla="val 226060"/>
                <a:gd name="f155" fmla="val 1765994"/>
                <a:gd name="f156" fmla="val 184658"/>
                <a:gd name="f157" fmla="val 1799903"/>
                <a:gd name="f158" fmla="val 143383"/>
                <a:gd name="f159" fmla="val 1811841"/>
                <a:gd name="f160" fmla="val 129074"/>
                <a:gd name="f161" fmla="val 1823652"/>
                <a:gd name="f162" fmla="val 114723"/>
                <a:gd name="f163" fmla="val 1835336"/>
                <a:gd name="f164" fmla="val 100330"/>
                <a:gd name="f165" fmla="val 1868356"/>
                <a:gd name="f166" fmla="val 60198"/>
                <a:gd name="f167" fmla="val 1903281"/>
                <a:gd name="f168" fmla="val 17907"/>
                <a:gd name="f169" fmla="val 1918394"/>
                <a:gd name="f170" fmla="val 1851719"/>
                <a:gd name="f171" fmla="val 1830256"/>
                <a:gd name="f172" fmla="val 26162"/>
                <a:gd name="f173" fmla="val 1797109"/>
                <a:gd name="f174" fmla="val 66294"/>
                <a:gd name="f175" fmla="val 1785425"/>
                <a:gd name="f176" fmla="val 80603"/>
                <a:gd name="f177" fmla="val 1773614"/>
                <a:gd name="f178" fmla="val 94954"/>
                <a:gd name="f179" fmla="val 1761676"/>
                <a:gd name="f180" fmla="val 109347"/>
                <a:gd name="f181" fmla="+- 0 0 -90"/>
                <a:gd name="f182" fmla="*/ f3 1 3806121"/>
                <a:gd name="f183" fmla="*/ f4 1 6101841"/>
                <a:gd name="f184" fmla="+- f7 0 f5"/>
                <a:gd name="f185" fmla="+- f6 0 f5"/>
                <a:gd name="f186" fmla="*/ f181 f0 1"/>
                <a:gd name="f187" fmla="*/ f185 1 3806121"/>
                <a:gd name="f188" fmla="*/ f184 1 6101841"/>
                <a:gd name="f189" fmla="*/ 1727894 f185 1"/>
                <a:gd name="f190" fmla="*/ 150368 f184 1"/>
                <a:gd name="f191" fmla="*/ 1693858 f185 1"/>
                <a:gd name="f192" fmla="*/ 191897 f184 1"/>
                <a:gd name="f193" fmla="*/ 1660711 f185 1"/>
                <a:gd name="f194" fmla="*/ 232156 f184 1"/>
                <a:gd name="f195" fmla="*/ 1626167 f185 1"/>
                <a:gd name="f196" fmla="*/ 274193 f184 1"/>
                <a:gd name="f197" fmla="*/ 122614 f185 1"/>
                <a:gd name="f198" fmla="*/ 2107438 f184 1"/>
                <a:gd name="f199" fmla="*/ 66988 f185 1"/>
                <a:gd name="f200" fmla="*/ 2721356 f184 1"/>
                <a:gd name="f201" fmla="*/ 169858 f185 1"/>
                <a:gd name="f202" fmla="*/ 2855214 f184 1"/>
                <a:gd name="f203" fmla="*/ 671127 f185 1"/>
                <a:gd name="f204" fmla="*/ 3302762 f184 1"/>
                <a:gd name="f205" fmla="*/ 714307 f185 1"/>
                <a:gd name="f206" fmla="*/ 3340862 f184 1"/>
                <a:gd name="f207" fmla="*/ 754566 f185 1"/>
                <a:gd name="f208" fmla="*/ 3376803 f184 1"/>
                <a:gd name="f209" fmla="*/ 794825 f185 1"/>
                <a:gd name="f210" fmla="*/ 3412617 f184 1"/>
                <a:gd name="f211" fmla="*/ 832925 f185 1"/>
                <a:gd name="f212" fmla="*/ 3447161 f184 1"/>
                <a:gd name="f213" fmla="*/ 872676 f185 1"/>
                <a:gd name="f214" fmla="*/ 3482721 f184 1"/>
                <a:gd name="f215" fmla="*/ 913570 f185 1"/>
                <a:gd name="f216" fmla="*/ 3519170 f184 1"/>
                <a:gd name="f217" fmla="*/ 954210 f185 1"/>
                <a:gd name="f218" fmla="*/ 3555492 f184 1"/>
                <a:gd name="f219" fmla="*/ 994977 f185 1"/>
                <a:gd name="f220" fmla="*/ 3591941 f184 1"/>
                <a:gd name="f221" fmla="*/ 1033458 f185 1"/>
                <a:gd name="f222" fmla="*/ 3625850 f184 1"/>
                <a:gd name="f223" fmla="*/ 1794061 f185 1"/>
                <a:gd name="f224" fmla="*/ 4305300 f184 1"/>
                <a:gd name="f225" fmla="*/ 1835082 f185 1"/>
                <a:gd name="f226" fmla="*/ 4341876 f184 1"/>
                <a:gd name="f227" fmla="*/ 1873182 f185 1"/>
                <a:gd name="f228" fmla="*/ 4375785 f184 1"/>
                <a:gd name="f229" fmla="*/ 1918521 f185 1"/>
                <a:gd name="f230" fmla="*/ 4416298 f184 1"/>
                <a:gd name="f231" fmla="*/ 1956621 f185 1"/>
                <a:gd name="f232" fmla="*/ 4449953 f184 1"/>
                <a:gd name="f233" fmla="*/ 1996498 f185 1"/>
                <a:gd name="f234" fmla="*/ 4485640 f184 1"/>
                <a:gd name="f235" fmla="*/ 2037139 f185 1"/>
                <a:gd name="f236" fmla="*/ 4521962 f184 1"/>
                <a:gd name="f237" fmla="*/ 2077906 f185 1"/>
                <a:gd name="f238" fmla="*/ 4558284 f184 1"/>
                <a:gd name="f239" fmla="*/ 2117149 f185 1"/>
                <a:gd name="f240" fmla="*/ 4593336 f184 1"/>
                <a:gd name="f241" fmla="*/ 2160583 f185 1"/>
                <a:gd name="f242" fmla="*/ 4632198 f184 1"/>
                <a:gd name="f243" fmla="*/ 3806122 f185 1"/>
                <a:gd name="f244" fmla="*/ 6101842 f184 1"/>
                <a:gd name="f245" fmla="*/ 6025642 f184 1"/>
                <a:gd name="f246" fmla="*/ 2195762 f185 1"/>
                <a:gd name="f247" fmla="*/ 4593463 f184 1"/>
                <a:gd name="f248" fmla="*/ 2152201 f185 1"/>
                <a:gd name="f249" fmla="*/ 4554728 f184 1"/>
                <a:gd name="f250" fmla="*/ 2112958 f185 1"/>
                <a:gd name="f251" fmla="*/ 4519803 f184 1"/>
                <a:gd name="f252" fmla="*/ 2072191 f185 1"/>
                <a:gd name="f253" fmla="*/ 4483100 f184 1"/>
                <a:gd name="f254" fmla="*/ 2031551 f185 1"/>
                <a:gd name="f255" fmla="*/ 4446905 f184 1"/>
                <a:gd name="f256" fmla="*/ 1991546 f185 1"/>
                <a:gd name="f257" fmla="*/ 4411345 f184 1"/>
                <a:gd name="f258" fmla="*/ 1954081 f185 1"/>
                <a:gd name="f259" fmla="*/ 4377944 f184 1"/>
                <a:gd name="f260" fmla="*/ 1908488 f185 1"/>
                <a:gd name="f261" fmla="*/ 4337431 f184 1"/>
                <a:gd name="f262" fmla="*/ 1870388 f185 1"/>
                <a:gd name="f263" fmla="*/ 4303522 f184 1"/>
                <a:gd name="f264" fmla="*/ 1829367 f185 1"/>
                <a:gd name="f265" fmla="*/ 4267200 f184 1"/>
                <a:gd name="f266" fmla="*/ 1067367 f185 1"/>
                <a:gd name="f267" fmla="*/ 3589274 f184 1"/>
                <a:gd name="f268" fmla="*/ 1030537 f185 1"/>
                <a:gd name="f269" fmla="*/ 3556000 f184 1"/>
                <a:gd name="f270" fmla="*/ 989389 f185 1"/>
                <a:gd name="f271" fmla="*/ 3519424 f184 1"/>
                <a:gd name="f272" fmla="*/ 948876 f185 1"/>
                <a:gd name="f273" fmla="*/ 3483356 f184 1"/>
                <a:gd name="f274" fmla="*/ 907728 f185 1"/>
                <a:gd name="f275" fmla="*/ 3446780 f184 1"/>
                <a:gd name="f276" fmla="*/ 868358 f185 1"/>
                <a:gd name="f277" fmla="*/ 3411728 f184 1"/>
                <a:gd name="f278" fmla="*/ 830258 f185 1"/>
                <a:gd name="f279" fmla="*/ 3377438 f184 1"/>
                <a:gd name="f280" fmla="*/ 790126 f185 1"/>
                <a:gd name="f281" fmla="*/ 3341751 f184 1"/>
                <a:gd name="f282" fmla="*/ 749613 f185 1"/>
                <a:gd name="f283" fmla="*/ 3305556 f184 1"/>
                <a:gd name="f284" fmla="*/ 706306 f185 1"/>
                <a:gd name="f285" fmla="*/ 3267456 f184 1"/>
                <a:gd name="f286" fmla="*/ 211006 f185 1"/>
                <a:gd name="f287" fmla="*/ 2825623 f184 1"/>
                <a:gd name="f288" fmla="*/ 161857 f185 1"/>
                <a:gd name="f289" fmla="*/ 2139823 f184 1"/>
                <a:gd name="f290" fmla="*/ 1664648 f185 1"/>
                <a:gd name="f291" fmla="*/ 308864 f184 1"/>
                <a:gd name="f292" fmla="*/ 1699192 f185 1"/>
                <a:gd name="f293" fmla="*/ 266700 f184 1"/>
                <a:gd name="f294" fmla="*/ 1731958 f185 1"/>
                <a:gd name="f295" fmla="*/ 226060 f184 1"/>
                <a:gd name="f296" fmla="*/ 1765994 f185 1"/>
                <a:gd name="f297" fmla="*/ 184658 f184 1"/>
                <a:gd name="f298" fmla="*/ 1799903 f185 1"/>
                <a:gd name="f299" fmla="*/ 143383 f184 1"/>
                <a:gd name="f300" fmla="*/ 1835336 f185 1"/>
                <a:gd name="f301" fmla="*/ 100330 f184 1"/>
                <a:gd name="f302" fmla="*/ 1868356 f185 1"/>
                <a:gd name="f303" fmla="*/ 60198 f184 1"/>
                <a:gd name="f304" fmla="*/ 1903281 f185 1"/>
                <a:gd name="f305" fmla="*/ 17907 f184 1"/>
                <a:gd name="f306" fmla="*/ 1918394 f185 1"/>
                <a:gd name="f307" fmla="*/ 0 f184 1"/>
                <a:gd name="f308" fmla="*/ 1851719 f185 1"/>
                <a:gd name="f309" fmla="*/ 1830256 f185 1"/>
                <a:gd name="f310" fmla="*/ 26162 f184 1"/>
                <a:gd name="f311" fmla="*/ 1797109 f185 1"/>
                <a:gd name="f312" fmla="*/ 66294 f184 1"/>
                <a:gd name="f313" fmla="*/ 1761676 f185 1"/>
                <a:gd name="f314" fmla="*/ 109347 f184 1"/>
                <a:gd name="f315" fmla="*/ f186 1 f2"/>
                <a:gd name="f316" fmla="*/ f189 1 3806121"/>
                <a:gd name="f317" fmla="*/ f190 1 6101841"/>
                <a:gd name="f318" fmla="*/ f191 1 3806121"/>
                <a:gd name="f319" fmla="*/ f192 1 6101841"/>
                <a:gd name="f320" fmla="*/ f193 1 3806121"/>
                <a:gd name="f321" fmla="*/ f194 1 6101841"/>
                <a:gd name="f322" fmla="*/ f195 1 3806121"/>
                <a:gd name="f323" fmla="*/ f196 1 6101841"/>
                <a:gd name="f324" fmla="*/ f197 1 3806121"/>
                <a:gd name="f325" fmla="*/ f198 1 6101841"/>
                <a:gd name="f326" fmla="*/ f199 1 3806121"/>
                <a:gd name="f327" fmla="*/ f200 1 6101841"/>
                <a:gd name="f328" fmla="*/ f201 1 3806121"/>
                <a:gd name="f329" fmla="*/ f202 1 6101841"/>
                <a:gd name="f330" fmla="*/ f203 1 3806121"/>
                <a:gd name="f331" fmla="*/ f204 1 6101841"/>
                <a:gd name="f332" fmla="*/ f205 1 3806121"/>
                <a:gd name="f333" fmla="*/ f206 1 6101841"/>
                <a:gd name="f334" fmla="*/ f207 1 3806121"/>
                <a:gd name="f335" fmla="*/ f208 1 6101841"/>
                <a:gd name="f336" fmla="*/ f209 1 3806121"/>
                <a:gd name="f337" fmla="*/ f210 1 6101841"/>
                <a:gd name="f338" fmla="*/ f211 1 3806121"/>
                <a:gd name="f339" fmla="*/ f212 1 6101841"/>
                <a:gd name="f340" fmla="*/ f213 1 3806121"/>
                <a:gd name="f341" fmla="*/ f214 1 6101841"/>
                <a:gd name="f342" fmla="*/ f215 1 3806121"/>
                <a:gd name="f343" fmla="*/ f216 1 6101841"/>
                <a:gd name="f344" fmla="*/ f217 1 3806121"/>
                <a:gd name="f345" fmla="*/ f218 1 6101841"/>
                <a:gd name="f346" fmla="*/ f219 1 3806121"/>
                <a:gd name="f347" fmla="*/ f220 1 6101841"/>
                <a:gd name="f348" fmla="*/ f221 1 3806121"/>
                <a:gd name="f349" fmla="*/ f222 1 6101841"/>
                <a:gd name="f350" fmla="*/ f223 1 3806121"/>
                <a:gd name="f351" fmla="*/ f224 1 6101841"/>
                <a:gd name="f352" fmla="*/ f225 1 3806121"/>
                <a:gd name="f353" fmla="*/ f226 1 6101841"/>
                <a:gd name="f354" fmla="*/ f227 1 3806121"/>
                <a:gd name="f355" fmla="*/ f228 1 6101841"/>
                <a:gd name="f356" fmla="*/ f229 1 3806121"/>
                <a:gd name="f357" fmla="*/ f230 1 6101841"/>
                <a:gd name="f358" fmla="*/ f231 1 3806121"/>
                <a:gd name="f359" fmla="*/ f232 1 6101841"/>
                <a:gd name="f360" fmla="*/ f233 1 3806121"/>
                <a:gd name="f361" fmla="*/ f234 1 6101841"/>
                <a:gd name="f362" fmla="*/ f235 1 3806121"/>
                <a:gd name="f363" fmla="*/ f236 1 6101841"/>
                <a:gd name="f364" fmla="*/ f237 1 3806121"/>
                <a:gd name="f365" fmla="*/ f238 1 6101841"/>
                <a:gd name="f366" fmla="*/ f239 1 3806121"/>
                <a:gd name="f367" fmla="*/ f240 1 6101841"/>
                <a:gd name="f368" fmla="*/ f241 1 3806121"/>
                <a:gd name="f369" fmla="*/ f242 1 6101841"/>
                <a:gd name="f370" fmla="*/ f243 1 3806121"/>
                <a:gd name="f371" fmla="*/ f244 1 6101841"/>
                <a:gd name="f372" fmla="*/ f245 1 6101841"/>
                <a:gd name="f373" fmla="*/ f246 1 3806121"/>
                <a:gd name="f374" fmla="*/ f247 1 6101841"/>
                <a:gd name="f375" fmla="*/ f248 1 3806121"/>
                <a:gd name="f376" fmla="*/ f249 1 6101841"/>
                <a:gd name="f377" fmla="*/ f250 1 3806121"/>
                <a:gd name="f378" fmla="*/ f251 1 6101841"/>
                <a:gd name="f379" fmla="*/ f252 1 3806121"/>
                <a:gd name="f380" fmla="*/ f253 1 6101841"/>
                <a:gd name="f381" fmla="*/ f254 1 3806121"/>
                <a:gd name="f382" fmla="*/ f255 1 6101841"/>
                <a:gd name="f383" fmla="*/ f256 1 3806121"/>
                <a:gd name="f384" fmla="*/ f257 1 6101841"/>
                <a:gd name="f385" fmla="*/ f258 1 3806121"/>
                <a:gd name="f386" fmla="*/ f259 1 6101841"/>
                <a:gd name="f387" fmla="*/ f260 1 3806121"/>
                <a:gd name="f388" fmla="*/ f261 1 6101841"/>
                <a:gd name="f389" fmla="*/ f262 1 3806121"/>
                <a:gd name="f390" fmla="*/ f263 1 6101841"/>
                <a:gd name="f391" fmla="*/ f264 1 3806121"/>
                <a:gd name="f392" fmla="*/ f265 1 6101841"/>
                <a:gd name="f393" fmla="*/ f266 1 3806121"/>
                <a:gd name="f394" fmla="*/ f267 1 6101841"/>
                <a:gd name="f395" fmla="*/ f268 1 3806121"/>
                <a:gd name="f396" fmla="*/ f269 1 6101841"/>
                <a:gd name="f397" fmla="*/ f270 1 3806121"/>
                <a:gd name="f398" fmla="*/ f271 1 6101841"/>
                <a:gd name="f399" fmla="*/ f272 1 3806121"/>
                <a:gd name="f400" fmla="*/ f273 1 6101841"/>
                <a:gd name="f401" fmla="*/ f274 1 3806121"/>
                <a:gd name="f402" fmla="*/ f275 1 6101841"/>
                <a:gd name="f403" fmla="*/ f276 1 3806121"/>
                <a:gd name="f404" fmla="*/ f277 1 6101841"/>
                <a:gd name="f405" fmla="*/ f278 1 3806121"/>
                <a:gd name="f406" fmla="*/ f279 1 6101841"/>
                <a:gd name="f407" fmla="*/ f280 1 3806121"/>
                <a:gd name="f408" fmla="*/ f281 1 6101841"/>
                <a:gd name="f409" fmla="*/ f282 1 3806121"/>
                <a:gd name="f410" fmla="*/ f283 1 6101841"/>
                <a:gd name="f411" fmla="*/ f284 1 3806121"/>
                <a:gd name="f412" fmla="*/ f285 1 6101841"/>
                <a:gd name="f413" fmla="*/ f286 1 3806121"/>
                <a:gd name="f414" fmla="*/ f287 1 6101841"/>
                <a:gd name="f415" fmla="*/ f288 1 3806121"/>
                <a:gd name="f416" fmla="*/ f289 1 6101841"/>
                <a:gd name="f417" fmla="*/ f290 1 3806121"/>
                <a:gd name="f418" fmla="*/ f291 1 6101841"/>
                <a:gd name="f419" fmla="*/ f292 1 3806121"/>
                <a:gd name="f420" fmla="*/ f293 1 6101841"/>
                <a:gd name="f421" fmla="*/ f294 1 3806121"/>
                <a:gd name="f422" fmla="*/ f295 1 6101841"/>
                <a:gd name="f423" fmla="*/ f296 1 3806121"/>
                <a:gd name="f424" fmla="*/ f297 1 6101841"/>
                <a:gd name="f425" fmla="*/ f298 1 3806121"/>
                <a:gd name="f426" fmla="*/ f299 1 6101841"/>
                <a:gd name="f427" fmla="*/ f300 1 3806121"/>
                <a:gd name="f428" fmla="*/ f301 1 6101841"/>
                <a:gd name="f429" fmla="*/ f302 1 3806121"/>
                <a:gd name="f430" fmla="*/ f303 1 6101841"/>
                <a:gd name="f431" fmla="*/ f304 1 3806121"/>
                <a:gd name="f432" fmla="*/ f305 1 6101841"/>
                <a:gd name="f433" fmla="*/ f306 1 3806121"/>
                <a:gd name="f434" fmla="*/ f307 1 6101841"/>
                <a:gd name="f435" fmla="*/ f308 1 3806121"/>
                <a:gd name="f436" fmla="*/ f309 1 3806121"/>
                <a:gd name="f437" fmla="*/ f310 1 6101841"/>
                <a:gd name="f438" fmla="*/ f311 1 3806121"/>
                <a:gd name="f439" fmla="*/ f312 1 6101841"/>
                <a:gd name="f440" fmla="*/ f313 1 3806121"/>
                <a:gd name="f441" fmla="*/ f314 1 6101841"/>
                <a:gd name="f442" fmla="*/ f5 1 f187"/>
                <a:gd name="f443" fmla="*/ f6 1 f187"/>
                <a:gd name="f444" fmla="*/ f5 1 f188"/>
                <a:gd name="f445" fmla="*/ f7 1 f188"/>
                <a:gd name="f446" fmla="+- f315 0 f1"/>
                <a:gd name="f447" fmla="*/ f316 1 f187"/>
                <a:gd name="f448" fmla="*/ f317 1 f188"/>
                <a:gd name="f449" fmla="*/ f318 1 f187"/>
                <a:gd name="f450" fmla="*/ f319 1 f188"/>
                <a:gd name="f451" fmla="*/ f320 1 f187"/>
                <a:gd name="f452" fmla="*/ f321 1 f188"/>
                <a:gd name="f453" fmla="*/ f322 1 f187"/>
                <a:gd name="f454" fmla="*/ f323 1 f188"/>
                <a:gd name="f455" fmla="*/ f324 1 f187"/>
                <a:gd name="f456" fmla="*/ f325 1 f188"/>
                <a:gd name="f457" fmla="*/ f326 1 f187"/>
                <a:gd name="f458" fmla="*/ f327 1 f188"/>
                <a:gd name="f459" fmla="*/ f328 1 f187"/>
                <a:gd name="f460" fmla="*/ f329 1 f188"/>
                <a:gd name="f461" fmla="*/ f330 1 f187"/>
                <a:gd name="f462" fmla="*/ f331 1 f188"/>
                <a:gd name="f463" fmla="*/ f332 1 f187"/>
                <a:gd name="f464" fmla="*/ f333 1 f188"/>
                <a:gd name="f465" fmla="*/ f334 1 f187"/>
                <a:gd name="f466" fmla="*/ f335 1 f188"/>
                <a:gd name="f467" fmla="*/ f336 1 f187"/>
                <a:gd name="f468" fmla="*/ f337 1 f188"/>
                <a:gd name="f469" fmla="*/ f338 1 f187"/>
                <a:gd name="f470" fmla="*/ f339 1 f188"/>
                <a:gd name="f471" fmla="*/ f340 1 f187"/>
                <a:gd name="f472" fmla="*/ f341 1 f188"/>
                <a:gd name="f473" fmla="*/ f342 1 f187"/>
                <a:gd name="f474" fmla="*/ f343 1 f188"/>
                <a:gd name="f475" fmla="*/ f344 1 f187"/>
                <a:gd name="f476" fmla="*/ f345 1 f188"/>
                <a:gd name="f477" fmla="*/ f346 1 f187"/>
                <a:gd name="f478" fmla="*/ f347 1 f188"/>
                <a:gd name="f479" fmla="*/ f348 1 f187"/>
                <a:gd name="f480" fmla="*/ f349 1 f188"/>
                <a:gd name="f481" fmla="*/ f350 1 f187"/>
                <a:gd name="f482" fmla="*/ f351 1 f188"/>
                <a:gd name="f483" fmla="*/ f352 1 f187"/>
                <a:gd name="f484" fmla="*/ f353 1 f188"/>
                <a:gd name="f485" fmla="*/ f354 1 f187"/>
                <a:gd name="f486" fmla="*/ f355 1 f188"/>
                <a:gd name="f487" fmla="*/ f356 1 f187"/>
                <a:gd name="f488" fmla="*/ f357 1 f188"/>
                <a:gd name="f489" fmla="*/ f358 1 f187"/>
                <a:gd name="f490" fmla="*/ f359 1 f188"/>
                <a:gd name="f491" fmla="*/ f360 1 f187"/>
                <a:gd name="f492" fmla="*/ f361 1 f188"/>
                <a:gd name="f493" fmla="*/ f362 1 f187"/>
                <a:gd name="f494" fmla="*/ f363 1 f188"/>
                <a:gd name="f495" fmla="*/ f364 1 f187"/>
                <a:gd name="f496" fmla="*/ f365 1 f188"/>
                <a:gd name="f497" fmla="*/ f366 1 f187"/>
                <a:gd name="f498" fmla="*/ f367 1 f188"/>
                <a:gd name="f499" fmla="*/ f368 1 f187"/>
                <a:gd name="f500" fmla="*/ f369 1 f188"/>
                <a:gd name="f501" fmla="*/ f370 1 f187"/>
                <a:gd name="f502" fmla="*/ f371 1 f188"/>
                <a:gd name="f503" fmla="*/ f372 1 f188"/>
                <a:gd name="f504" fmla="*/ f373 1 f187"/>
                <a:gd name="f505" fmla="*/ f374 1 f188"/>
                <a:gd name="f506" fmla="*/ f375 1 f187"/>
                <a:gd name="f507" fmla="*/ f376 1 f188"/>
                <a:gd name="f508" fmla="*/ f377 1 f187"/>
                <a:gd name="f509" fmla="*/ f378 1 f188"/>
                <a:gd name="f510" fmla="*/ f379 1 f187"/>
                <a:gd name="f511" fmla="*/ f380 1 f188"/>
                <a:gd name="f512" fmla="*/ f381 1 f187"/>
                <a:gd name="f513" fmla="*/ f382 1 f188"/>
                <a:gd name="f514" fmla="*/ f383 1 f187"/>
                <a:gd name="f515" fmla="*/ f384 1 f188"/>
                <a:gd name="f516" fmla="*/ f385 1 f187"/>
                <a:gd name="f517" fmla="*/ f386 1 f188"/>
                <a:gd name="f518" fmla="*/ f387 1 f187"/>
                <a:gd name="f519" fmla="*/ f388 1 f188"/>
                <a:gd name="f520" fmla="*/ f389 1 f187"/>
                <a:gd name="f521" fmla="*/ f390 1 f188"/>
                <a:gd name="f522" fmla="*/ f391 1 f187"/>
                <a:gd name="f523" fmla="*/ f392 1 f188"/>
                <a:gd name="f524" fmla="*/ f393 1 f187"/>
                <a:gd name="f525" fmla="*/ f394 1 f188"/>
                <a:gd name="f526" fmla="*/ f395 1 f187"/>
                <a:gd name="f527" fmla="*/ f396 1 f188"/>
                <a:gd name="f528" fmla="*/ f397 1 f187"/>
                <a:gd name="f529" fmla="*/ f398 1 f188"/>
                <a:gd name="f530" fmla="*/ f399 1 f187"/>
                <a:gd name="f531" fmla="*/ f400 1 f188"/>
                <a:gd name="f532" fmla="*/ f401 1 f187"/>
                <a:gd name="f533" fmla="*/ f402 1 f188"/>
                <a:gd name="f534" fmla="*/ f403 1 f187"/>
                <a:gd name="f535" fmla="*/ f404 1 f188"/>
                <a:gd name="f536" fmla="*/ f405 1 f187"/>
                <a:gd name="f537" fmla="*/ f406 1 f188"/>
                <a:gd name="f538" fmla="*/ f407 1 f187"/>
                <a:gd name="f539" fmla="*/ f408 1 f188"/>
                <a:gd name="f540" fmla="*/ f409 1 f187"/>
                <a:gd name="f541" fmla="*/ f410 1 f188"/>
                <a:gd name="f542" fmla="*/ f411 1 f187"/>
                <a:gd name="f543" fmla="*/ f412 1 f188"/>
                <a:gd name="f544" fmla="*/ f413 1 f187"/>
                <a:gd name="f545" fmla="*/ f414 1 f188"/>
                <a:gd name="f546" fmla="*/ f415 1 f187"/>
                <a:gd name="f547" fmla="*/ f416 1 f188"/>
                <a:gd name="f548" fmla="*/ f417 1 f187"/>
                <a:gd name="f549" fmla="*/ f418 1 f188"/>
                <a:gd name="f550" fmla="*/ f419 1 f187"/>
                <a:gd name="f551" fmla="*/ f420 1 f188"/>
                <a:gd name="f552" fmla="*/ f421 1 f187"/>
                <a:gd name="f553" fmla="*/ f422 1 f188"/>
                <a:gd name="f554" fmla="*/ f423 1 f187"/>
                <a:gd name="f555" fmla="*/ f424 1 f188"/>
                <a:gd name="f556" fmla="*/ f425 1 f187"/>
                <a:gd name="f557" fmla="*/ f426 1 f188"/>
                <a:gd name="f558" fmla="*/ f427 1 f187"/>
                <a:gd name="f559" fmla="*/ f428 1 f188"/>
                <a:gd name="f560" fmla="*/ f429 1 f187"/>
                <a:gd name="f561" fmla="*/ f430 1 f188"/>
                <a:gd name="f562" fmla="*/ f431 1 f187"/>
                <a:gd name="f563" fmla="*/ f432 1 f188"/>
                <a:gd name="f564" fmla="*/ f433 1 f187"/>
                <a:gd name="f565" fmla="*/ f434 1 f188"/>
                <a:gd name="f566" fmla="*/ f435 1 f187"/>
                <a:gd name="f567" fmla="*/ f436 1 f187"/>
                <a:gd name="f568" fmla="*/ f437 1 f188"/>
                <a:gd name="f569" fmla="*/ f438 1 f187"/>
                <a:gd name="f570" fmla="*/ f439 1 f188"/>
                <a:gd name="f571" fmla="*/ f440 1 f187"/>
                <a:gd name="f572" fmla="*/ f441 1 f188"/>
                <a:gd name="f573" fmla="*/ f442 f182 1"/>
                <a:gd name="f574" fmla="*/ f443 f182 1"/>
                <a:gd name="f575" fmla="*/ f445 f183 1"/>
                <a:gd name="f576" fmla="*/ f444 f183 1"/>
                <a:gd name="f577" fmla="*/ f447 f182 1"/>
                <a:gd name="f578" fmla="*/ f448 f183 1"/>
                <a:gd name="f579" fmla="*/ f449 f182 1"/>
                <a:gd name="f580" fmla="*/ f450 f183 1"/>
                <a:gd name="f581" fmla="*/ f451 f182 1"/>
                <a:gd name="f582" fmla="*/ f452 f183 1"/>
                <a:gd name="f583" fmla="*/ f453 f182 1"/>
                <a:gd name="f584" fmla="*/ f454 f183 1"/>
                <a:gd name="f585" fmla="*/ f455 f182 1"/>
                <a:gd name="f586" fmla="*/ f456 f183 1"/>
                <a:gd name="f587" fmla="*/ f457 f182 1"/>
                <a:gd name="f588" fmla="*/ f458 f183 1"/>
                <a:gd name="f589" fmla="*/ f459 f182 1"/>
                <a:gd name="f590" fmla="*/ f460 f183 1"/>
                <a:gd name="f591" fmla="*/ f461 f182 1"/>
                <a:gd name="f592" fmla="*/ f462 f183 1"/>
                <a:gd name="f593" fmla="*/ f463 f182 1"/>
                <a:gd name="f594" fmla="*/ f464 f183 1"/>
                <a:gd name="f595" fmla="*/ f465 f182 1"/>
                <a:gd name="f596" fmla="*/ f466 f183 1"/>
                <a:gd name="f597" fmla="*/ f467 f182 1"/>
                <a:gd name="f598" fmla="*/ f468 f183 1"/>
                <a:gd name="f599" fmla="*/ f469 f182 1"/>
                <a:gd name="f600" fmla="*/ f470 f183 1"/>
                <a:gd name="f601" fmla="*/ f471 f182 1"/>
                <a:gd name="f602" fmla="*/ f472 f183 1"/>
                <a:gd name="f603" fmla="*/ f473 f182 1"/>
                <a:gd name="f604" fmla="*/ f474 f183 1"/>
                <a:gd name="f605" fmla="*/ f475 f182 1"/>
                <a:gd name="f606" fmla="*/ f476 f183 1"/>
                <a:gd name="f607" fmla="*/ f477 f182 1"/>
                <a:gd name="f608" fmla="*/ f478 f183 1"/>
                <a:gd name="f609" fmla="*/ f479 f182 1"/>
                <a:gd name="f610" fmla="*/ f480 f183 1"/>
                <a:gd name="f611" fmla="*/ f481 f182 1"/>
                <a:gd name="f612" fmla="*/ f482 f183 1"/>
                <a:gd name="f613" fmla="*/ f483 f182 1"/>
                <a:gd name="f614" fmla="*/ f484 f183 1"/>
                <a:gd name="f615" fmla="*/ f485 f182 1"/>
                <a:gd name="f616" fmla="*/ f486 f183 1"/>
                <a:gd name="f617" fmla="*/ f487 f182 1"/>
                <a:gd name="f618" fmla="*/ f488 f183 1"/>
                <a:gd name="f619" fmla="*/ f489 f182 1"/>
                <a:gd name="f620" fmla="*/ f490 f183 1"/>
                <a:gd name="f621" fmla="*/ f491 f182 1"/>
                <a:gd name="f622" fmla="*/ f492 f183 1"/>
                <a:gd name="f623" fmla="*/ f493 f182 1"/>
                <a:gd name="f624" fmla="*/ f494 f183 1"/>
                <a:gd name="f625" fmla="*/ f495 f182 1"/>
                <a:gd name="f626" fmla="*/ f496 f183 1"/>
                <a:gd name="f627" fmla="*/ f497 f182 1"/>
                <a:gd name="f628" fmla="*/ f498 f183 1"/>
                <a:gd name="f629" fmla="*/ f499 f182 1"/>
                <a:gd name="f630" fmla="*/ f500 f183 1"/>
                <a:gd name="f631" fmla="*/ f501 f182 1"/>
                <a:gd name="f632" fmla="*/ f502 f183 1"/>
                <a:gd name="f633" fmla="*/ f503 f183 1"/>
                <a:gd name="f634" fmla="*/ f504 f182 1"/>
                <a:gd name="f635" fmla="*/ f505 f183 1"/>
                <a:gd name="f636" fmla="*/ f506 f182 1"/>
                <a:gd name="f637" fmla="*/ f507 f183 1"/>
                <a:gd name="f638" fmla="*/ f508 f182 1"/>
                <a:gd name="f639" fmla="*/ f509 f183 1"/>
                <a:gd name="f640" fmla="*/ f510 f182 1"/>
                <a:gd name="f641" fmla="*/ f511 f183 1"/>
                <a:gd name="f642" fmla="*/ f512 f182 1"/>
                <a:gd name="f643" fmla="*/ f513 f183 1"/>
                <a:gd name="f644" fmla="*/ f514 f182 1"/>
                <a:gd name="f645" fmla="*/ f515 f183 1"/>
                <a:gd name="f646" fmla="*/ f516 f182 1"/>
                <a:gd name="f647" fmla="*/ f517 f183 1"/>
                <a:gd name="f648" fmla="*/ f518 f182 1"/>
                <a:gd name="f649" fmla="*/ f519 f183 1"/>
                <a:gd name="f650" fmla="*/ f520 f182 1"/>
                <a:gd name="f651" fmla="*/ f521 f183 1"/>
                <a:gd name="f652" fmla="*/ f522 f182 1"/>
                <a:gd name="f653" fmla="*/ f523 f183 1"/>
                <a:gd name="f654" fmla="*/ f524 f182 1"/>
                <a:gd name="f655" fmla="*/ f525 f183 1"/>
                <a:gd name="f656" fmla="*/ f526 f182 1"/>
                <a:gd name="f657" fmla="*/ f527 f183 1"/>
                <a:gd name="f658" fmla="*/ f528 f182 1"/>
                <a:gd name="f659" fmla="*/ f529 f183 1"/>
                <a:gd name="f660" fmla="*/ f530 f182 1"/>
                <a:gd name="f661" fmla="*/ f531 f183 1"/>
                <a:gd name="f662" fmla="*/ f532 f182 1"/>
                <a:gd name="f663" fmla="*/ f533 f183 1"/>
                <a:gd name="f664" fmla="*/ f534 f182 1"/>
                <a:gd name="f665" fmla="*/ f535 f183 1"/>
                <a:gd name="f666" fmla="*/ f536 f182 1"/>
                <a:gd name="f667" fmla="*/ f537 f183 1"/>
                <a:gd name="f668" fmla="*/ f538 f182 1"/>
                <a:gd name="f669" fmla="*/ f539 f183 1"/>
                <a:gd name="f670" fmla="*/ f540 f182 1"/>
                <a:gd name="f671" fmla="*/ f541 f183 1"/>
                <a:gd name="f672" fmla="*/ f542 f182 1"/>
                <a:gd name="f673" fmla="*/ f543 f183 1"/>
                <a:gd name="f674" fmla="*/ f544 f182 1"/>
                <a:gd name="f675" fmla="*/ f545 f183 1"/>
                <a:gd name="f676" fmla="*/ f546 f182 1"/>
                <a:gd name="f677" fmla="*/ f547 f183 1"/>
                <a:gd name="f678" fmla="*/ f548 f182 1"/>
                <a:gd name="f679" fmla="*/ f549 f183 1"/>
                <a:gd name="f680" fmla="*/ f550 f182 1"/>
                <a:gd name="f681" fmla="*/ f551 f183 1"/>
                <a:gd name="f682" fmla="*/ f552 f182 1"/>
                <a:gd name="f683" fmla="*/ f553 f183 1"/>
                <a:gd name="f684" fmla="*/ f554 f182 1"/>
                <a:gd name="f685" fmla="*/ f555 f183 1"/>
                <a:gd name="f686" fmla="*/ f556 f182 1"/>
                <a:gd name="f687" fmla="*/ f557 f183 1"/>
                <a:gd name="f688" fmla="*/ f558 f182 1"/>
                <a:gd name="f689" fmla="*/ f559 f183 1"/>
                <a:gd name="f690" fmla="*/ f560 f182 1"/>
                <a:gd name="f691" fmla="*/ f561 f183 1"/>
                <a:gd name="f692" fmla="*/ f562 f182 1"/>
                <a:gd name="f693" fmla="*/ f563 f183 1"/>
                <a:gd name="f694" fmla="*/ f564 f182 1"/>
                <a:gd name="f695" fmla="*/ f565 f183 1"/>
                <a:gd name="f696" fmla="*/ f566 f182 1"/>
                <a:gd name="f697" fmla="*/ f567 f182 1"/>
                <a:gd name="f698" fmla="*/ f568 f183 1"/>
                <a:gd name="f699" fmla="*/ f569 f182 1"/>
                <a:gd name="f700" fmla="*/ f570 f183 1"/>
                <a:gd name="f701" fmla="*/ f571 f182 1"/>
                <a:gd name="f702" fmla="*/ f572 f1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6">
                  <a:pos x="f577" y="f578"/>
                </a:cxn>
                <a:cxn ang="f446">
                  <a:pos x="f579" y="f580"/>
                </a:cxn>
                <a:cxn ang="f446">
                  <a:pos x="f581" y="f582"/>
                </a:cxn>
                <a:cxn ang="f446">
                  <a:pos x="f583" y="f584"/>
                </a:cxn>
                <a:cxn ang="f446">
                  <a:pos x="f585" y="f586"/>
                </a:cxn>
                <a:cxn ang="f446">
                  <a:pos x="f587" y="f588"/>
                </a:cxn>
                <a:cxn ang="f446">
                  <a:pos x="f589" y="f590"/>
                </a:cxn>
                <a:cxn ang="f446">
                  <a:pos x="f591" y="f592"/>
                </a:cxn>
                <a:cxn ang="f446">
                  <a:pos x="f593" y="f594"/>
                </a:cxn>
                <a:cxn ang="f446">
                  <a:pos x="f595" y="f596"/>
                </a:cxn>
                <a:cxn ang="f446">
                  <a:pos x="f597" y="f598"/>
                </a:cxn>
                <a:cxn ang="f446">
                  <a:pos x="f599" y="f600"/>
                </a:cxn>
                <a:cxn ang="f446">
                  <a:pos x="f601" y="f602"/>
                </a:cxn>
                <a:cxn ang="f446">
                  <a:pos x="f603" y="f604"/>
                </a:cxn>
                <a:cxn ang="f446">
                  <a:pos x="f605" y="f606"/>
                </a:cxn>
                <a:cxn ang="f446">
                  <a:pos x="f607" y="f608"/>
                </a:cxn>
                <a:cxn ang="f446">
                  <a:pos x="f609" y="f610"/>
                </a:cxn>
                <a:cxn ang="f446">
                  <a:pos x="f611" y="f612"/>
                </a:cxn>
                <a:cxn ang="f446">
                  <a:pos x="f613" y="f614"/>
                </a:cxn>
                <a:cxn ang="f446">
                  <a:pos x="f615" y="f616"/>
                </a:cxn>
                <a:cxn ang="f446">
                  <a:pos x="f617" y="f618"/>
                </a:cxn>
                <a:cxn ang="f446">
                  <a:pos x="f619" y="f620"/>
                </a:cxn>
                <a:cxn ang="f446">
                  <a:pos x="f621" y="f622"/>
                </a:cxn>
                <a:cxn ang="f446">
                  <a:pos x="f623" y="f624"/>
                </a:cxn>
                <a:cxn ang="f446">
                  <a:pos x="f625" y="f626"/>
                </a:cxn>
                <a:cxn ang="f446">
                  <a:pos x="f627" y="f628"/>
                </a:cxn>
                <a:cxn ang="f446">
                  <a:pos x="f629" y="f630"/>
                </a:cxn>
                <a:cxn ang="f446">
                  <a:pos x="f631" y="f632"/>
                </a:cxn>
                <a:cxn ang="f446">
                  <a:pos x="f631" y="f633"/>
                </a:cxn>
                <a:cxn ang="f446">
                  <a:pos x="f634" y="f635"/>
                </a:cxn>
                <a:cxn ang="f446">
                  <a:pos x="f636" y="f637"/>
                </a:cxn>
                <a:cxn ang="f446">
                  <a:pos x="f638" y="f639"/>
                </a:cxn>
                <a:cxn ang="f446">
                  <a:pos x="f640" y="f641"/>
                </a:cxn>
                <a:cxn ang="f446">
                  <a:pos x="f642" y="f643"/>
                </a:cxn>
                <a:cxn ang="f446">
                  <a:pos x="f644" y="f645"/>
                </a:cxn>
                <a:cxn ang="f446">
                  <a:pos x="f646" y="f647"/>
                </a:cxn>
                <a:cxn ang="f446">
                  <a:pos x="f648" y="f649"/>
                </a:cxn>
                <a:cxn ang="f446">
                  <a:pos x="f650" y="f651"/>
                </a:cxn>
                <a:cxn ang="f446">
                  <a:pos x="f652" y="f653"/>
                </a:cxn>
                <a:cxn ang="f446">
                  <a:pos x="f654" y="f655"/>
                </a:cxn>
                <a:cxn ang="f446">
                  <a:pos x="f656" y="f657"/>
                </a:cxn>
                <a:cxn ang="f446">
                  <a:pos x="f658" y="f659"/>
                </a:cxn>
                <a:cxn ang="f446">
                  <a:pos x="f660" y="f661"/>
                </a:cxn>
                <a:cxn ang="f446">
                  <a:pos x="f662" y="f663"/>
                </a:cxn>
                <a:cxn ang="f446">
                  <a:pos x="f664" y="f665"/>
                </a:cxn>
                <a:cxn ang="f446">
                  <a:pos x="f666" y="f667"/>
                </a:cxn>
                <a:cxn ang="f446">
                  <a:pos x="f668" y="f669"/>
                </a:cxn>
                <a:cxn ang="f446">
                  <a:pos x="f670" y="f671"/>
                </a:cxn>
                <a:cxn ang="f446">
                  <a:pos x="f672" y="f673"/>
                </a:cxn>
                <a:cxn ang="f446">
                  <a:pos x="f674" y="f675"/>
                </a:cxn>
                <a:cxn ang="f446">
                  <a:pos x="f676" y="f677"/>
                </a:cxn>
                <a:cxn ang="f446">
                  <a:pos x="f678" y="f679"/>
                </a:cxn>
                <a:cxn ang="f446">
                  <a:pos x="f680" y="f681"/>
                </a:cxn>
                <a:cxn ang="f446">
                  <a:pos x="f682" y="f683"/>
                </a:cxn>
                <a:cxn ang="f446">
                  <a:pos x="f684" y="f685"/>
                </a:cxn>
                <a:cxn ang="f446">
                  <a:pos x="f686" y="f687"/>
                </a:cxn>
                <a:cxn ang="f446">
                  <a:pos x="f688" y="f689"/>
                </a:cxn>
                <a:cxn ang="f446">
                  <a:pos x="f690" y="f691"/>
                </a:cxn>
                <a:cxn ang="f446">
                  <a:pos x="f692" y="f693"/>
                </a:cxn>
                <a:cxn ang="f446">
                  <a:pos x="f694" y="f695"/>
                </a:cxn>
                <a:cxn ang="f446">
                  <a:pos x="f696" y="f695"/>
                </a:cxn>
                <a:cxn ang="f446">
                  <a:pos x="f697" y="f698"/>
                </a:cxn>
                <a:cxn ang="f446">
                  <a:pos x="f699" y="f700"/>
                </a:cxn>
                <a:cxn ang="f446">
                  <a:pos x="f701" y="f702"/>
                </a:cxn>
              </a:cxnLst>
              <a:rect l="f573" t="f576" r="f574" b="f575"/>
              <a:pathLst>
                <a:path w="3806121" h="610184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cubicBezTo>
                    <a:pt x="f70" y="f71"/>
                    <a:pt x="f72" y="f73"/>
                    <a:pt x="f74" y="f75"/>
                  </a:cubicBez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2" y="f84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108"/>
                  </a:ln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lnTo>
                    <a:pt x="f119" y="f120"/>
                  </a:lnTo>
                  <a:lnTo>
                    <a:pt x="f121" y="f122"/>
                  </a:lnTo>
                  <a:lnTo>
                    <a:pt x="f123" y="f124"/>
                  </a:ln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cubicBezTo>
                    <a:pt x="f139" y="f140"/>
                    <a:pt x="f141" y="f142"/>
                    <a:pt x="f143" y="f144"/>
                  </a:cubicBez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lnTo>
                    <a:pt x="f153" y="f154"/>
                  </a:lnTo>
                  <a:lnTo>
                    <a:pt x="f155" y="f156"/>
                  </a:lnTo>
                  <a:lnTo>
                    <a:pt x="f157" y="f158"/>
                  </a:lnTo>
                  <a:cubicBezTo>
                    <a:pt x="f159" y="f160"/>
                    <a:pt x="f161" y="f162"/>
                    <a:pt x="f163" y="f164"/>
                  </a:cubicBezTo>
                  <a:lnTo>
                    <a:pt x="f165" y="f166"/>
                  </a:lnTo>
                  <a:lnTo>
                    <a:pt x="f167" y="f168"/>
                  </a:lnTo>
                  <a:lnTo>
                    <a:pt x="f169" y="f5"/>
                  </a:lnTo>
                  <a:lnTo>
                    <a:pt x="f170" y="f5"/>
                  </a:lnTo>
                  <a:lnTo>
                    <a:pt x="f171" y="f172"/>
                  </a:lnTo>
                  <a:lnTo>
                    <a:pt x="f173" y="f174"/>
                  </a:lnTo>
                  <a:cubicBezTo>
                    <a:pt x="f175" y="f176"/>
                    <a:pt x="f177" y="f178"/>
                    <a:pt x="f179" y="f18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8" name="Freeform: Shape 214">
              <a:extLst>
                <a:ext uri="{FF2B5EF4-FFF2-40B4-BE49-F238E27FC236}">
                  <a16:creationId xmlns:a16="http://schemas.microsoft.com/office/drawing/2014/main" id="{ADD50764-D2D4-49FC-BBC6-2A87E9569D8E}"/>
                </a:ext>
              </a:extLst>
            </p:cNvPr>
            <p:cNvSpPr/>
            <p:nvPr/>
          </p:nvSpPr>
          <p:spPr>
            <a:xfrm>
              <a:off x="6343284" y="-128"/>
              <a:ext cx="3705203" cy="595287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705205"/>
                <a:gd name="f7" fmla="val 5952871"/>
                <a:gd name="f8" fmla="val 1775441"/>
                <a:gd name="f9" fmla="val 135255"/>
                <a:gd name="f10" fmla="val 1739881"/>
                <a:gd name="f11" fmla="val 177927"/>
                <a:gd name="f12" fmla="val 1705718"/>
                <a:gd name="f13" fmla="val 219329"/>
                <a:gd name="f14" fmla="val 1694542"/>
                <a:gd name="f15" fmla="val 233045"/>
                <a:gd name="f16" fmla="val 1683239"/>
                <a:gd name="f17" fmla="val 246761"/>
                <a:gd name="f18" fmla="val 1671809"/>
                <a:gd name="f19" fmla="val 260477"/>
                <a:gd name="f20" fmla="val 1638662"/>
                <a:gd name="f21" fmla="val 300609"/>
                <a:gd name="f22" fmla="val 1603991"/>
                <a:gd name="f23" fmla="val 343027"/>
                <a:gd name="f24" fmla="val 959974"/>
                <a:gd name="f25" fmla="val 1123188"/>
                <a:gd name="f26" fmla="val 214103"/>
                <a:gd name="f27" fmla="val 2027809"/>
                <a:gd name="f28" fmla="val 97898"/>
                <a:gd name="f29" fmla="val 2173605"/>
                <a:gd name="f30" fmla="+- 0 0 52597"/>
                <a:gd name="f31" fmla="val 2362581"/>
                <a:gd name="f32" fmla="+- 0 0 26054"/>
                <a:gd name="f33" fmla="val 2637917"/>
                <a:gd name="f34" fmla="val 153270"/>
                <a:gd name="f35" fmla="val 2799588"/>
                <a:gd name="f36" fmla="val 171558"/>
                <a:gd name="f37" fmla="val 2815971"/>
                <a:gd name="f38" fmla="val 358248"/>
                <a:gd name="f39" fmla="val 2981960"/>
                <a:gd name="f40" fmla="val 639553"/>
                <a:gd name="f41" fmla="val 3231388"/>
                <a:gd name="f42" fmla="val 653607"/>
                <a:gd name="f43" fmla="val 3244088"/>
                <a:gd name="f44" fmla="val 668043"/>
                <a:gd name="f45" fmla="val 3256788"/>
                <a:gd name="f46" fmla="val 682860"/>
                <a:gd name="f47" fmla="val 3269488"/>
                <a:gd name="f48" fmla="val 723881"/>
                <a:gd name="f49" fmla="val 3305937"/>
                <a:gd name="f50" fmla="val 763759"/>
                <a:gd name="f51" fmla="val 3341370"/>
                <a:gd name="f52" fmla="val 801859"/>
                <a:gd name="f53" fmla="val 3375533"/>
                <a:gd name="f54" fmla="val 841610"/>
                <a:gd name="f55" fmla="val 3410839"/>
                <a:gd name="f56" fmla="val 883012"/>
                <a:gd name="f57" fmla="val 3448177"/>
                <a:gd name="f58" fmla="val 923271"/>
                <a:gd name="f59" fmla="val 3483991"/>
                <a:gd name="f60" fmla="val 964673"/>
                <a:gd name="f61" fmla="val 3520694"/>
                <a:gd name="f62" fmla="val 1001884"/>
                <a:gd name="f63" fmla="val 3553714"/>
                <a:gd name="f64" fmla="val 1233405"/>
                <a:gd name="f65" fmla="val 3759327"/>
                <a:gd name="f66" fmla="val 1495152"/>
                <a:gd name="f67" fmla="val 3991737"/>
                <a:gd name="f68" fmla="val 1763884"/>
                <a:gd name="f69" fmla="val 4230497"/>
                <a:gd name="f70" fmla="val 1804905"/>
                <a:gd name="f71" fmla="val 4266946"/>
                <a:gd name="f72" fmla="val 1843005"/>
                <a:gd name="f73" fmla="val 4300855"/>
                <a:gd name="f74" fmla="val 1888725"/>
                <a:gd name="f75" fmla="val 4341368"/>
                <a:gd name="f76" fmla="val 1926063"/>
                <a:gd name="f77" fmla="val 4374515"/>
                <a:gd name="f78" fmla="val 1966068"/>
                <a:gd name="f79" fmla="val 4410075"/>
                <a:gd name="f80" fmla="val 2006708"/>
                <a:gd name="f81" fmla="val 4446143"/>
                <a:gd name="f82" fmla="val 2047475"/>
                <a:gd name="f83" fmla="val 4482211"/>
                <a:gd name="f84" fmla="val 2086718"/>
                <a:gd name="f85" fmla="val 4517136"/>
                <a:gd name="f86" fmla="val 2130406"/>
                <a:gd name="f87" fmla="val 4555871"/>
                <a:gd name="f88" fmla="val 2770613"/>
                <a:gd name="f89" fmla="val 5124069"/>
                <a:gd name="f90" fmla="val 3395199"/>
                <a:gd name="f91" fmla="val 5677916"/>
                <a:gd name="f92" fmla="val 3705206"/>
                <a:gd name="f93" fmla="val 5883783"/>
                <a:gd name="f94" fmla="val 3387706"/>
                <a:gd name="f95" fmla="val 5600827"/>
                <a:gd name="f96" fmla="val 2784202"/>
                <a:gd name="f97" fmla="val 5065649"/>
                <a:gd name="f98" fmla="val 2166728"/>
                <a:gd name="f99" fmla="val 4517771"/>
                <a:gd name="f100" fmla="val 2123040"/>
                <a:gd name="f101" fmla="val 4479036"/>
                <a:gd name="f102" fmla="val 2083797"/>
                <a:gd name="f103" fmla="val 4444111"/>
                <a:gd name="f104" fmla="val 2043157"/>
                <a:gd name="f105" fmla="val 4408170"/>
                <a:gd name="f106" fmla="val 2002517"/>
                <a:gd name="f107" fmla="val 4372102"/>
                <a:gd name="f108" fmla="val 1962512"/>
                <a:gd name="f109" fmla="val 4336542"/>
                <a:gd name="f110" fmla="val 1925301"/>
                <a:gd name="f111" fmla="val 4303649"/>
                <a:gd name="f112" fmla="val 1879454"/>
                <a:gd name="f113" fmla="val 4262882"/>
                <a:gd name="f114" fmla="val 1841354"/>
                <a:gd name="f115" fmla="val 4228973"/>
                <a:gd name="f116" fmla="val 1800460"/>
                <a:gd name="f117" fmla="val 4192651"/>
                <a:gd name="f118" fmla="val 1038460"/>
                <a:gd name="f119" fmla="val 3516122"/>
                <a:gd name="f120" fmla="val 987660"/>
                <a:gd name="f121" fmla="val 3470783"/>
                <a:gd name="f122" fmla="val 959212"/>
                <a:gd name="f123" fmla="val 3446272"/>
                <a:gd name="f124" fmla="val 919207"/>
                <a:gd name="f125" fmla="val 3410712"/>
                <a:gd name="f126" fmla="val 879583"/>
                <a:gd name="f127" fmla="val 839578"/>
                <a:gd name="f128" fmla="val 3339973"/>
                <a:gd name="f129" fmla="val 809606"/>
                <a:gd name="f130" fmla="val 3313430"/>
                <a:gd name="f131" fmla="val 757282"/>
                <a:gd name="f132" fmla="val 3267075"/>
                <a:gd name="f133" fmla="val 725532"/>
                <a:gd name="f134" fmla="val 3238627"/>
                <a:gd name="f135" fmla="val 674732"/>
                <a:gd name="f136" fmla="val 3193923"/>
                <a:gd name="f137" fmla="val 400920"/>
                <a:gd name="f138" fmla="val 2951099"/>
                <a:gd name="f139" fmla="val 220199"/>
                <a:gd name="f140" fmla="val 2790698"/>
                <a:gd name="f141" fmla="val 203435"/>
                <a:gd name="f142" fmla="val 2776093"/>
                <a:gd name="f143" fmla="val 21571"/>
                <a:gd name="f144" fmla="val 2616835"/>
                <a:gd name="f145" fmla="val 235"/>
                <a:gd name="f146" fmla="val 2370836"/>
                <a:gd name="f147" fmla="val 153397"/>
                <a:gd name="f148" fmla="val 2183384"/>
                <a:gd name="f149" fmla="val 278746"/>
                <a:gd name="f150" fmla="val 2030095"/>
                <a:gd name="f151" fmla="val 1013822"/>
                <a:gd name="f152" fmla="val 1139190"/>
                <a:gd name="f153" fmla="val 1642726"/>
                <a:gd name="f154" fmla="val 377063"/>
                <a:gd name="f155" fmla="val 1654283"/>
                <a:gd name="f156" fmla="val 363093"/>
                <a:gd name="f157" fmla="val 1665840"/>
                <a:gd name="f158" fmla="val 348996"/>
                <a:gd name="f159" fmla="val 1677397"/>
                <a:gd name="f160" fmla="val 335153"/>
                <a:gd name="f161" fmla="val 1710544"/>
                <a:gd name="f162" fmla="val 294894"/>
                <a:gd name="f163" fmla="val 1744707"/>
                <a:gd name="f164" fmla="val 254127"/>
                <a:gd name="f165" fmla="val 1756137"/>
                <a:gd name="f166" fmla="val 240157"/>
                <a:gd name="f167" fmla="val 1767567"/>
                <a:gd name="f168" fmla="val 226314"/>
                <a:gd name="f169" fmla="val 1778997"/>
                <a:gd name="f170" fmla="val 212598"/>
                <a:gd name="f171" fmla="val 1814557"/>
                <a:gd name="f172" fmla="val 169545"/>
                <a:gd name="f173" fmla="val 1847450"/>
                <a:gd name="f174" fmla="val 129540"/>
                <a:gd name="f175" fmla="val 1882375"/>
                <a:gd name="f176" fmla="val 87249"/>
                <a:gd name="f177" fmla="val 1914633"/>
                <a:gd name="f178" fmla="val 48133"/>
                <a:gd name="f179" fmla="val 1952733"/>
                <a:gd name="f180" fmla="val 2540"/>
                <a:gd name="f181" fmla="val 1954765"/>
                <a:gd name="f182" fmla="val 1887328"/>
                <a:gd name="f183" fmla="val 1876152"/>
                <a:gd name="f184" fmla="val 13589"/>
                <a:gd name="f185" fmla="val 1843767"/>
                <a:gd name="f186" fmla="val 52705"/>
                <a:gd name="f187" fmla="val 1808842"/>
                <a:gd name="f188" fmla="val 94996"/>
                <a:gd name="f189" fmla="+- 0 0 -90"/>
                <a:gd name="f190" fmla="*/ f3 1 3705205"/>
                <a:gd name="f191" fmla="*/ f4 1 5952871"/>
                <a:gd name="f192" fmla="+- f7 0 f5"/>
                <a:gd name="f193" fmla="+- f6 0 f5"/>
                <a:gd name="f194" fmla="*/ f189 f0 1"/>
                <a:gd name="f195" fmla="*/ f193 1 3705205"/>
                <a:gd name="f196" fmla="*/ f192 1 5952871"/>
                <a:gd name="f197" fmla="*/ 1775441 f193 1"/>
                <a:gd name="f198" fmla="*/ 135255 f192 1"/>
                <a:gd name="f199" fmla="*/ 1739881 f193 1"/>
                <a:gd name="f200" fmla="*/ 177927 f192 1"/>
                <a:gd name="f201" fmla="*/ 1705718 f193 1"/>
                <a:gd name="f202" fmla="*/ 219329 f192 1"/>
                <a:gd name="f203" fmla="*/ 1671809 f193 1"/>
                <a:gd name="f204" fmla="*/ 260477 f192 1"/>
                <a:gd name="f205" fmla="*/ 1638662 f193 1"/>
                <a:gd name="f206" fmla="*/ 300609 f192 1"/>
                <a:gd name="f207" fmla="*/ 1603991 f193 1"/>
                <a:gd name="f208" fmla="*/ 343027 f192 1"/>
                <a:gd name="f209" fmla="*/ 97898 f193 1"/>
                <a:gd name="f210" fmla="*/ 2173605 f192 1"/>
                <a:gd name="f211" fmla="*/ 153270 f193 1"/>
                <a:gd name="f212" fmla="*/ 2799588 f192 1"/>
                <a:gd name="f213" fmla="*/ 639553 f193 1"/>
                <a:gd name="f214" fmla="*/ 3231388 f192 1"/>
                <a:gd name="f215" fmla="*/ 682860 f193 1"/>
                <a:gd name="f216" fmla="*/ 3269488 f192 1"/>
                <a:gd name="f217" fmla="*/ 723881 f193 1"/>
                <a:gd name="f218" fmla="*/ 3305937 f192 1"/>
                <a:gd name="f219" fmla="*/ 763759 f193 1"/>
                <a:gd name="f220" fmla="*/ 3341370 f192 1"/>
                <a:gd name="f221" fmla="*/ 801859 f193 1"/>
                <a:gd name="f222" fmla="*/ 3375533 f192 1"/>
                <a:gd name="f223" fmla="*/ 841610 f193 1"/>
                <a:gd name="f224" fmla="*/ 3410839 f192 1"/>
                <a:gd name="f225" fmla="*/ 883012 f193 1"/>
                <a:gd name="f226" fmla="*/ 3448177 f192 1"/>
                <a:gd name="f227" fmla="*/ 923271 f193 1"/>
                <a:gd name="f228" fmla="*/ 3483991 f192 1"/>
                <a:gd name="f229" fmla="*/ 964673 f193 1"/>
                <a:gd name="f230" fmla="*/ 3520694 f192 1"/>
                <a:gd name="f231" fmla="*/ 1001884 f193 1"/>
                <a:gd name="f232" fmla="*/ 3553714 f192 1"/>
                <a:gd name="f233" fmla="*/ 1763884 f193 1"/>
                <a:gd name="f234" fmla="*/ 4230497 f192 1"/>
                <a:gd name="f235" fmla="*/ 1804905 f193 1"/>
                <a:gd name="f236" fmla="*/ 4266946 f192 1"/>
                <a:gd name="f237" fmla="*/ 1843005 f193 1"/>
                <a:gd name="f238" fmla="*/ 4300855 f192 1"/>
                <a:gd name="f239" fmla="*/ 1888725 f193 1"/>
                <a:gd name="f240" fmla="*/ 4341368 f192 1"/>
                <a:gd name="f241" fmla="*/ 1926063 f193 1"/>
                <a:gd name="f242" fmla="*/ 4374515 f192 1"/>
                <a:gd name="f243" fmla="*/ 1966068 f193 1"/>
                <a:gd name="f244" fmla="*/ 4410075 f192 1"/>
                <a:gd name="f245" fmla="*/ 2006708 f193 1"/>
                <a:gd name="f246" fmla="*/ 4446143 f192 1"/>
                <a:gd name="f247" fmla="*/ 2047475 f193 1"/>
                <a:gd name="f248" fmla="*/ 4482211 f192 1"/>
                <a:gd name="f249" fmla="*/ 2086718 f193 1"/>
                <a:gd name="f250" fmla="*/ 4517136 f192 1"/>
                <a:gd name="f251" fmla="*/ 2130406 f193 1"/>
                <a:gd name="f252" fmla="*/ 4555871 f192 1"/>
                <a:gd name="f253" fmla="*/ 3705206 f193 1"/>
                <a:gd name="f254" fmla="*/ 5952871 f192 1"/>
                <a:gd name="f255" fmla="*/ 5883783 f192 1"/>
                <a:gd name="f256" fmla="*/ 2166728 f193 1"/>
                <a:gd name="f257" fmla="*/ 4517771 f192 1"/>
                <a:gd name="f258" fmla="*/ 2123040 f193 1"/>
                <a:gd name="f259" fmla="*/ 4479036 f192 1"/>
                <a:gd name="f260" fmla="*/ 2083797 f193 1"/>
                <a:gd name="f261" fmla="*/ 4444111 f192 1"/>
                <a:gd name="f262" fmla="*/ 2043157 f193 1"/>
                <a:gd name="f263" fmla="*/ 4408170 f192 1"/>
                <a:gd name="f264" fmla="*/ 2002517 f193 1"/>
                <a:gd name="f265" fmla="*/ 4372102 f192 1"/>
                <a:gd name="f266" fmla="*/ 1962512 f193 1"/>
                <a:gd name="f267" fmla="*/ 4336542 f192 1"/>
                <a:gd name="f268" fmla="*/ 1925301 f193 1"/>
                <a:gd name="f269" fmla="*/ 4303649 f192 1"/>
                <a:gd name="f270" fmla="*/ 1879454 f193 1"/>
                <a:gd name="f271" fmla="*/ 4262882 f192 1"/>
                <a:gd name="f272" fmla="*/ 1841354 f193 1"/>
                <a:gd name="f273" fmla="*/ 4228973 f192 1"/>
                <a:gd name="f274" fmla="*/ 1800460 f193 1"/>
                <a:gd name="f275" fmla="*/ 4192651 f192 1"/>
                <a:gd name="f276" fmla="*/ 1038460 f193 1"/>
                <a:gd name="f277" fmla="*/ 3516122 f192 1"/>
                <a:gd name="f278" fmla="*/ 987660 f193 1"/>
                <a:gd name="f279" fmla="*/ 3470783 f192 1"/>
                <a:gd name="f280" fmla="*/ 959212 f193 1"/>
                <a:gd name="f281" fmla="*/ 3446272 f192 1"/>
                <a:gd name="f282" fmla="*/ 919207 f193 1"/>
                <a:gd name="f283" fmla="*/ 3410712 f192 1"/>
                <a:gd name="f284" fmla="*/ 879583 f193 1"/>
                <a:gd name="f285" fmla="*/ 839578 f193 1"/>
                <a:gd name="f286" fmla="*/ 3339973 f192 1"/>
                <a:gd name="f287" fmla="*/ 809606 f193 1"/>
                <a:gd name="f288" fmla="*/ 3313430 f192 1"/>
                <a:gd name="f289" fmla="*/ 757282 f193 1"/>
                <a:gd name="f290" fmla="*/ 3267075 f192 1"/>
                <a:gd name="f291" fmla="*/ 725532 f193 1"/>
                <a:gd name="f292" fmla="*/ 3238627 f192 1"/>
                <a:gd name="f293" fmla="*/ 674732 f193 1"/>
                <a:gd name="f294" fmla="*/ 3193923 f192 1"/>
                <a:gd name="f295" fmla="*/ 203435 f193 1"/>
                <a:gd name="f296" fmla="*/ 2776093 f192 1"/>
                <a:gd name="f297" fmla="*/ 153397 f193 1"/>
                <a:gd name="f298" fmla="*/ 2183384 f192 1"/>
                <a:gd name="f299" fmla="*/ 1642726 f193 1"/>
                <a:gd name="f300" fmla="*/ 377063 f192 1"/>
                <a:gd name="f301" fmla="*/ 1677397 f193 1"/>
                <a:gd name="f302" fmla="*/ 335153 f192 1"/>
                <a:gd name="f303" fmla="*/ 1710544 f193 1"/>
                <a:gd name="f304" fmla="*/ 294894 f192 1"/>
                <a:gd name="f305" fmla="*/ 1744707 f193 1"/>
                <a:gd name="f306" fmla="*/ 254127 f192 1"/>
                <a:gd name="f307" fmla="*/ 1778997 f193 1"/>
                <a:gd name="f308" fmla="*/ 212598 f192 1"/>
                <a:gd name="f309" fmla="*/ 1814557 f193 1"/>
                <a:gd name="f310" fmla="*/ 169545 f192 1"/>
                <a:gd name="f311" fmla="*/ 1847450 f193 1"/>
                <a:gd name="f312" fmla="*/ 129540 f192 1"/>
                <a:gd name="f313" fmla="*/ 1882375 f193 1"/>
                <a:gd name="f314" fmla="*/ 87249 f192 1"/>
                <a:gd name="f315" fmla="*/ 1914633 f193 1"/>
                <a:gd name="f316" fmla="*/ 48133 f192 1"/>
                <a:gd name="f317" fmla="*/ 1952733 f193 1"/>
                <a:gd name="f318" fmla="*/ 2540 f192 1"/>
                <a:gd name="f319" fmla="*/ 1954765 f193 1"/>
                <a:gd name="f320" fmla="*/ 0 f192 1"/>
                <a:gd name="f321" fmla="*/ 1887328 f193 1"/>
                <a:gd name="f322" fmla="*/ 1876152 f193 1"/>
                <a:gd name="f323" fmla="*/ 13589 f192 1"/>
                <a:gd name="f324" fmla="*/ 1843767 f193 1"/>
                <a:gd name="f325" fmla="*/ 52705 f192 1"/>
                <a:gd name="f326" fmla="*/ 1808842 f193 1"/>
                <a:gd name="f327" fmla="*/ 94996 f192 1"/>
                <a:gd name="f328" fmla="*/ f194 1 f2"/>
                <a:gd name="f329" fmla="*/ f197 1 3705205"/>
                <a:gd name="f330" fmla="*/ f198 1 5952871"/>
                <a:gd name="f331" fmla="*/ f199 1 3705205"/>
                <a:gd name="f332" fmla="*/ f200 1 5952871"/>
                <a:gd name="f333" fmla="*/ f201 1 3705205"/>
                <a:gd name="f334" fmla="*/ f202 1 5952871"/>
                <a:gd name="f335" fmla="*/ f203 1 3705205"/>
                <a:gd name="f336" fmla="*/ f204 1 5952871"/>
                <a:gd name="f337" fmla="*/ f205 1 3705205"/>
                <a:gd name="f338" fmla="*/ f206 1 5952871"/>
                <a:gd name="f339" fmla="*/ f207 1 3705205"/>
                <a:gd name="f340" fmla="*/ f208 1 5952871"/>
                <a:gd name="f341" fmla="*/ f209 1 3705205"/>
                <a:gd name="f342" fmla="*/ f210 1 5952871"/>
                <a:gd name="f343" fmla="*/ f211 1 3705205"/>
                <a:gd name="f344" fmla="*/ f212 1 5952871"/>
                <a:gd name="f345" fmla="*/ f213 1 3705205"/>
                <a:gd name="f346" fmla="*/ f214 1 5952871"/>
                <a:gd name="f347" fmla="*/ f215 1 3705205"/>
                <a:gd name="f348" fmla="*/ f216 1 5952871"/>
                <a:gd name="f349" fmla="*/ f217 1 3705205"/>
                <a:gd name="f350" fmla="*/ f218 1 5952871"/>
                <a:gd name="f351" fmla="*/ f219 1 3705205"/>
                <a:gd name="f352" fmla="*/ f220 1 5952871"/>
                <a:gd name="f353" fmla="*/ f221 1 3705205"/>
                <a:gd name="f354" fmla="*/ f222 1 5952871"/>
                <a:gd name="f355" fmla="*/ f223 1 3705205"/>
                <a:gd name="f356" fmla="*/ f224 1 5952871"/>
                <a:gd name="f357" fmla="*/ f225 1 3705205"/>
                <a:gd name="f358" fmla="*/ f226 1 5952871"/>
                <a:gd name="f359" fmla="*/ f227 1 3705205"/>
                <a:gd name="f360" fmla="*/ f228 1 5952871"/>
                <a:gd name="f361" fmla="*/ f229 1 3705205"/>
                <a:gd name="f362" fmla="*/ f230 1 5952871"/>
                <a:gd name="f363" fmla="*/ f231 1 3705205"/>
                <a:gd name="f364" fmla="*/ f232 1 5952871"/>
                <a:gd name="f365" fmla="*/ f233 1 3705205"/>
                <a:gd name="f366" fmla="*/ f234 1 5952871"/>
                <a:gd name="f367" fmla="*/ f235 1 3705205"/>
                <a:gd name="f368" fmla="*/ f236 1 5952871"/>
                <a:gd name="f369" fmla="*/ f237 1 3705205"/>
                <a:gd name="f370" fmla="*/ f238 1 5952871"/>
                <a:gd name="f371" fmla="*/ f239 1 3705205"/>
                <a:gd name="f372" fmla="*/ f240 1 5952871"/>
                <a:gd name="f373" fmla="*/ f241 1 3705205"/>
                <a:gd name="f374" fmla="*/ f242 1 5952871"/>
                <a:gd name="f375" fmla="*/ f243 1 3705205"/>
                <a:gd name="f376" fmla="*/ f244 1 5952871"/>
                <a:gd name="f377" fmla="*/ f245 1 3705205"/>
                <a:gd name="f378" fmla="*/ f246 1 5952871"/>
                <a:gd name="f379" fmla="*/ f247 1 3705205"/>
                <a:gd name="f380" fmla="*/ f248 1 5952871"/>
                <a:gd name="f381" fmla="*/ f249 1 3705205"/>
                <a:gd name="f382" fmla="*/ f250 1 5952871"/>
                <a:gd name="f383" fmla="*/ f251 1 3705205"/>
                <a:gd name="f384" fmla="*/ f252 1 5952871"/>
                <a:gd name="f385" fmla="*/ f253 1 3705205"/>
                <a:gd name="f386" fmla="*/ f254 1 5952871"/>
                <a:gd name="f387" fmla="*/ f255 1 5952871"/>
                <a:gd name="f388" fmla="*/ f256 1 3705205"/>
                <a:gd name="f389" fmla="*/ f257 1 5952871"/>
                <a:gd name="f390" fmla="*/ f258 1 3705205"/>
                <a:gd name="f391" fmla="*/ f259 1 5952871"/>
                <a:gd name="f392" fmla="*/ f260 1 3705205"/>
                <a:gd name="f393" fmla="*/ f261 1 5952871"/>
                <a:gd name="f394" fmla="*/ f262 1 3705205"/>
                <a:gd name="f395" fmla="*/ f263 1 5952871"/>
                <a:gd name="f396" fmla="*/ f264 1 3705205"/>
                <a:gd name="f397" fmla="*/ f265 1 5952871"/>
                <a:gd name="f398" fmla="*/ f266 1 3705205"/>
                <a:gd name="f399" fmla="*/ f267 1 5952871"/>
                <a:gd name="f400" fmla="*/ f268 1 3705205"/>
                <a:gd name="f401" fmla="*/ f269 1 5952871"/>
                <a:gd name="f402" fmla="*/ f270 1 3705205"/>
                <a:gd name="f403" fmla="*/ f271 1 5952871"/>
                <a:gd name="f404" fmla="*/ f272 1 3705205"/>
                <a:gd name="f405" fmla="*/ f273 1 5952871"/>
                <a:gd name="f406" fmla="*/ f274 1 3705205"/>
                <a:gd name="f407" fmla="*/ f275 1 5952871"/>
                <a:gd name="f408" fmla="*/ f276 1 3705205"/>
                <a:gd name="f409" fmla="*/ f277 1 5952871"/>
                <a:gd name="f410" fmla="*/ f278 1 3705205"/>
                <a:gd name="f411" fmla="*/ f279 1 5952871"/>
                <a:gd name="f412" fmla="*/ f280 1 3705205"/>
                <a:gd name="f413" fmla="*/ f281 1 5952871"/>
                <a:gd name="f414" fmla="*/ f282 1 3705205"/>
                <a:gd name="f415" fmla="*/ f283 1 5952871"/>
                <a:gd name="f416" fmla="*/ f284 1 3705205"/>
                <a:gd name="f417" fmla="*/ f285 1 3705205"/>
                <a:gd name="f418" fmla="*/ f286 1 5952871"/>
                <a:gd name="f419" fmla="*/ f287 1 3705205"/>
                <a:gd name="f420" fmla="*/ f288 1 5952871"/>
                <a:gd name="f421" fmla="*/ f289 1 3705205"/>
                <a:gd name="f422" fmla="*/ f290 1 5952871"/>
                <a:gd name="f423" fmla="*/ f291 1 3705205"/>
                <a:gd name="f424" fmla="*/ f292 1 5952871"/>
                <a:gd name="f425" fmla="*/ f293 1 3705205"/>
                <a:gd name="f426" fmla="*/ f294 1 5952871"/>
                <a:gd name="f427" fmla="*/ f295 1 3705205"/>
                <a:gd name="f428" fmla="*/ f296 1 5952871"/>
                <a:gd name="f429" fmla="*/ f297 1 3705205"/>
                <a:gd name="f430" fmla="*/ f298 1 5952871"/>
                <a:gd name="f431" fmla="*/ f299 1 3705205"/>
                <a:gd name="f432" fmla="*/ f300 1 5952871"/>
                <a:gd name="f433" fmla="*/ f301 1 3705205"/>
                <a:gd name="f434" fmla="*/ f302 1 5952871"/>
                <a:gd name="f435" fmla="*/ f303 1 3705205"/>
                <a:gd name="f436" fmla="*/ f304 1 5952871"/>
                <a:gd name="f437" fmla="*/ f305 1 3705205"/>
                <a:gd name="f438" fmla="*/ f306 1 5952871"/>
                <a:gd name="f439" fmla="*/ f307 1 3705205"/>
                <a:gd name="f440" fmla="*/ f308 1 5952871"/>
                <a:gd name="f441" fmla="*/ f309 1 3705205"/>
                <a:gd name="f442" fmla="*/ f310 1 5952871"/>
                <a:gd name="f443" fmla="*/ f311 1 3705205"/>
                <a:gd name="f444" fmla="*/ f312 1 5952871"/>
                <a:gd name="f445" fmla="*/ f313 1 3705205"/>
                <a:gd name="f446" fmla="*/ f314 1 5952871"/>
                <a:gd name="f447" fmla="*/ f315 1 3705205"/>
                <a:gd name="f448" fmla="*/ f316 1 5952871"/>
                <a:gd name="f449" fmla="*/ f317 1 3705205"/>
                <a:gd name="f450" fmla="*/ f318 1 5952871"/>
                <a:gd name="f451" fmla="*/ f319 1 3705205"/>
                <a:gd name="f452" fmla="*/ f320 1 5952871"/>
                <a:gd name="f453" fmla="*/ f321 1 3705205"/>
                <a:gd name="f454" fmla="*/ f322 1 3705205"/>
                <a:gd name="f455" fmla="*/ f323 1 5952871"/>
                <a:gd name="f456" fmla="*/ f324 1 3705205"/>
                <a:gd name="f457" fmla="*/ f325 1 5952871"/>
                <a:gd name="f458" fmla="*/ f326 1 3705205"/>
                <a:gd name="f459" fmla="*/ f327 1 5952871"/>
                <a:gd name="f460" fmla="*/ f5 1 f195"/>
                <a:gd name="f461" fmla="*/ f6 1 f195"/>
                <a:gd name="f462" fmla="*/ f5 1 f196"/>
                <a:gd name="f463" fmla="*/ f7 1 f196"/>
                <a:gd name="f464" fmla="+- f328 0 f1"/>
                <a:gd name="f465" fmla="*/ f329 1 f195"/>
                <a:gd name="f466" fmla="*/ f330 1 f196"/>
                <a:gd name="f467" fmla="*/ f331 1 f195"/>
                <a:gd name="f468" fmla="*/ f332 1 f196"/>
                <a:gd name="f469" fmla="*/ f333 1 f195"/>
                <a:gd name="f470" fmla="*/ f334 1 f196"/>
                <a:gd name="f471" fmla="*/ f335 1 f195"/>
                <a:gd name="f472" fmla="*/ f336 1 f196"/>
                <a:gd name="f473" fmla="*/ f337 1 f195"/>
                <a:gd name="f474" fmla="*/ f338 1 f196"/>
                <a:gd name="f475" fmla="*/ f339 1 f195"/>
                <a:gd name="f476" fmla="*/ f340 1 f196"/>
                <a:gd name="f477" fmla="*/ f341 1 f195"/>
                <a:gd name="f478" fmla="*/ f342 1 f196"/>
                <a:gd name="f479" fmla="*/ f343 1 f195"/>
                <a:gd name="f480" fmla="*/ f344 1 f196"/>
                <a:gd name="f481" fmla="*/ f345 1 f195"/>
                <a:gd name="f482" fmla="*/ f346 1 f196"/>
                <a:gd name="f483" fmla="*/ f347 1 f195"/>
                <a:gd name="f484" fmla="*/ f348 1 f196"/>
                <a:gd name="f485" fmla="*/ f349 1 f195"/>
                <a:gd name="f486" fmla="*/ f350 1 f196"/>
                <a:gd name="f487" fmla="*/ f351 1 f195"/>
                <a:gd name="f488" fmla="*/ f352 1 f196"/>
                <a:gd name="f489" fmla="*/ f353 1 f195"/>
                <a:gd name="f490" fmla="*/ f354 1 f196"/>
                <a:gd name="f491" fmla="*/ f355 1 f195"/>
                <a:gd name="f492" fmla="*/ f356 1 f196"/>
                <a:gd name="f493" fmla="*/ f357 1 f195"/>
                <a:gd name="f494" fmla="*/ f358 1 f196"/>
                <a:gd name="f495" fmla="*/ f359 1 f195"/>
                <a:gd name="f496" fmla="*/ f360 1 f196"/>
                <a:gd name="f497" fmla="*/ f361 1 f195"/>
                <a:gd name="f498" fmla="*/ f362 1 f196"/>
                <a:gd name="f499" fmla="*/ f363 1 f195"/>
                <a:gd name="f500" fmla="*/ f364 1 f196"/>
                <a:gd name="f501" fmla="*/ f365 1 f195"/>
                <a:gd name="f502" fmla="*/ f366 1 f196"/>
                <a:gd name="f503" fmla="*/ f367 1 f195"/>
                <a:gd name="f504" fmla="*/ f368 1 f196"/>
                <a:gd name="f505" fmla="*/ f369 1 f195"/>
                <a:gd name="f506" fmla="*/ f370 1 f196"/>
                <a:gd name="f507" fmla="*/ f371 1 f195"/>
                <a:gd name="f508" fmla="*/ f372 1 f196"/>
                <a:gd name="f509" fmla="*/ f373 1 f195"/>
                <a:gd name="f510" fmla="*/ f374 1 f196"/>
                <a:gd name="f511" fmla="*/ f375 1 f195"/>
                <a:gd name="f512" fmla="*/ f376 1 f196"/>
                <a:gd name="f513" fmla="*/ f377 1 f195"/>
                <a:gd name="f514" fmla="*/ f378 1 f196"/>
                <a:gd name="f515" fmla="*/ f379 1 f195"/>
                <a:gd name="f516" fmla="*/ f380 1 f196"/>
                <a:gd name="f517" fmla="*/ f381 1 f195"/>
                <a:gd name="f518" fmla="*/ f382 1 f196"/>
                <a:gd name="f519" fmla="*/ f383 1 f195"/>
                <a:gd name="f520" fmla="*/ f384 1 f196"/>
                <a:gd name="f521" fmla="*/ f385 1 f195"/>
                <a:gd name="f522" fmla="*/ f386 1 f196"/>
                <a:gd name="f523" fmla="*/ f387 1 f196"/>
                <a:gd name="f524" fmla="*/ f388 1 f195"/>
                <a:gd name="f525" fmla="*/ f389 1 f196"/>
                <a:gd name="f526" fmla="*/ f390 1 f195"/>
                <a:gd name="f527" fmla="*/ f391 1 f196"/>
                <a:gd name="f528" fmla="*/ f392 1 f195"/>
                <a:gd name="f529" fmla="*/ f393 1 f196"/>
                <a:gd name="f530" fmla="*/ f394 1 f195"/>
                <a:gd name="f531" fmla="*/ f395 1 f196"/>
                <a:gd name="f532" fmla="*/ f396 1 f195"/>
                <a:gd name="f533" fmla="*/ f397 1 f196"/>
                <a:gd name="f534" fmla="*/ f398 1 f195"/>
                <a:gd name="f535" fmla="*/ f399 1 f196"/>
                <a:gd name="f536" fmla="*/ f400 1 f195"/>
                <a:gd name="f537" fmla="*/ f401 1 f196"/>
                <a:gd name="f538" fmla="*/ f402 1 f195"/>
                <a:gd name="f539" fmla="*/ f403 1 f196"/>
                <a:gd name="f540" fmla="*/ f404 1 f195"/>
                <a:gd name="f541" fmla="*/ f405 1 f196"/>
                <a:gd name="f542" fmla="*/ f406 1 f195"/>
                <a:gd name="f543" fmla="*/ f407 1 f196"/>
                <a:gd name="f544" fmla="*/ f408 1 f195"/>
                <a:gd name="f545" fmla="*/ f409 1 f196"/>
                <a:gd name="f546" fmla="*/ f410 1 f195"/>
                <a:gd name="f547" fmla="*/ f411 1 f196"/>
                <a:gd name="f548" fmla="*/ f412 1 f195"/>
                <a:gd name="f549" fmla="*/ f413 1 f196"/>
                <a:gd name="f550" fmla="*/ f414 1 f195"/>
                <a:gd name="f551" fmla="*/ f415 1 f196"/>
                <a:gd name="f552" fmla="*/ f416 1 f195"/>
                <a:gd name="f553" fmla="*/ f417 1 f195"/>
                <a:gd name="f554" fmla="*/ f418 1 f196"/>
                <a:gd name="f555" fmla="*/ f419 1 f195"/>
                <a:gd name="f556" fmla="*/ f420 1 f196"/>
                <a:gd name="f557" fmla="*/ f421 1 f195"/>
                <a:gd name="f558" fmla="*/ f422 1 f196"/>
                <a:gd name="f559" fmla="*/ f423 1 f195"/>
                <a:gd name="f560" fmla="*/ f424 1 f196"/>
                <a:gd name="f561" fmla="*/ f425 1 f195"/>
                <a:gd name="f562" fmla="*/ f426 1 f196"/>
                <a:gd name="f563" fmla="*/ f427 1 f195"/>
                <a:gd name="f564" fmla="*/ f428 1 f196"/>
                <a:gd name="f565" fmla="*/ f429 1 f195"/>
                <a:gd name="f566" fmla="*/ f430 1 f196"/>
                <a:gd name="f567" fmla="*/ f431 1 f195"/>
                <a:gd name="f568" fmla="*/ f432 1 f196"/>
                <a:gd name="f569" fmla="*/ f433 1 f195"/>
                <a:gd name="f570" fmla="*/ f434 1 f196"/>
                <a:gd name="f571" fmla="*/ f435 1 f195"/>
                <a:gd name="f572" fmla="*/ f436 1 f196"/>
                <a:gd name="f573" fmla="*/ f437 1 f195"/>
                <a:gd name="f574" fmla="*/ f438 1 f196"/>
                <a:gd name="f575" fmla="*/ f439 1 f195"/>
                <a:gd name="f576" fmla="*/ f440 1 f196"/>
                <a:gd name="f577" fmla="*/ f441 1 f195"/>
                <a:gd name="f578" fmla="*/ f442 1 f196"/>
                <a:gd name="f579" fmla="*/ f443 1 f195"/>
                <a:gd name="f580" fmla="*/ f444 1 f196"/>
                <a:gd name="f581" fmla="*/ f445 1 f195"/>
                <a:gd name="f582" fmla="*/ f446 1 f196"/>
                <a:gd name="f583" fmla="*/ f447 1 f195"/>
                <a:gd name="f584" fmla="*/ f448 1 f196"/>
                <a:gd name="f585" fmla="*/ f449 1 f195"/>
                <a:gd name="f586" fmla="*/ f450 1 f196"/>
                <a:gd name="f587" fmla="*/ f451 1 f195"/>
                <a:gd name="f588" fmla="*/ f452 1 f196"/>
                <a:gd name="f589" fmla="*/ f453 1 f195"/>
                <a:gd name="f590" fmla="*/ f454 1 f195"/>
                <a:gd name="f591" fmla="*/ f455 1 f196"/>
                <a:gd name="f592" fmla="*/ f456 1 f195"/>
                <a:gd name="f593" fmla="*/ f457 1 f196"/>
                <a:gd name="f594" fmla="*/ f458 1 f195"/>
                <a:gd name="f595" fmla="*/ f459 1 f196"/>
                <a:gd name="f596" fmla="*/ f460 f190 1"/>
                <a:gd name="f597" fmla="*/ f461 f190 1"/>
                <a:gd name="f598" fmla="*/ f463 f191 1"/>
                <a:gd name="f599" fmla="*/ f462 f191 1"/>
                <a:gd name="f600" fmla="*/ f465 f190 1"/>
                <a:gd name="f601" fmla="*/ f466 f191 1"/>
                <a:gd name="f602" fmla="*/ f467 f190 1"/>
                <a:gd name="f603" fmla="*/ f468 f191 1"/>
                <a:gd name="f604" fmla="*/ f469 f190 1"/>
                <a:gd name="f605" fmla="*/ f470 f191 1"/>
                <a:gd name="f606" fmla="*/ f471 f190 1"/>
                <a:gd name="f607" fmla="*/ f472 f191 1"/>
                <a:gd name="f608" fmla="*/ f473 f190 1"/>
                <a:gd name="f609" fmla="*/ f474 f191 1"/>
                <a:gd name="f610" fmla="*/ f475 f190 1"/>
                <a:gd name="f611" fmla="*/ f476 f191 1"/>
                <a:gd name="f612" fmla="*/ f477 f190 1"/>
                <a:gd name="f613" fmla="*/ f478 f191 1"/>
                <a:gd name="f614" fmla="*/ f479 f190 1"/>
                <a:gd name="f615" fmla="*/ f480 f191 1"/>
                <a:gd name="f616" fmla="*/ f481 f190 1"/>
                <a:gd name="f617" fmla="*/ f482 f191 1"/>
                <a:gd name="f618" fmla="*/ f483 f190 1"/>
                <a:gd name="f619" fmla="*/ f484 f191 1"/>
                <a:gd name="f620" fmla="*/ f485 f190 1"/>
                <a:gd name="f621" fmla="*/ f486 f191 1"/>
                <a:gd name="f622" fmla="*/ f487 f190 1"/>
                <a:gd name="f623" fmla="*/ f488 f191 1"/>
                <a:gd name="f624" fmla="*/ f489 f190 1"/>
                <a:gd name="f625" fmla="*/ f490 f191 1"/>
                <a:gd name="f626" fmla="*/ f491 f190 1"/>
                <a:gd name="f627" fmla="*/ f492 f191 1"/>
                <a:gd name="f628" fmla="*/ f493 f190 1"/>
                <a:gd name="f629" fmla="*/ f494 f191 1"/>
                <a:gd name="f630" fmla="*/ f495 f190 1"/>
                <a:gd name="f631" fmla="*/ f496 f191 1"/>
                <a:gd name="f632" fmla="*/ f497 f190 1"/>
                <a:gd name="f633" fmla="*/ f498 f191 1"/>
                <a:gd name="f634" fmla="*/ f499 f190 1"/>
                <a:gd name="f635" fmla="*/ f500 f191 1"/>
                <a:gd name="f636" fmla="*/ f501 f190 1"/>
                <a:gd name="f637" fmla="*/ f502 f191 1"/>
                <a:gd name="f638" fmla="*/ f503 f190 1"/>
                <a:gd name="f639" fmla="*/ f504 f191 1"/>
                <a:gd name="f640" fmla="*/ f505 f190 1"/>
                <a:gd name="f641" fmla="*/ f506 f191 1"/>
                <a:gd name="f642" fmla="*/ f507 f190 1"/>
                <a:gd name="f643" fmla="*/ f508 f191 1"/>
                <a:gd name="f644" fmla="*/ f509 f190 1"/>
                <a:gd name="f645" fmla="*/ f510 f191 1"/>
                <a:gd name="f646" fmla="*/ f511 f190 1"/>
                <a:gd name="f647" fmla="*/ f512 f191 1"/>
                <a:gd name="f648" fmla="*/ f513 f190 1"/>
                <a:gd name="f649" fmla="*/ f514 f191 1"/>
                <a:gd name="f650" fmla="*/ f515 f190 1"/>
                <a:gd name="f651" fmla="*/ f516 f191 1"/>
                <a:gd name="f652" fmla="*/ f517 f190 1"/>
                <a:gd name="f653" fmla="*/ f518 f191 1"/>
                <a:gd name="f654" fmla="*/ f519 f190 1"/>
                <a:gd name="f655" fmla="*/ f520 f191 1"/>
                <a:gd name="f656" fmla="*/ f521 f190 1"/>
                <a:gd name="f657" fmla="*/ f522 f191 1"/>
                <a:gd name="f658" fmla="*/ f523 f191 1"/>
                <a:gd name="f659" fmla="*/ f524 f190 1"/>
                <a:gd name="f660" fmla="*/ f525 f191 1"/>
                <a:gd name="f661" fmla="*/ f526 f190 1"/>
                <a:gd name="f662" fmla="*/ f527 f191 1"/>
                <a:gd name="f663" fmla="*/ f528 f190 1"/>
                <a:gd name="f664" fmla="*/ f529 f191 1"/>
                <a:gd name="f665" fmla="*/ f530 f190 1"/>
                <a:gd name="f666" fmla="*/ f531 f191 1"/>
                <a:gd name="f667" fmla="*/ f532 f190 1"/>
                <a:gd name="f668" fmla="*/ f533 f191 1"/>
                <a:gd name="f669" fmla="*/ f534 f190 1"/>
                <a:gd name="f670" fmla="*/ f535 f191 1"/>
                <a:gd name="f671" fmla="*/ f536 f190 1"/>
                <a:gd name="f672" fmla="*/ f537 f191 1"/>
                <a:gd name="f673" fmla="*/ f538 f190 1"/>
                <a:gd name="f674" fmla="*/ f539 f191 1"/>
                <a:gd name="f675" fmla="*/ f540 f190 1"/>
                <a:gd name="f676" fmla="*/ f541 f191 1"/>
                <a:gd name="f677" fmla="*/ f542 f190 1"/>
                <a:gd name="f678" fmla="*/ f543 f191 1"/>
                <a:gd name="f679" fmla="*/ f544 f190 1"/>
                <a:gd name="f680" fmla="*/ f545 f191 1"/>
                <a:gd name="f681" fmla="*/ f546 f190 1"/>
                <a:gd name="f682" fmla="*/ f547 f191 1"/>
                <a:gd name="f683" fmla="*/ f548 f190 1"/>
                <a:gd name="f684" fmla="*/ f549 f191 1"/>
                <a:gd name="f685" fmla="*/ f550 f190 1"/>
                <a:gd name="f686" fmla="*/ f551 f191 1"/>
                <a:gd name="f687" fmla="*/ f552 f190 1"/>
                <a:gd name="f688" fmla="*/ f553 f190 1"/>
                <a:gd name="f689" fmla="*/ f554 f191 1"/>
                <a:gd name="f690" fmla="*/ f555 f190 1"/>
                <a:gd name="f691" fmla="*/ f556 f191 1"/>
                <a:gd name="f692" fmla="*/ f557 f190 1"/>
                <a:gd name="f693" fmla="*/ f558 f191 1"/>
                <a:gd name="f694" fmla="*/ f559 f190 1"/>
                <a:gd name="f695" fmla="*/ f560 f191 1"/>
                <a:gd name="f696" fmla="*/ f561 f190 1"/>
                <a:gd name="f697" fmla="*/ f562 f191 1"/>
                <a:gd name="f698" fmla="*/ f563 f190 1"/>
                <a:gd name="f699" fmla="*/ f564 f191 1"/>
                <a:gd name="f700" fmla="*/ f565 f190 1"/>
                <a:gd name="f701" fmla="*/ f566 f191 1"/>
                <a:gd name="f702" fmla="*/ f567 f190 1"/>
                <a:gd name="f703" fmla="*/ f568 f191 1"/>
                <a:gd name="f704" fmla="*/ f569 f190 1"/>
                <a:gd name="f705" fmla="*/ f570 f191 1"/>
                <a:gd name="f706" fmla="*/ f571 f190 1"/>
                <a:gd name="f707" fmla="*/ f572 f191 1"/>
                <a:gd name="f708" fmla="*/ f573 f190 1"/>
                <a:gd name="f709" fmla="*/ f574 f191 1"/>
                <a:gd name="f710" fmla="*/ f575 f190 1"/>
                <a:gd name="f711" fmla="*/ f576 f191 1"/>
                <a:gd name="f712" fmla="*/ f577 f190 1"/>
                <a:gd name="f713" fmla="*/ f578 f191 1"/>
                <a:gd name="f714" fmla="*/ f579 f190 1"/>
                <a:gd name="f715" fmla="*/ f580 f191 1"/>
                <a:gd name="f716" fmla="*/ f581 f190 1"/>
                <a:gd name="f717" fmla="*/ f582 f191 1"/>
                <a:gd name="f718" fmla="*/ f583 f190 1"/>
                <a:gd name="f719" fmla="*/ f584 f191 1"/>
                <a:gd name="f720" fmla="*/ f585 f190 1"/>
                <a:gd name="f721" fmla="*/ f586 f191 1"/>
                <a:gd name="f722" fmla="*/ f587 f190 1"/>
                <a:gd name="f723" fmla="*/ f588 f191 1"/>
                <a:gd name="f724" fmla="*/ f589 f190 1"/>
                <a:gd name="f725" fmla="*/ f590 f190 1"/>
                <a:gd name="f726" fmla="*/ f591 f191 1"/>
                <a:gd name="f727" fmla="*/ f592 f190 1"/>
                <a:gd name="f728" fmla="*/ f593 f191 1"/>
                <a:gd name="f729" fmla="*/ f594 f190 1"/>
                <a:gd name="f730" fmla="*/ f595 f19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4">
                  <a:pos x="f600" y="f601"/>
                </a:cxn>
                <a:cxn ang="f464">
                  <a:pos x="f602" y="f603"/>
                </a:cxn>
                <a:cxn ang="f464">
                  <a:pos x="f604" y="f605"/>
                </a:cxn>
                <a:cxn ang="f464">
                  <a:pos x="f606" y="f607"/>
                </a:cxn>
                <a:cxn ang="f464">
                  <a:pos x="f608" y="f609"/>
                </a:cxn>
                <a:cxn ang="f464">
                  <a:pos x="f610" y="f611"/>
                </a:cxn>
                <a:cxn ang="f464">
                  <a:pos x="f612" y="f613"/>
                </a:cxn>
                <a:cxn ang="f464">
                  <a:pos x="f614" y="f615"/>
                </a:cxn>
                <a:cxn ang="f464">
                  <a:pos x="f616" y="f617"/>
                </a:cxn>
                <a:cxn ang="f464">
                  <a:pos x="f618" y="f619"/>
                </a:cxn>
                <a:cxn ang="f464">
                  <a:pos x="f620" y="f621"/>
                </a:cxn>
                <a:cxn ang="f464">
                  <a:pos x="f622" y="f623"/>
                </a:cxn>
                <a:cxn ang="f464">
                  <a:pos x="f624" y="f625"/>
                </a:cxn>
                <a:cxn ang="f464">
                  <a:pos x="f626" y="f627"/>
                </a:cxn>
                <a:cxn ang="f464">
                  <a:pos x="f628" y="f629"/>
                </a:cxn>
                <a:cxn ang="f464">
                  <a:pos x="f630" y="f631"/>
                </a:cxn>
                <a:cxn ang="f464">
                  <a:pos x="f632" y="f633"/>
                </a:cxn>
                <a:cxn ang="f464">
                  <a:pos x="f634" y="f635"/>
                </a:cxn>
                <a:cxn ang="f464">
                  <a:pos x="f636" y="f637"/>
                </a:cxn>
                <a:cxn ang="f464">
                  <a:pos x="f638" y="f639"/>
                </a:cxn>
                <a:cxn ang="f464">
                  <a:pos x="f640" y="f641"/>
                </a:cxn>
                <a:cxn ang="f464">
                  <a:pos x="f642" y="f643"/>
                </a:cxn>
                <a:cxn ang="f464">
                  <a:pos x="f644" y="f645"/>
                </a:cxn>
                <a:cxn ang="f464">
                  <a:pos x="f646" y="f647"/>
                </a:cxn>
                <a:cxn ang="f464">
                  <a:pos x="f648" y="f649"/>
                </a:cxn>
                <a:cxn ang="f464">
                  <a:pos x="f650" y="f651"/>
                </a:cxn>
                <a:cxn ang="f464">
                  <a:pos x="f652" y="f653"/>
                </a:cxn>
                <a:cxn ang="f464">
                  <a:pos x="f654" y="f655"/>
                </a:cxn>
                <a:cxn ang="f464">
                  <a:pos x="f656" y="f657"/>
                </a:cxn>
                <a:cxn ang="f464">
                  <a:pos x="f656" y="f658"/>
                </a:cxn>
                <a:cxn ang="f464">
                  <a:pos x="f659" y="f660"/>
                </a:cxn>
                <a:cxn ang="f464">
                  <a:pos x="f661" y="f662"/>
                </a:cxn>
                <a:cxn ang="f464">
                  <a:pos x="f663" y="f664"/>
                </a:cxn>
                <a:cxn ang="f464">
                  <a:pos x="f665" y="f666"/>
                </a:cxn>
                <a:cxn ang="f464">
                  <a:pos x="f667" y="f668"/>
                </a:cxn>
                <a:cxn ang="f464">
                  <a:pos x="f669" y="f670"/>
                </a:cxn>
                <a:cxn ang="f464">
                  <a:pos x="f671" y="f672"/>
                </a:cxn>
                <a:cxn ang="f464">
                  <a:pos x="f673" y="f674"/>
                </a:cxn>
                <a:cxn ang="f464">
                  <a:pos x="f675" y="f676"/>
                </a:cxn>
                <a:cxn ang="f464">
                  <a:pos x="f677" y="f678"/>
                </a:cxn>
                <a:cxn ang="f464">
                  <a:pos x="f679" y="f680"/>
                </a:cxn>
                <a:cxn ang="f464">
                  <a:pos x="f681" y="f682"/>
                </a:cxn>
                <a:cxn ang="f464">
                  <a:pos x="f683" y="f684"/>
                </a:cxn>
                <a:cxn ang="f464">
                  <a:pos x="f685" y="f686"/>
                </a:cxn>
                <a:cxn ang="f464">
                  <a:pos x="f687" y="f625"/>
                </a:cxn>
                <a:cxn ang="f464">
                  <a:pos x="f688" y="f689"/>
                </a:cxn>
                <a:cxn ang="f464">
                  <a:pos x="f690" y="f691"/>
                </a:cxn>
                <a:cxn ang="f464">
                  <a:pos x="f692" y="f693"/>
                </a:cxn>
                <a:cxn ang="f464">
                  <a:pos x="f694" y="f695"/>
                </a:cxn>
                <a:cxn ang="f464">
                  <a:pos x="f696" y="f697"/>
                </a:cxn>
                <a:cxn ang="f464">
                  <a:pos x="f698" y="f699"/>
                </a:cxn>
                <a:cxn ang="f464">
                  <a:pos x="f700" y="f701"/>
                </a:cxn>
                <a:cxn ang="f464">
                  <a:pos x="f702" y="f703"/>
                </a:cxn>
                <a:cxn ang="f464">
                  <a:pos x="f704" y="f705"/>
                </a:cxn>
                <a:cxn ang="f464">
                  <a:pos x="f706" y="f707"/>
                </a:cxn>
                <a:cxn ang="f464">
                  <a:pos x="f708" y="f709"/>
                </a:cxn>
                <a:cxn ang="f464">
                  <a:pos x="f710" y="f711"/>
                </a:cxn>
                <a:cxn ang="f464">
                  <a:pos x="f712" y="f713"/>
                </a:cxn>
                <a:cxn ang="f464">
                  <a:pos x="f714" y="f715"/>
                </a:cxn>
                <a:cxn ang="f464">
                  <a:pos x="f716" y="f717"/>
                </a:cxn>
                <a:cxn ang="f464">
                  <a:pos x="f718" y="f719"/>
                </a:cxn>
                <a:cxn ang="f464">
                  <a:pos x="f720" y="f721"/>
                </a:cxn>
                <a:cxn ang="f464">
                  <a:pos x="f722" y="f723"/>
                </a:cxn>
                <a:cxn ang="f464">
                  <a:pos x="f724" y="f723"/>
                </a:cxn>
                <a:cxn ang="f464">
                  <a:pos x="f725" y="f726"/>
                </a:cxn>
                <a:cxn ang="f464">
                  <a:pos x="f727" y="f728"/>
                </a:cxn>
                <a:cxn ang="f464">
                  <a:pos x="f729" y="f730"/>
                </a:cxn>
              </a:cxnLst>
              <a:rect l="f596" t="f599" r="f597" b="f598"/>
              <a:pathLst>
                <a:path w="3705205" h="595287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7"/>
                  </a:cubicBezTo>
                  <a:lnTo>
                    <a:pt x="f92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lnTo>
                    <a:pt x="f126" y="f53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lnTo>
                    <a:pt x="f133" y="f134"/>
                  </a:lnTo>
                  <a:lnTo>
                    <a:pt x="f135" y="f136"/>
                  </a:lnTo>
                  <a:cubicBezTo>
                    <a:pt x="f137" y="f138"/>
                    <a:pt x="f139" y="f140"/>
                    <a:pt x="f141" y="f142"/>
                  </a:cubicBezTo>
                  <a:cubicBezTo>
                    <a:pt x="f143" y="f144"/>
                    <a:pt x="f145" y="f146"/>
                    <a:pt x="f147" y="f148"/>
                  </a:cubicBezTo>
                  <a:cubicBezTo>
                    <a:pt x="f149" y="f150"/>
                    <a:pt x="f151" y="f152"/>
                    <a:pt x="f153" y="f154"/>
                  </a:cubicBezTo>
                  <a:cubicBezTo>
                    <a:pt x="f155" y="f156"/>
                    <a:pt x="f157" y="f158"/>
                    <a:pt x="f159" y="f160"/>
                  </a:cubicBezTo>
                  <a:lnTo>
                    <a:pt x="f161" y="f162"/>
                  </a:lnTo>
                  <a:lnTo>
                    <a:pt x="f163" y="f164"/>
                  </a:lnTo>
                  <a:cubicBezTo>
                    <a:pt x="f165" y="f166"/>
                    <a:pt x="f167" y="f168"/>
                    <a:pt x="f169" y="f170"/>
                  </a:cubicBezTo>
                  <a:lnTo>
                    <a:pt x="f171" y="f172"/>
                  </a:lnTo>
                  <a:lnTo>
                    <a:pt x="f173" y="f174"/>
                  </a:lnTo>
                  <a:lnTo>
                    <a:pt x="f175" y="f176"/>
                  </a:lnTo>
                  <a:lnTo>
                    <a:pt x="f177" y="f178"/>
                  </a:lnTo>
                  <a:lnTo>
                    <a:pt x="f179" y="f180"/>
                  </a:lnTo>
                  <a:lnTo>
                    <a:pt x="f181" y="f5"/>
                  </a:lnTo>
                  <a:lnTo>
                    <a:pt x="f182" y="f5"/>
                  </a:lnTo>
                  <a:lnTo>
                    <a:pt x="f183" y="f184"/>
                  </a:lnTo>
                  <a:lnTo>
                    <a:pt x="f185" y="f186"/>
                  </a:lnTo>
                  <a:lnTo>
                    <a:pt x="f187" y="f188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9" name="Freeform: Shape 215">
              <a:extLst>
                <a:ext uri="{FF2B5EF4-FFF2-40B4-BE49-F238E27FC236}">
                  <a16:creationId xmlns:a16="http://schemas.microsoft.com/office/drawing/2014/main" id="{F63D7EC0-C27E-4871-A805-FD26AC45CFD3}"/>
                </a:ext>
              </a:extLst>
            </p:cNvPr>
            <p:cNvSpPr/>
            <p:nvPr/>
          </p:nvSpPr>
          <p:spPr>
            <a:xfrm>
              <a:off x="5946846" y="0"/>
              <a:ext cx="4102912" cy="655599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102914"/>
                <a:gd name="f7" fmla="val 6555993"/>
                <a:gd name="f8" fmla="val 837871"/>
                <a:gd name="f9" fmla="val 3599942"/>
                <a:gd name="f10" fmla="val 878130"/>
                <a:gd name="f11" fmla="val 3636391"/>
                <a:gd name="f12" fmla="val 917374"/>
                <a:gd name="f13" fmla="val 3671951"/>
                <a:gd name="f14" fmla="val 957124"/>
                <a:gd name="f15" fmla="val 3707765"/>
                <a:gd name="f16" fmla="val 997257"/>
                <a:gd name="f17" fmla="val 3744087"/>
                <a:gd name="f18" fmla="val 1038786"/>
                <a:gd name="f19" fmla="val 3782187"/>
                <a:gd name="f20" fmla="val 1078155"/>
                <a:gd name="f21" fmla="val 3817747"/>
                <a:gd name="f22" fmla="val 1116255"/>
                <a:gd name="f23" fmla="val 3852037"/>
                <a:gd name="f24" fmla="val 1873430"/>
                <a:gd name="f25" fmla="val 4537837"/>
                <a:gd name="f26" fmla="val 1914451"/>
                <a:gd name="f27" fmla="val 4575048"/>
                <a:gd name="f28" fmla="val 1927151"/>
                <a:gd name="f29" fmla="val 4586351"/>
                <a:gd name="f30" fmla="val 1939851"/>
                <a:gd name="f31" fmla="val 4597654"/>
                <a:gd name="f32" fmla="val 1952551"/>
                <a:gd name="f33" fmla="val 4609084"/>
                <a:gd name="f34" fmla="val 1997001"/>
                <a:gd name="f35" fmla="val 4649216"/>
                <a:gd name="f36" fmla="val 2035101"/>
                <a:gd name="f37" fmla="val 4684268"/>
                <a:gd name="f38" fmla="val 2074725"/>
                <a:gd name="f39" fmla="val 4720082"/>
                <a:gd name="f40" fmla="val 2115491"/>
                <a:gd name="f41" fmla="val 4757039"/>
                <a:gd name="f42" fmla="val 2156132"/>
                <a:gd name="f43" fmla="val 4793869"/>
                <a:gd name="f44" fmla="val 2195375"/>
                <a:gd name="f45" fmla="val 4829429"/>
                <a:gd name="f46" fmla="val 2238682"/>
                <a:gd name="f47" fmla="val 4868545"/>
                <a:gd name="f48" fmla="val 3002079"/>
                <a:gd name="f49" fmla="val 5559298"/>
                <a:gd name="f50" fmla="val 3776271"/>
                <a:gd name="f51" fmla="val 6261100"/>
                <a:gd name="f52" fmla="val 4102915"/>
                <a:gd name="f53" fmla="val 6555994"/>
                <a:gd name="f54" fmla="val 6478905"/>
                <a:gd name="f55" fmla="val 3754172"/>
                <a:gd name="f56" fmla="val 6164072"/>
                <a:gd name="f57" fmla="val 3005635"/>
                <a:gd name="f58" fmla="val 5488305"/>
                <a:gd name="f59" fmla="val 2275512"/>
                <a:gd name="f60" fmla="val 4827905"/>
                <a:gd name="f61" fmla="val 2231951"/>
                <a:gd name="f62" fmla="val 4788535"/>
                <a:gd name="f63" fmla="val 2192708"/>
                <a:gd name="f64" fmla="val 4753102"/>
                <a:gd name="f65" fmla="val 2152068"/>
                <a:gd name="f66" fmla="val 4716399"/>
                <a:gd name="f67" fmla="val 2111301"/>
                <a:gd name="f68" fmla="val 4679442"/>
                <a:gd name="f69" fmla="val 2071677"/>
                <a:gd name="f70" fmla="val 4643628"/>
                <a:gd name="f71" fmla="val 2033577"/>
                <a:gd name="f72" fmla="val 4608830"/>
                <a:gd name="f73" fmla="val 1989127"/>
                <a:gd name="f74" fmla="val 4568698"/>
                <a:gd name="f75" fmla="val 1951027"/>
                <a:gd name="f76" fmla="val 4534662"/>
                <a:gd name="f77" fmla="val 1910005"/>
                <a:gd name="f78" fmla="val 4497578"/>
                <a:gd name="f79" fmla="val 1152451"/>
                <a:gd name="f80" fmla="val 3812921"/>
                <a:gd name="f81" fmla="val 1114351"/>
                <a:gd name="f82" fmla="val 3778758"/>
                <a:gd name="f83" fmla="val 1074854"/>
                <a:gd name="f84" fmla="val 3742944"/>
                <a:gd name="f85" fmla="val 1033452"/>
                <a:gd name="f86" fmla="val 3705606"/>
                <a:gd name="f87" fmla="val 993193"/>
                <a:gd name="f88" fmla="val 3669157"/>
                <a:gd name="f89" fmla="val 953568"/>
                <a:gd name="f90" fmla="val 3633343"/>
                <a:gd name="f91" fmla="val 914452"/>
                <a:gd name="f92" fmla="val 3598037"/>
                <a:gd name="f93" fmla="val 874193"/>
                <a:gd name="f94" fmla="val 3561588"/>
                <a:gd name="f95" fmla="val 836093"/>
                <a:gd name="f96" fmla="val 3526536"/>
                <a:gd name="f97" fmla="val 793041"/>
                <a:gd name="f98" fmla="val 3487801"/>
                <a:gd name="f99" fmla="val 582348"/>
                <a:gd name="f100" fmla="val 3297301"/>
                <a:gd name="f101" fmla="val 450140"/>
                <a:gd name="f102" fmla="val 3177413"/>
                <a:gd name="f103" fmla="val 440235"/>
                <a:gd name="f104" fmla="val 3169031"/>
                <a:gd name="f105" fmla="val 374195"/>
                <a:gd name="f106" fmla="val 3110103"/>
                <a:gd name="f107" fmla="val 303964"/>
                <a:gd name="f108" fmla="val 3054731"/>
                <a:gd name="f109" fmla="val 247068"/>
                <a:gd name="f110" fmla="val 2986913"/>
                <a:gd name="f111" fmla="+- 0 0 11292"/>
                <a:gd name="f112" fmla="val 2683351"/>
                <a:gd name="f113" fmla="+- 0 0 14771"/>
                <a:gd name="f114" fmla="val 2238217"/>
                <a:gd name="f115" fmla="val 238812"/>
                <a:gd name="f116" fmla="val 1930654"/>
                <a:gd name="f117" fmla="val 377751"/>
                <a:gd name="f118" fmla="val 1760347"/>
                <a:gd name="f119" fmla="val 1075108"/>
                <a:gd name="f120" fmla="val 912876"/>
                <a:gd name="f121" fmla="val 1736651"/>
                <a:gd name="f122" fmla="val 109982"/>
                <a:gd name="f123" fmla="val 1771322"/>
                <a:gd name="f124" fmla="val 67945"/>
                <a:gd name="f125" fmla="val 1804469"/>
                <a:gd name="f126" fmla="val 27686"/>
                <a:gd name="f127" fmla="val 1827202"/>
                <a:gd name="f128" fmla="val 1760273"/>
                <a:gd name="f129" fmla="val 1732460"/>
                <a:gd name="f130" fmla="val 33782"/>
                <a:gd name="f131" fmla="val 1697789"/>
                <a:gd name="f132" fmla="val 76200"/>
                <a:gd name="f133" fmla="val 1053010"/>
                <a:gd name="f134" fmla="val 858012"/>
                <a:gd name="f135" fmla="val 374576"/>
                <a:gd name="f136" fmla="val 1682115"/>
                <a:gd name="f137" fmla="val 193854"/>
                <a:gd name="f138" fmla="val 1905000"/>
                <a:gd name="f139" fmla="+- 0 0 109675"/>
                <a:gd name="f140" fmla="val 2280031"/>
                <a:gd name="f141" fmla="+- 0 0 48842"/>
                <a:gd name="f142" fmla="val 2825496"/>
                <a:gd name="f143" fmla="val 320854"/>
                <a:gd name="f144" fmla="val 3134106"/>
                <a:gd name="f145" fmla="val 337492"/>
                <a:gd name="f146" fmla="val 3148076"/>
                <a:gd name="f147" fmla="val 502465"/>
                <a:gd name="f148" fmla="val 3296666"/>
                <a:gd name="f149" fmla="val 756211"/>
                <a:gd name="f150" fmla="val 3525901"/>
                <a:gd name="f151" fmla="val 799136"/>
                <a:gd name="f152" fmla="val 3564763"/>
                <a:gd name="f153" fmla="+- 0 0 -90"/>
                <a:gd name="f154" fmla="*/ f3 1 4102914"/>
                <a:gd name="f155" fmla="*/ f4 1 6555993"/>
                <a:gd name="f156" fmla="+- f7 0 f5"/>
                <a:gd name="f157" fmla="+- f6 0 f5"/>
                <a:gd name="f158" fmla="*/ f153 f0 1"/>
                <a:gd name="f159" fmla="*/ f157 1 4102914"/>
                <a:gd name="f160" fmla="*/ f156 1 6555993"/>
                <a:gd name="f161" fmla="*/ 837871 f157 1"/>
                <a:gd name="f162" fmla="*/ 3599942 f156 1"/>
                <a:gd name="f163" fmla="*/ 878130 f157 1"/>
                <a:gd name="f164" fmla="*/ 3636391 f156 1"/>
                <a:gd name="f165" fmla="*/ 917374 f157 1"/>
                <a:gd name="f166" fmla="*/ 3671951 f156 1"/>
                <a:gd name="f167" fmla="*/ 957124 f157 1"/>
                <a:gd name="f168" fmla="*/ 3707765 f156 1"/>
                <a:gd name="f169" fmla="*/ 997257 f157 1"/>
                <a:gd name="f170" fmla="*/ 3744087 f156 1"/>
                <a:gd name="f171" fmla="*/ 1038786 f157 1"/>
                <a:gd name="f172" fmla="*/ 3782187 f156 1"/>
                <a:gd name="f173" fmla="*/ 1078155 f157 1"/>
                <a:gd name="f174" fmla="*/ 3817747 f156 1"/>
                <a:gd name="f175" fmla="*/ 1116255 f157 1"/>
                <a:gd name="f176" fmla="*/ 3852037 f156 1"/>
                <a:gd name="f177" fmla="*/ 1873430 f157 1"/>
                <a:gd name="f178" fmla="*/ 4537837 f156 1"/>
                <a:gd name="f179" fmla="*/ 1914451 f157 1"/>
                <a:gd name="f180" fmla="*/ 4575048 f156 1"/>
                <a:gd name="f181" fmla="*/ 1952551 f157 1"/>
                <a:gd name="f182" fmla="*/ 4609084 f156 1"/>
                <a:gd name="f183" fmla="*/ 1997001 f157 1"/>
                <a:gd name="f184" fmla="*/ 4649216 f156 1"/>
                <a:gd name="f185" fmla="*/ 2035101 f157 1"/>
                <a:gd name="f186" fmla="*/ 4684268 f156 1"/>
                <a:gd name="f187" fmla="*/ 2074725 f157 1"/>
                <a:gd name="f188" fmla="*/ 4720082 f156 1"/>
                <a:gd name="f189" fmla="*/ 2115491 f157 1"/>
                <a:gd name="f190" fmla="*/ 4757039 f156 1"/>
                <a:gd name="f191" fmla="*/ 2156132 f157 1"/>
                <a:gd name="f192" fmla="*/ 4793869 f156 1"/>
                <a:gd name="f193" fmla="*/ 2195375 f157 1"/>
                <a:gd name="f194" fmla="*/ 4829429 f156 1"/>
                <a:gd name="f195" fmla="*/ 2238682 f157 1"/>
                <a:gd name="f196" fmla="*/ 4868545 f156 1"/>
                <a:gd name="f197" fmla="*/ 4102915 f157 1"/>
                <a:gd name="f198" fmla="*/ 6555994 f156 1"/>
                <a:gd name="f199" fmla="*/ 6478905 f156 1"/>
                <a:gd name="f200" fmla="*/ 2275512 f157 1"/>
                <a:gd name="f201" fmla="*/ 4827905 f156 1"/>
                <a:gd name="f202" fmla="*/ 2231951 f157 1"/>
                <a:gd name="f203" fmla="*/ 4788535 f156 1"/>
                <a:gd name="f204" fmla="*/ 2192708 f157 1"/>
                <a:gd name="f205" fmla="*/ 4753102 f156 1"/>
                <a:gd name="f206" fmla="*/ 2152068 f157 1"/>
                <a:gd name="f207" fmla="*/ 4716399 f156 1"/>
                <a:gd name="f208" fmla="*/ 2111301 f157 1"/>
                <a:gd name="f209" fmla="*/ 4679442 f156 1"/>
                <a:gd name="f210" fmla="*/ 2071677 f157 1"/>
                <a:gd name="f211" fmla="*/ 4643628 f156 1"/>
                <a:gd name="f212" fmla="*/ 2033577 f157 1"/>
                <a:gd name="f213" fmla="*/ 4608830 f156 1"/>
                <a:gd name="f214" fmla="*/ 1989127 f157 1"/>
                <a:gd name="f215" fmla="*/ 4568698 f156 1"/>
                <a:gd name="f216" fmla="*/ 1951027 f157 1"/>
                <a:gd name="f217" fmla="*/ 4534662 f156 1"/>
                <a:gd name="f218" fmla="*/ 1910005 f157 1"/>
                <a:gd name="f219" fmla="*/ 4497578 f156 1"/>
                <a:gd name="f220" fmla="*/ 1152451 f157 1"/>
                <a:gd name="f221" fmla="*/ 3812921 f156 1"/>
                <a:gd name="f222" fmla="*/ 1114351 f157 1"/>
                <a:gd name="f223" fmla="*/ 3778758 f156 1"/>
                <a:gd name="f224" fmla="*/ 1074854 f157 1"/>
                <a:gd name="f225" fmla="*/ 3742944 f156 1"/>
                <a:gd name="f226" fmla="*/ 1033452 f157 1"/>
                <a:gd name="f227" fmla="*/ 3705606 f156 1"/>
                <a:gd name="f228" fmla="*/ 993193 f157 1"/>
                <a:gd name="f229" fmla="*/ 3669157 f156 1"/>
                <a:gd name="f230" fmla="*/ 953568 f157 1"/>
                <a:gd name="f231" fmla="*/ 3633343 f156 1"/>
                <a:gd name="f232" fmla="*/ 914452 f157 1"/>
                <a:gd name="f233" fmla="*/ 3598037 f156 1"/>
                <a:gd name="f234" fmla="*/ 874193 f157 1"/>
                <a:gd name="f235" fmla="*/ 3561588 f156 1"/>
                <a:gd name="f236" fmla="*/ 836093 f157 1"/>
                <a:gd name="f237" fmla="*/ 3526536 f156 1"/>
                <a:gd name="f238" fmla="*/ 793041 f157 1"/>
                <a:gd name="f239" fmla="*/ 3487801 f156 1"/>
                <a:gd name="f240" fmla="*/ 440235 f157 1"/>
                <a:gd name="f241" fmla="*/ 3169031 f156 1"/>
                <a:gd name="f242" fmla="*/ 247068 f157 1"/>
                <a:gd name="f243" fmla="*/ 2986913 f156 1"/>
                <a:gd name="f244" fmla="*/ 238812 f157 1"/>
                <a:gd name="f245" fmla="*/ 1930654 f156 1"/>
                <a:gd name="f246" fmla="*/ 1736651 f157 1"/>
                <a:gd name="f247" fmla="*/ 109982 f156 1"/>
                <a:gd name="f248" fmla="*/ 1771322 f157 1"/>
                <a:gd name="f249" fmla="*/ 67945 f156 1"/>
                <a:gd name="f250" fmla="*/ 1804469 f157 1"/>
                <a:gd name="f251" fmla="*/ 27686 f156 1"/>
                <a:gd name="f252" fmla="*/ 1827202 f157 1"/>
                <a:gd name="f253" fmla="*/ 0 f156 1"/>
                <a:gd name="f254" fmla="*/ 1760273 f157 1"/>
                <a:gd name="f255" fmla="*/ 1732460 f157 1"/>
                <a:gd name="f256" fmla="*/ 33782 f156 1"/>
                <a:gd name="f257" fmla="*/ 1697789 f157 1"/>
                <a:gd name="f258" fmla="*/ 76200 f156 1"/>
                <a:gd name="f259" fmla="*/ 193854 f157 1"/>
                <a:gd name="f260" fmla="*/ 1905000 f156 1"/>
                <a:gd name="f261" fmla="*/ 320854 f157 1"/>
                <a:gd name="f262" fmla="*/ 3134106 f156 1"/>
                <a:gd name="f263" fmla="*/ 756211 f157 1"/>
                <a:gd name="f264" fmla="*/ 3525901 f156 1"/>
                <a:gd name="f265" fmla="*/ 799136 f157 1"/>
                <a:gd name="f266" fmla="*/ 3564763 f156 1"/>
                <a:gd name="f267" fmla="*/ f158 1 f2"/>
                <a:gd name="f268" fmla="*/ f161 1 4102914"/>
                <a:gd name="f269" fmla="*/ f162 1 6555993"/>
                <a:gd name="f270" fmla="*/ f163 1 4102914"/>
                <a:gd name="f271" fmla="*/ f164 1 6555993"/>
                <a:gd name="f272" fmla="*/ f165 1 4102914"/>
                <a:gd name="f273" fmla="*/ f166 1 6555993"/>
                <a:gd name="f274" fmla="*/ f167 1 4102914"/>
                <a:gd name="f275" fmla="*/ f168 1 6555993"/>
                <a:gd name="f276" fmla="*/ f169 1 4102914"/>
                <a:gd name="f277" fmla="*/ f170 1 6555993"/>
                <a:gd name="f278" fmla="*/ f171 1 4102914"/>
                <a:gd name="f279" fmla="*/ f172 1 6555993"/>
                <a:gd name="f280" fmla="*/ f173 1 4102914"/>
                <a:gd name="f281" fmla="*/ f174 1 6555993"/>
                <a:gd name="f282" fmla="*/ f175 1 4102914"/>
                <a:gd name="f283" fmla="*/ f176 1 6555993"/>
                <a:gd name="f284" fmla="*/ f177 1 4102914"/>
                <a:gd name="f285" fmla="*/ f178 1 6555993"/>
                <a:gd name="f286" fmla="*/ f179 1 4102914"/>
                <a:gd name="f287" fmla="*/ f180 1 6555993"/>
                <a:gd name="f288" fmla="*/ f181 1 4102914"/>
                <a:gd name="f289" fmla="*/ f182 1 6555993"/>
                <a:gd name="f290" fmla="*/ f183 1 4102914"/>
                <a:gd name="f291" fmla="*/ f184 1 6555993"/>
                <a:gd name="f292" fmla="*/ f185 1 4102914"/>
                <a:gd name="f293" fmla="*/ f186 1 6555993"/>
                <a:gd name="f294" fmla="*/ f187 1 4102914"/>
                <a:gd name="f295" fmla="*/ f188 1 6555993"/>
                <a:gd name="f296" fmla="*/ f189 1 4102914"/>
                <a:gd name="f297" fmla="*/ f190 1 6555993"/>
                <a:gd name="f298" fmla="*/ f191 1 4102914"/>
                <a:gd name="f299" fmla="*/ f192 1 6555993"/>
                <a:gd name="f300" fmla="*/ f193 1 4102914"/>
                <a:gd name="f301" fmla="*/ f194 1 6555993"/>
                <a:gd name="f302" fmla="*/ f195 1 4102914"/>
                <a:gd name="f303" fmla="*/ f196 1 6555993"/>
                <a:gd name="f304" fmla="*/ f197 1 4102914"/>
                <a:gd name="f305" fmla="*/ f198 1 6555993"/>
                <a:gd name="f306" fmla="*/ f199 1 6555993"/>
                <a:gd name="f307" fmla="*/ f200 1 4102914"/>
                <a:gd name="f308" fmla="*/ f201 1 6555993"/>
                <a:gd name="f309" fmla="*/ f202 1 4102914"/>
                <a:gd name="f310" fmla="*/ f203 1 6555993"/>
                <a:gd name="f311" fmla="*/ f204 1 4102914"/>
                <a:gd name="f312" fmla="*/ f205 1 6555993"/>
                <a:gd name="f313" fmla="*/ f206 1 4102914"/>
                <a:gd name="f314" fmla="*/ f207 1 6555993"/>
                <a:gd name="f315" fmla="*/ f208 1 4102914"/>
                <a:gd name="f316" fmla="*/ f209 1 6555993"/>
                <a:gd name="f317" fmla="*/ f210 1 4102914"/>
                <a:gd name="f318" fmla="*/ f211 1 6555993"/>
                <a:gd name="f319" fmla="*/ f212 1 4102914"/>
                <a:gd name="f320" fmla="*/ f213 1 6555993"/>
                <a:gd name="f321" fmla="*/ f214 1 4102914"/>
                <a:gd name="f322" fmla="*/ f215 1 6555993"/>
                <a:gd name="f323" fmla="*/ f216 1 4102914"/>
                <a:gd name="f324" fmla="*/ f217 1 6555993"/>
                <a:gd name="f325" fmla="*/ f218 1 4102914"/>
                <a:gd name="f326" fmla="*/ f219 1 6555993"/>
                <a:gd name="f327" fmla="*/ f220 1 4102914"/>
                <a:gd name="f328" fmla="*/ f221 1 6555993"/>
                <a:gd name="f329" fmla="*/ f222 1 4102914"/>
                <a:gd name="f330" fmla="*/ f223 1 6555993"/>
                <a:gd name="f331" fmla="*/ f224 1 4102914"/>
                <a:gd name="f332" fmla="*/ f225 1 6555993"/>
                <a:gd name="f333" fmla="*/ f226 1 4102914"/>
                <a:gd name="f334" fmla="*/ f227 1 6555993"/>
                <a:gd name="f335" fmla="*/ f228 1 4102914"/>
                <a:gd name="f336" fmla="*/ f229 1 6555993"/>
                <a:gd name="f337" fmla="*/ f230 1 4102914"/>
                <a:gd name="f338" fmla="*/ f231 1 6555993"/>
                <a:gd name="f339" fmla="*/ f232 1 4102914"/>
                <a:gd name="f340" fmla="*/ f233 1 6555993"/>
                <a:gd name="f341" fmla="*/ f234 1 4102914"/>
                <a:gd name="f342" fmla="*/ f235 1 6555993"/>
                <a:gd name="f343" fmla="*/ f236 1 4102914"/>
                <a:gd name="f344" fmla="*/ f237 1 6555993"/>
                <a:gd name="f345" fmla="*/ f238 1 4102914"/>
                <a:gd name="f346" fmla="*/ f239 1 6555993"/>
                <a:gd name="f347" fmla="*/ f240 1 4102914"/>
                <a:gd name="f348" fmla="*/ f241 1 6555993"/>
                <a:gd name="f349" fmla="*/ f242 1 4102914"/>
                <a:gd name="f350" fmla="*/ f243 1 6555993"/>
                <a:gd name="f351" fmla="*/ f244 1 4102914"/>
                <a:gd name="f352" fmla="*/ f245 1 6555993"/>
                <a:gd name="f353" fmla="*/ f246 1 4102914"/>
                <a:gd name="f354" fmla="*/ f247 1 6555993"/>
                <a:gd name="f355" fmla="*/ f248 1 4102914"/>
                <a:gd name="f356" fmla="*/ f249 1 6555993"/>
                <a:gd name="f357" fmla="*/ f250 1 4102914"/>
                <a:gd name="f358" fmla="*/ f251 1 6555993"/>
                <a:gd name="f359" fmla="*/ f252 1 4102914"/>
                <a:gd name="f360" fmla="*/ f253 1 6555993"/>
                <a:gd name="f361" fmla="*/ f254 1 4102914"/>
                <a:gd name="f362" fmla="*/ f255 1 4102914"/>
                <a:gd name="f363" fmla="*/ f256 1 6555993"/>
                <a:gd name="f364" fmla="*/ f257 1 4102914"/>
                <a:gd name="f365" fmla="*/ f258 1 6555993"/>
                <a:gd name="f366" fmla="*/ f259 1 4102914"/>
                <a:gd name="f367" fmla="*/ f260 1 6555993"/>
                <a:gd name="f368" fmla="*/ f261 1 4102914"/>
                <a:gd name="f369" fmla="*/ f262 1 6555993"/>
                <a:gd name="f370" fmla="*/ f263 1 4102914"/>
                <a:gd name="f371" fmla="*/ f264 1 6555993"/>
                <a:gd name="f372" fmla="*/ f265 1 4102914"/>
                <a:gd name="f373" fmla="*/ f266 1 6555993"/>
                <a:gd name="f374" fmla="*/ f5 1 f159"/>
                <a:gd name="f375" fmla="*/ f6 1 f159"/>
                <a:gd name="f376" fmla="*/ f5 1 f160"/>
                <a:gd name="f377" fmla="*/ f7 1 f160"/>
                <a:gd name="f378" fmla="+- f267 0 f1"/>
                <a:gd name="f379" fmla="*/ f268 1 f159"/>
                <a:gd name="f380" fmla="*/ f269 1 f160"/>
                <a:gd name="f381" fmla="*/ f270 1 f159"/>
                <a:gd name="f382" fmla="*/ f271 1 f160"/>
                <a:gd name="f383" fmla="*/ f272 1 f159"/>
                <a:gd name="f384" fmla="*/ f273 1 f160"/>
                <a:gd name="f385" fmla="*/ f274 1 f159"/>
                <a:gd name="f386" fmla="*/ f275 1 f160"/>
                <a:gd name="f387" fmla="*/ f276 1 f159"/>
                <a:gd name="f388" fmla="*/ f277 1 f160"/>
                <a:gd name="f389" fmla="*/ f278 1 f159"/>
                <a:gd name="f390" fmla="*/ f279 1 f160"/>
                <a:gd name="f391" fmla="*/ f280 1 f159"/>
                <a:gd name="f392" fmla="*/ f281 1 f160"/>
                <a:gd name="f393" fmla="*/ f282 1 f159"/>
                <a:gd name="f394" fmla="*/ f283 1 f160"/>
                <a:gd name="f395" fmla="*/ f284 1 f159"/>
                <a:gd name="f396" fmla="*/ f285 1 f160"/>
                <a:gd name="f397" fmla="*/ f286 1 f159"/>
                <a:gd name="f398" fmla="*/ f287 1 f160"/>
                <a:gd name="f399" fmla="*/ f288 1 f159"/>
                <a:gd name="f400" fmla="*/ f289 1 f160"/>
                <a:gd name="f401" fmla="*/ f290 1 f159"/>
                <a:gd name="f402" fmla="*/ f291 1 f160"/>
                <a:gd name="f403" fmla="*/ f292 1 f159"/>
                <a:gd name="f404" fmla="*/ f293 1 f160"/>
                <a:gd name="f405" fmla="*/ f294 1 f159"/>
                <a:gd name="f406" fmla="*/ f295 1 f160"/>
                <a:gd name="f407" fmla="*/ f296 1 f159"/>
                <a:gd name="f408" fmla="*/ f297 1 f160"/>
                <a:gd name="f409" fmla="*/ f298 1 f159"/>
                <a:gd name="f410" fmla="*/ f299 1 f160"/>
                <a:gd name="f411" fmla="*/ f300 1 f159"/>
                <a:gd name="f412" fmla="*/ f301 1 f160"/>
                <a:gd name="f413" fmla="*/ f302 1 f159"/>
                <a:gd name="f414" fmla="*/ f303 1 f160"/>
                <a:gd name="f415" fmla="*/ f304 1 f159"/>
                <a:gd name="f416" fmla="*/ f305 1 f160"/>
                <a:gd name="f417" fmla="*/ f306 1 f160"/>
                <a:gd name="f418" fmla="*/ f307 1 f159"/>
                <a:gd name="f419" fmla="*/ f308 1 f160"/>
                <a:gd name="f420" fmla="*/ f309 1 f159"/>
                <a:gd name="f421" fmla="*/ f310 1 f160"/>
                <a:gd name="f422" fmla="*/ f311 1 f159"/>
                <a:gd name="f423" fmla="*/ f312 1 f160"/>
                <a:gd name="f424" fmla="*/ f313 1 f159"/>
                <a:gd name="f425" fmla="*/ f314 1 f160"/>
                <a:gd name="f426" fmla="*/ f315 1 f159"/>
                <a:gd name="f427" fmla="*/ f316 1 f160"/>
                <a:gd name="f428" fmla="*/ f317 1 f159"/>
                <a:gd name="f429" fmla="*/ f318 1 f160"/>
                <a:gd name="f430" fmla="*/ f319 1 f159"/>
                <a:gd name="f431" fmla="*/ f320 1 f160"/>
                <a:gd name="f432" fmla="*/ f321 1 f159"/>
                <a:gd name="f433" fmla="*/ f322 1 f160"/>
                <a:gd name="f434" fmla="*/ f323 1 f159"/>
                <a:gd name="f435" fmla="*/ f324 1 f160"/>
                <a:gd name="f436" fmla="*/ f325 1 f159"/>
                <a:gd name="f437" fmla="*/ f326 1 f160"/>
                <a:gd name="f438" fmla="*/ f327 1 f159"/>
                <a:gd name="f439" fmla="*/ f328 1 f160"/>
                <a:gd name="f440" fmla="*/ f329 1 f159"/>
                <a:gd name="f441" fmla="*/ f330 1 f160"/>
                <a:gd name="f442" fmla="*/ f331 1 f159"/>
                <a:gd name="f443" fmla="*/ f332 1 f160"/>
                <a:gd name="f444" fmla="*/ f333 1 f159"/>
                <a:gd name="f445" fmla="*/ f334 1 f160"/>
                <a:gd name="f446" fmla="*/ f335 1 f159"/>
                <a:gd name="f447" fmla="*/ f336 1 f160"/>
                <a:gd name="f448" fmla="*/ f337 1 f159"/>
                <a:gd name="f449" fmla="*/ f338 1 f160"/>
                <a:gd name="f450" fmla="*/ f339 1 f159"/>
                <a:gd name="f451" fmla="*/ f340 1 f160"/>
                <a:gd name="f452" fmla="*/ f341 1 f159"/>
                <a:gd name="f453" fmla="*/ f342 1 f160"/>
                <a:gd name="f454" fmla="*/ f343 1 f159"/>
                <a:gd name="f455" fmla="*/ f344 1 f160"/>
                <a:gd name="f456" fmla="*/ f345 1 f159"/>
                <a:gd name="f457" fmla="*/ f346 1 f160"/>
                <a:gd name="f458" fmla="*/ f347 1 f159"/>
                <a:gd name="f459" fmla="*/ f348 1 f160"/>
                <a:gd name="f460" fmla="*/ f349 1 f159"/>
                <a:gd name="f461" fmla="*/ f350 1 f160"/>
                <a:gd name="f462" fmla="*/ f351 1 f159"/>
                <a:gd name="f463" fmla="*/ f352 1 f160"/>
                <a:gd name="f464" fmla="*/ f353 1 f159"/>
                <a:gd name="f465" fmla="*/ f354 1 f160"/>
                <a:gd name="f466" fmla="*/ f355 1 f159"/>
                <a:gd name="f467" fmla="*/ f356 1 f160"/>
                <a:gd name="f468" fmla="*/ f357 1 f159"/>
                <a:gd name="f469" fmla="*/ f358 1 f160"/>
                <a:gd name="f470" fmla="*/ f359 1 f159"/>
                <a:gd name="f471" fmla="*/ f360 1 f160"/>
                <a:gd name="f472" fmla="*/ f361 1 f159"/>
                <a:gd name="f473" fmla="*/ f362 1 f159"/>
                <a:gd name="f474" fmla="*/ f363 1 f160"/>
                <a:gd name="f475" fmla="*/ f364 1 f159"/>
                <a:gd name="f476" fmla="*/ f365 1 f160"/>
                <a:gd name="f477" fmla="*/ f366 1 f159"/>
                <a:gd name="f478" fmla="*/ f367 1 f160"/>
                <a:gd name="f479" fmla="*/ f368 1 f159"/>
                <a:gd name="f480" fmla="*/ f369 1 f160"/>
                <a:gd name="f481" fmla="*/ f370 1 f159"/>
                <a:gd name="f482" fmla="*/ f371 1 f160"/>
                <a:gd name="f483" fmla="*/ f372 1 f159"/>
                <a:gd name="f484" fmla="*/ f373 1 f160"/>
                <a:gd name="f485" fmla="*/ f374 f154 1"/>
                <a:gd name="f486" fmla="*/ f375 f154 1"/>
                <a:gd name="f487" fmla="*/ f377 f155 1"/>
                <a:gd name="f488" fmla="*/ f376 f155 1"/>
                <a:gd name="f489" fmla="*/ f379 f154 1"/>
                <a:gd name="f490" fmla="*/ f380 f155 1"/>
                <a:gd name="f491" fmla="*/ f381 f154 1"/>
                <a:gd name="f492" fmla="*/ f382 f155 1"/>
                <a:gd name="f493" fmla="*/ f383 f154 1"/>
                <a:gd name="f494" fmla="*/ f384 f155 1"/>
                <a:gd name="f495" fmla="*/ f385 f154 1"/>
                <a:gd name="f496" fmla="*/ f386 f155 1"/>
                <a:gd name="f497" fmla="*/ f387 f154 1"/>
                <a:gd name="f498" fmla="*/ f388 f155 1"/>
                <a:gd name="f499" fmla="*/ f389 f154 1"/>
                <a:gd name="f500" fmla="*/ f390 f155 1"/>
                <a:gd name="f501" fmla="*/ f391 f154 1"/>
                <a:gd name="f502" fmla="*/ f392 f155 1"/>
                <a:gd name="f503" fmla="*/ f393 f154 1"/>
                <a:gd name="f504" fmla="*/ f394 f155 1"/>
                <a:gd name="f505" fmla="*/ f395 f154 1"/>
                <a:gd name="f506" fmla="*/ f396 f155 1"/>
                <a:gd name="f507" fmla="*/ f397 f154 1"/>
                <a:gd name="f508" fmla="*/ f398 f155 1"/>
                <a:gd name="f509" fmla="*/ f399 f154 1"/>
                <a:gd name="f510" fmla="*/ f400 f155 1"/>
                <a:gd name="f511" fmla="*/ f401 f154 1"/>
                <a:gd name="f512" fmla="*/ f402 f155 1"/>
                <a:gd name="f513" fmla="*/ f403 f154 1"/>
                <a:gd name="f514" fmla="*/ f404 f155 1"/>
                <a:gd name="f515" fmla="*/ f405 f154 1"/>
                <a:gd name="f516" fmla="*/ f406 f155 1"/>
                <a:gd name="f517" fmla="*/ f407 f154 1"/>
                <a:gd name="f518" fmla="*/ f408 f155 1"/>
                <a:gd name="f519" fmla="*/ f409 f154 1"/>
                <a:gd name="f520" fmla="*/ f410 f155 1"/>
                <a:gd name="f521" fmla="*/ f411 f154 1"/>
                <a:gd name="f522" fmla="*/ f412 f155 1"/>
                <a:gd name="f523" fmla="*/ f413 f154 1"/>
                <a:gd name="f524" fmla="*/ f414 f155 1"/>
                <a:gd name="f525" fmla="*/ f415 f154 1"/>
                <a:gd name="f526" fmla="*/ f416 f155 1"/>
                <a:gd name="f527" fmla="*/ f417 f155 1"/>
                <a:gd name="f528" fmla="*/ f418 f154 1"/>
                <a:gd name="f529" fmla="*/ f419 f155 1"/>
                <a:gd name="f530" fmla="*/ f420 f154 1"/>
                <a:gd name="f531" fmla="*/ f421 f155 1"/>
                <a:gd name="f532" fmla="*/ f422 f154 1"/>
                <a:gd name="f533" fmla="*/ f423 f155 1"/>
                <a:gd name="f534" fmla="*/ f424 f154 1"/>
                <a:gd name="f535" fmla="*/ f425 f155 1"/>
                <a:gd name="f536" fmla="*/ f426 f154 1"/>
                <a:gd name="f537" fmla="*/ f427 f155 1"/>
                <a:gd name="f538" fmla="*/ f428 f154 1"/>
                <a:gd name="f539" fmla="*/ f429 f155 1"/>
                <a:gd name="f540" fmla="*/ f430 f154 1"/>
                <a:gd name="f541" fmla="*/ f431 f155 1"/>
                <a:gd name="f542" fmla="*/ f432 f154 1"/>
                <a:gd name="f543" fmla="*/ f433 f155 1"/>
                <a:gd name="f544" fmla="*/ f434 f154 1"/>
                <a:gd name="f545" fmla="*/ f435 f155 1"/>
                <a:gd name="f546" fmla="*/ f436 f154 1"/>
                <a:gd name="f547" fmla="*/ f437 f155 1"/>
                <a:gd name="f548" fmla="*/ f438 f154 1"/>
                <a:gd name="f549" fmla="*/ f439 f155 1"/>
                <a:gd name="f550" fmla="*/ f440 f154 1"/>
                <a:gd name="f551" fmla="*/ f441 f155 1"/>
                <a:gd name="f552" fmla="*/ f442 f154 1"/>
                <a:gd name="f553" fmla="*/ f443 f155 1"/>
                <a:gd name="f554" fmla="*/ f444 f154 1"/>
                <a:gd name="f555" fmla="*/ f445 f155 1"/>
                <a:gd name="f556" fmla="*/ f446 f154 1"/>
                <a:gd name="f557" fmla="*/ f447 f155 1"/>
                <a:gd name="f558" fmla="*/ f448 f154 1"/>
                <a:gd name="f559" fmla="*/ f449 f155 1"/>
                <a:gd name="f560" fmla="*/ f450 f154 1"/>
                <a:gd name="f561" fmla="*/ f451 f155 1"/>
                <a:gd name="f562" fmla="*/ f452 f154 1"/>
                <a:gd name="f563" fmla="*/ f453 f155 1"/>
                <a:gd name="f564" fmla="*/ f454 f154 1"/>
                <a:gd name="f565" fmla="*/ f455 f155 1"/>
                <a:gd name="f566" fmla="*/ f456 f154 1"/>
                <a:gd name="f567" fmla="*/ f457 f155 1"/>
                <a:gd name="f568" fmla="*/ f458 f154 1"/>
                <a:gd name="f569" fmla="*/ f459 f155 1"/>
                <a:gd name="f570" fmla="*/ f460 f154 1"/>
                <a:gd name="f571" fmla="*/ f461 f155 1"/>
                <a:gd name="f572" fmla="*/ f462 f154 1"/>
                <a:gd name="f573" fmla="*/ f463 f155 1"/>
                <a:gd name="f574" fmla="*/ f464 f154 1"/>
                <a:gd name="f575" fmla="*/ f465 f155 1"/>
                <a:gd name="f576" fmla="*/ f466 f154 1"/>
                <a:gd name="f577" fmla="*/ f467 f155 1"/>
                <a:gd name="f578" fmla="*/ f468 f154 1"/>
                <a:gd name="f579" fmla="*/ f469 f155 1"/>
                <a:gd name="f580" fmla="*/ f470 f154 1"/>
                <a:gd name="f581" fmla="*/ f471 f155 1"/>
                <a:gd name="f582" fmla="*/ f472 f154 1"/>
                <a:gd name="f583" fmla="*/ f473 f154 1"/>
                <a:gd name="f584" fmla="*/ f474 f155 1"/>
                <a:gd name="f585" fmla="*/ f475 f154 1"/>
                <a:gd name="f586" fmla="*/ f476 f155 1"/>
                <a:gd name="f587" fmla="*/ f477 f154 1"/>
                <a:gd name="f588" fmla="*/ f478 f155 1"/>
                <a:gd name="f589" fmla="*/ f479 f154 1"/>
                <a:gd name="f590" fmla="*/ f480 f155 1"/>
                <a:gd name="f591" fmla="*/ f481 f154 1"/>
                <a:gd name="f592" fmla="*/ f482 f155 1"/>
                <a:gd name="f593" fmla="*/ f483 f154 1"/>
                <a:gd name="f594" fmla="*/ f484 f1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8">
                  <a:pos x="f489" y="f490"/>
                </a:cxn>
                <a:cxn ang="f378">
                  <a:pos x="f491" y="f492"/>
                </a:cxn>
                <a:cxn ang="f378">
                  <a:pos x="f493" y="f494"/>
                </a:cxn>
                <a:cxn ang="f378">
                  <a:pos x="f495" y="f496"/>
                </a:cxn>
                <a:cxn ang="f378">
                  <a:pos x="f497" y="f498"/>
                </a:cxn>
                <a:cxn ang="f378">
                  <a:pos x="f499" y="f500"/>
                </a:cxn>
                <a:cxn ang="f378">
                  <a:pos x="f501" y="f502"/>
                </a:cxn>
                <a:cxn ang="f378">
                  <a:pos x="f503" y="f504"/>
                </a:cxn>
                <a:cxn ang="f378">
                  <a:pos x="f505" y="f506"/>
                </a:cxn>
                <a:cxn ang="f378">
                  <a:pos x="f507" y="f508"/>
                </a:cxn>
                <a:cxn ang="f378">
                  <a:pos x="f509" y="f510"/>
                </a:cxn>
                <a:cxn ang="f378">
                  <a:pos x="f511" y="f512"/>
                </a:cxn>
                <a:cxn ang="f378">
                  <a:pos x="f513" y="f514"/>
                </a:cxn>
                <a:cxn ang="f378">
                  <a:pos x="f515" y="f516"/>
                </a:cxn>
                <a:cxn ang="f378">
                  <a:pos x="f517" y="f518"/>
                </a:cxn>
                <a:cxn ang="f378">
                  <a:pos x="f519" y="f520"/>
                </a:cxn>
                <a:cxn ang="f378">
                  <a:pos x="f521" y="f522"/>
                </a:cxn>
                <a:cxn ang="f378">
                  <a:pos x="f523" y="f524"/>
                </a:cxn>
                <a:cxn ang="f378">
                  <a:pos x="f525" y="f526"/>
                </a:cxn>
                <a:cxn ang="f378">
                  <a:pos x="f525" y="f527"/>
                </a:cxn>
                <a:cxn ang="f378">
                  <a:pos x="f528" y="f529"/>
                </a:cxn>
                <a:cxn ang="f378">
                  <a:pos x="f530" y="f531"/>
                </a:cxn>
                <a:cxn ang="f378">
                  <a:pos x="f532" y="f533"/>
                </a:cxn>
                <a:cxn ang="f378">
                  <a:pos x="f534" y="f535"/>
                </a:cxn>
                <a:cxn ang="f378">
                  <a:pos x="f536" y="f537"/>
                </a:cxn>
                <a:cxn ang="f378">
                  <a:pos x="f538" y="f539"/>
                </a:cxn>
                <a:cxn ang="f378">
                  <a:pos x="f540" y="f541"/>
                </a:cxn>
                <a:cxn ang="f378">
                  <a:pos x="f542" y="f543"/>
                </a:cxn>
                <a:cxn ang="f378">
                  <a:pos x="f544" y="f545"/>
                </a:cxn>
                <a:cxn ang="f378">
                  <a:pos x="f546" y="f547"/>
                </a:cxn>
                <a:cxn ang="f378">
                  <a:pos x="f548" y="f549"/>
                </a:cxn>
                <a:cxn ang="f378">
                  <a:pos x="f550" y="f551"/>
                </a:cxn>
                <a:cxn ang="f378">
                  <a:pos x="f552" y="f553"/>
                </a:cxn>
                <a:cxn ang="f378">
                  <a:pos x="f554" y="f555"/>
                </a:cxn>
                <a:cxn ang="f378">
                  <a:pos x="f556" y="f557"/>
                </a:cxn>
                <a:cxn ang="f378">
                  <a:pos x="f558" y="f559"/>
                </a:cxn>
                <a:cxn ang="f378">
                  <a:pos x="f560" y="f561"/>
                </a:cxn>
                <a:cxn ang="f378">
                  <a:pos x="f562" y="f563"/>
                </a:cxn>
                <a:cxn ang="f378">
                  <a:pos x="f564" y="f565"/>
                </a:cxn>
                <a:cxn ang="f378">
                  <a:pos x="f566" y="f567"/>
                </a:cxn>
                <a:cxn ang="f378">
                  <a:pos x="f568" y="f569"/>
                </a:cxn>
                <a:cxn ang="f378">
                  <a:pos x="f570" y="f571"/>
                </a:cxn>
                <a:cxn ang="f378">
                  <a:pos x="f572" y="f573"/>
                </a:cxn>
                <a:cxn ang="f378">
                  <a:pos x="f574" y="f575"/>
                </a:cxn>
                <a:cxn ang="f378">
                  <a:pos x="f576" y="f577"/>
                </a:cxn>
                <a:cxn ang="f378">
                  <a:pos x="f578" y="f579"/>
                </a:cxn>
                <a:cxn ang="f378">
                  <a:pos x="f580" y="f581"/>
                </a:cxn>
                <a:cxn ang="f378">
                  <a:pos x="f582" y="f581"/>
                </a:cxn>
                <a:cxn ang="f378">
                  <a:pos x="f583" y="f584"/>
                </a:cxn>
                <a:cxn ang="f378">
                  <a:pos x="f585" y="f586"/>
                </a:cxn>
                <a:cxn ang="f378">
                  <a:pos x="f587" y="f588"/>
                </a:cxn>
                <a:cxn ang="f378">
                  <a:pos x="f589" y="f590"/>
                </a:cxn>
                <a:cxn ang="f378">
                  <a:pos x="f591" y="f592"/>
                </a:cxn>
                <a:cxn ang="f378">
                  <a:pos x="f593" y="f594"/>
                </a:cxn>
              </a:cxnLst>
              <a:rect l="f485" t="f488" r="f486" b="f487"/>
              <a:pathLst>
                <a:path w="4102914" h="6555993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lnTo>
                    <a:pt x="f52" y="f54"/>
                  </a:lnTo>
                  <a:cubicBezTo>
                    <a:pt x="f55" y="f56"/>
                    <a:pt x="f57" y="f58"/>
                    <a:pt x="f59" y="f60"/>
                  </a:cubicBez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115" y="f116"/>
                  </a:cubicBezTo>
                  <a:cubicBezTo>
                    <a:pt x="f117" y="f118"/>
                    <a:pt x="f119" y="f120"/>
                    <a:pt x="f121" y="f122"/>
                  </a:cubicBezTo>
                  <a:lnTo>
                    <a:pt x="f123" y="f124"/>
                  </a:lnTo>
                  <a:lnTo>
                    <a:pt x="f125" y="f126"/>
                  </a:lnTo>
                  <a:lnTo>
                    <a:pt x="f127" y="f5"/>
                  </a:lnTo>
                  <a:lnTo>
                    <a:pt x="f128" y="f5"/>
                  </a:lnTo>
                  <a:lnTo>
                    <a:pt x="f129" y="f130"/>
                  </a:ln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cubicBezTo>
                    <a:pt x="f139" y="f140"/>
                    <a:pt x="f141" y="f142"/>
                    <a:pt x="f143" y="f144"/>
                  </a:cubicBez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200" name="Title 4">
            <a:extLst>
              <a:ext uri="{FF2B5EF4-FFF2-40B4-BE49-F238E27FC236}">
                <a16:creationId xmlns:a16="http://schemas.microsoft.com/office/drawing/2014/main" id="{0B4F1E17-D2B2-42AC-BCBE-ACB7677676E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2350008"/>
            <a:ext cx="502920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201" name="Text Placeholder 2">
            <a:extLst>
              <a:ext uri="{FF2B5EF4-FFF2-40B4-BE49-F238E27FC236}">
                <a16:creationId xmlns:a16="http://schemas.microsoft.com/office/drawing/2014/main" id="{F225A97C-EF9F-4626-8DC7-BE0DDB9FDDB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932688"/>
            <a:ext cx="5482422" cy="411480"/>
          </a:xfrm>
        </p:spPr>
        <p:txBody>
          <a:bodyPr>
            <a:noAutofit/>
          </a:bodyPr>
          <a:lstStyle>
            <a:lvl1pPr marL="0" indent="0">
              <a:buNone/>
              <a:defRPr cap="all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2" name="Text Placeholder 98">
            <a:extLst>
              <a:ext uri="{FF2B5EF4-FFF2-40B4-BE49-F238E27FC236}">
                <a16:creationId xmlns:a16="http://schemas.microsoft.com/office/drawing/2014/main" id="{A4570156-A987-477B-8D69-FAE4B12E607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1929384"/>
            <a:ext cx="4572000" cy="41148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3" name="Text Placeholder 106">
            <a:extLst>
              <a:ext uri="{FF2B5EF4-FFF2-40B4-BE49-F238E27FC236}">
                <a16:creationId xmlns:a16="http://schemas.microsoft.com/office/drawing/2014/main" id="{453ACA9E-C3A6-40CA-8FEC-B198579A3CE7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4341662"/>
            <a:ext cx="4572000" cy="448056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4" name="Text Placeholder 100">
            <a:extLst>
              <a:ext uri="{FF2B5EF4-FFF2-40B4-BE49-F238E27FC236}">
                <a16:creationId xmlns:a16="http://schemas.microsoft.com/office/drawing/2014/main" id="{73227513-047B-42FD-BE2F-2927C014380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4648343"/>
            <a:ext cx="5029200" cy="548640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3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5" name="Text Placeholder 102">
            <a:extLst>
              <a:ext uri="{FF2B5EF4-FFF2-40B4-BE49-F238E27FC236}">
                <a16:creationId xmlns:a16="http://schemas.microsoft.com/office/drawing/2014/main" id="{55A893FE-72CB-4299-A615-46BD2CF45EB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19983" y="6675120"/>
            <a:ext cx="2318900" cy="548640"/>
          </a:xfrm>
        </p:spPr>
        <p:txBody>
          <a:bodyPr/>
          <a:lstStyle>
            <a:lvl1pPr marL="0" indent="0">
              <a:lnSpc>
                <a:spcPts val="1400"/>
              </a:lnSpc>
              <a:spcBef>
                <a:spcPts val="0"/>
              </a:spcBef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206" name="Straight Connector 8">
            <a:extLst>
              <a:ext uri="{FF2B5EF4-FFF2-40B4-BE49-F238E27FC236}">
                <a16:creationId xmlns:a16="http://schemas.microsoft.com/office/drawing/2014/main" id="{60789CE0-068C-4229-8140-DBEA9C983CF7}"/>
              </a:ext>
            </a:extLst>
          </p:cNvPr>
          <p:cNvCxnSpPr/>
          <p:nvPr/>
        </p:nvCxnSpPr>
        <p:spPr>
          <a:xfrm>
            <a:off x="490100" y="6537959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cxnSp>
        <p:nvCxnSpPr>
          <p:cNvPr id="207" name="Straight Connector 11">
            <a:extLst>
              <a:ext uri="{FF2B5EF4-FFF2-40B4-BE49-F238E27FC236}">
                <a16:creationId xmlns:a16="http://schemas.microsoft.com/office/drawing/2014/main" id="{08090A36-B74D-4EFC-992F-06AFC126E0AE}"/>
              </a:ext>
            </a:extLst>
          </p:cNvPr>
          <p:cNvCxnSpPr/>
          <p:nvPr/>
        </p:nvCxnSpPr>
        <p:spPr>
          <a:xfrm>
            <a:off x="3228956" y="6537959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sp>
        <p:nvSpPr>
          <p:cNvPr id="208" name="Text Placeholder 104">
            <a:extLst>
              <a:ext uri="{FF2B5EF4-FFF2-40B4-BE49-F238E27FC236}">
                <a16:creationId xmlns:a16="http://schemas.microsoft.com/office/drawing/2014/main" id="{7EC268D1-9976-4283-90B6-EB5F4D18B5B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172968" y="6126480"/>
            <a:ext cx="1828800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9" name="Text Placeholder 102">
            <a:extLst>
              <a:ext uri="{FF2B5EF4-FFF2-40B4-BE49-F238E27FC236}">
                <a16:creationId xmlns:a16="http://schemas.microsoft.com/office/drawing/2014/main" id="{78A7B5CE-1D67-4684-826A-4BA114D8B7A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172968" y="6675120"/>
            <a:ext cx="2318900" cy="548640"/>
          </a:xfrm>
        </p:spPr>
        <p:txBody>
          <a:bodyPr/>
          <a:lstStyle>
            <a:lvl1pPr marL="0" indent="0">
              <a:lnSpc>
                <a:spcPts val="1400"/>
              </a:lnSpc>
              <a:spcBef>
                <a:spcPts val="0"/>
              </a:spcBef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40848758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BE1078E-4B86-4520-98BF-309078F6EFB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91515" y="413811"/>
            <a:ext cx="8675370" cy="150230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D9AD28-259B-4C10-85C7-76508DC7AB8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91515" y="2069040"/>
            <a:ext cx="8675370" cy="493151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E31FCA-F86D-4364-84EA-842FC1EAA968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691515" y="7203862"/>
            <a:ext cx="2263139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fld id="{24642AB6-1128-402D-B506-FB49F0C1EA90}" type="datetime1">
              <a:rPr lang="en-US"/>
              <a:pPr lvl="0"/>
              <a:t>9/22/2023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E06296-EC21-4F5D-8BD7-0B8CB5BF6C07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3331845" y="7203862"/>
            <a:ext cx="3394710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6C1331-2053-4517-A01E-DCE4CDE92569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7103745" y="7203862"/>
            <a:ext cx="2263139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fld id="{CE980646-DF00-4B7C-B7C2-8DE85AF2C927}" type="slidenum"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marL="0" marR="0" lvl="0" indent="0" algn="l" defTabSz="914409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Agency FB"/>
        </a:defRPr>
      </a:lvl1pPr>
    </p:titleStyle>
    <p:bodyStyle>
      <a:lvl1pPr marL="228600" marR="0" lvl="0" indent="-228600" algn="l" defTabSz="914409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Agency FB"/>
        </a:defRPr>
      </a:lvl1pPr>
      <a:lvl2pPr marL="685809" marR="0" lvl="1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Agency FB"/>
        </a:defRPr>
      </a:lvl2pPr>
      <a:lvl3pPr marL="1143009" marR="0" lvl="2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Agency FB"/>
        </a:defRPr>
      </a:lvl3pPr>
      <a:lvl4pPr marL="1600218" marR="0" lvl="3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gency FB"/>
        </a:defRPr>
      </a:lvl4pPr>
      <a:lvl5pPr marL="2057418" marR="0" lvl="4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gency FB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D8561FEA-E2B5-4708-9D4C-50805833A6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425696" y="1634115"/>
            <a:ext cx="5705856" cy="457200"/>
          </a:xfrm>
        </p:spPr>
        <p:txBody>
          <a:bodyPr>
            <a:noAutofit/>
          </a:bodyPr>
          <a:lstStyle/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 dirty="0">
                <a:solidFill>
                  <a:srgbClr val="2D3245"/>
                </a:solidFill>
                <a:latin typeface="Bell MT" pitchFamily="18"/>
              </a:rPr>
              <a:t>certificate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endParaRPr lang="en-US" cap="all" dirty="0">
              <a:solidFill>
                <a:srgbClr val="2D3245"/>
              </a:solidFill>
            </a:endParaRPr>
          </a:p>
        </p:txBody>
      </p:sp>
      <p:sp>
        <p:nvSpPr>
          <p:cNvPr id="3" name="Text Placeholder 27">
            <a:extLst>
              <a:ext uri="{FF2B5EF4-FFF2-40B4-BE49-F238E27FC236}">
                <a16:creationId xmlns:a16="http://schemas.microsoft.com/office/drawing/2014/main" id="{92CEB621-8386-4102-9134-1A0DB0B82C3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832192" y="2294083"/>
            <a:ext cx="4723287" cy="414342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>
                <a:solidFill>
                  <a:srgbClr val="2D3245"/>
                </a:solidFill>
              </a:rPr>
              <a:t>This certificate is proudly presented to</a:t>
            </a:r>
            <a:r>
              <a:rPr lang="en-US" sz="2000">
                <a:solidFill>
                  <a:srgbClr val="2D3245"/>
                </a:solidFill>
              </a:rPr>
              <a:t>: </a:t>
            </a:r>
          </a:p>
        </p:txBody>
      </p:sp>
      <p:sp>
        <p:nvSpPr>
          <p:cNvPr id="4" name="Text Placeholder 25">
            <a:extLst>
              <a:ext uri="{FF2B5EF4-FFF2-40B4-BE49-F238E27FC236}">
                <a16:creationId xmlns:a16="http://schemas.microsoft.com/office/drawing/2014/main" id="{B1BF91E9-F22F-4616-8C6F-DCA0341AD55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873500" y="3628825"/>
            <a:ext cx="6083424" cy="1435151"/>
          </a:xfrm>
        </p:spPr>
        <p:txBody>
          <a:bodyPr anchorCtr="1">
            <a:noAutofit/>
          </a:bodyPr>
          <a:lstStyle/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dirty="0">
                <a:solidFill>
                  <a:srgbClr val="2D3245"/>
                </a:solidFill>
              </a:rPr>
              <a:t>for </a:t>
            </a:r>
            <a:r>
              <a:rPr lang="en-US" sz="2800" dirty="0">
                <a:solidFill>
                  <a:srgbClr val="2D3245"/>
                </a:solidFill>
              </a:rPr>
              <a:t>competing in the plastic board Archery competition at Prince Avenue school.</a:t>
            </a:r>
            <a:endParaRPr lang="en-US" dirty="0">
              <a:solidFill>
                <a:srgbClr val="2D3245"/>
              </a:solidFill>
            </a:endParaRPr>
          </a:p>
        </p:txBody>
      </p:sp>
      <p:sp>
        <p:nvSpPr>
          <p:cNvPr id="5" name="Text Placeholder 31">
            <a:extLst>
              <a:ext uri="{FF2B5EF4-FFF2-40B4-BE49-F238E27FC236}">
                <a16:creationId xmlns:a16="http://schemas.microsoft.com/office/drawing/2014/main" id="{0EC18E55-A00D-4EEC-BFF7-84E2B55B922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847770" y="6207640"/>
            <a:ext cx="2210630" cy="309131"/>
          </a:xfrm>
        </p:spPr>
        <p:txBody>
          <a:bodyPr>
            <a:normAutofit/>
          </a:bodyPr>
          <a:lstStyle/>
          <a:p>
            <a:pPr marL="0" lvl="0" indent="0">
              <a:lnSpc>
                <a:spcPct val="80000"/>
              </a:lnSpc>
              <a:buNone/>
            </a:pPr>
            <a:r>
              <a:rPr lang="en-US" sz="1700" dirty="0">
                <a:solidFill>
                  <a:srgbClr val="2D3245"/>
                </a:solidFill>
              </a:rPr>
              <a:t>Wednesday 3</a:t>
            </a:r>
            <a:r>
              <a:rPr lang="en-US" sz="1700" baseline="30000" dirty="0">
                <a:solidFill>
                  <a:srgbClr val="2D3245"/>
                </a:solidFill>
              </a:rPr>
              <a:t>rd</a:t>
            </a:r>
            <a:r>
              <a:rPr lang="en-US" sz="1700" dirty="0">
                <a:solidFill>
                  <a:srgbClr val="2D3245"/>
                </a:solidFill>
              </a:rPr>
              <a:t> July 2024</a:t>
            </a:r>
          </a:p>
        </p:txBody>
      </p:sp>
      <p:cxnSp>
        <p:nvCxnSpPr>
          <p:cNvPr id="6" name="Straight Connector 2">
            <a:extLst>
              <a:ext uri="{FF2B5EF4-FFF2-40B4-BE49-F238E27FC236}">
                <a16:creationId xmlns:a16="http://schemas.microsoft.com/office/drawing/2014/main" id="{C8374CD3-40B9-4570-A031-3E75B59D81BD}"/>
              </a:ext>
            </a:extLst>
          </p:cNvPr>
          <p:cNvCxnSpPr>
            <a:cxnSpLocks/>
          </p:cNvCxnSpPr>
          <p:nvPr/>
        </p:nvCxnSpPr>
        <p:spPr>
          <a:xfrm>
            <a:off x="4038600" y="3628825"/>
            <a:ext cx="56261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grpSp>
        <p:nvGrpSpPr>
          <p:cNvPr id="7" name="Group 16">
            <a:extLst>
              <a:ext uri="{FF2B5EF4-FFF2-40B4-BE49-F238E27FC236}">
                <a16:creationId xmlns:a16="http://schemas.microsoft.com/office/drawing/2014/main" id="{C2570C43-DBCE-4442-AC85-D988976AD798}"/>
              </a:ext>
            </a:extLst>
          </p:cNvPr>
          <p:cNvGrpSpPr/>
          <p:nvPr/>
        </p:nvGrpSpPr>
        <p:grpSpPr>
          <a:xfrm>
            <a:off x="1311825" y="275646"/>
            <a:ext cx="8243654" cy="7496754"/>
            <a:chOff x="1311825" y="275645"/>
            <a:chExt cx="8243654" cy="7496754"/>
          </a:xfrm>
        </p:grpSpPr>
        <p:pic>
          <p:nvPicPr>
            <p:cNvPr id="8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249A88F8-A24F-4BDC-8297-EDA8CA8843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1230" y="275645"/>
              <a:ext cx="1495802" cy="1506263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68871550-0BA2-482C-A864-421C9F6FF7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39127" y="7077190"/>
              <a:ext cx="1260344" cy="60512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Picture 14" descr="Logo&#10;&#10;Description automatically generated">
              <a:extLst>
                <a:ext uri="{FF2B5EF4-FFF2-40B4-BE49-F238E27FC236}">
                  <a16:creationId xmlns:a16="http://schemas.microsoft.com/office/drawing/2014/main" id="{DEA67AB0-B255-44AD-8544-89B18FF998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80027" y="6987323"/>
              <a:ext cx="4175452" cy="78485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32A1E584-01D9-4FBD-BC21-76C00662F92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11825" y="6830604"/>
              <a:ext cx="930484" cy="941795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DB5103DB-005A-4D35-A605-DEF6064D23D5}"/>
              </a:ext>
            </a:extLst>
          </p:cNvPr>
          <p:cNvSpPr txBox="1"/>
          <p:nvPr/>
        </p:nvSpPr>
        <p:spPr>
          <a:xfrm>
            <a:off x="5029200" y="6551264"/>
            <a:ext cx="238525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gency FB" pitchFamily="34"/>
              </a:rPr>
              <a:t>Signed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4225A26B-2BC8-4673-B3FD-4B5A749EEC9C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50691"/>
          <a:stretch/>
        </p:blipFill>
        <p:spPr>
          <a:xfrm>
            <a:off x="6277870" y="91801"/>
            <a:ext cx="2273176" cy="106203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512AF5D-CF1C-4BEC-8C27-36B89186990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99471" y="4598689"/>
            <a:ext cx="1260345" cy="1608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24031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D8561FEA-E2B5-4708-9D4C-50805833A6C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425696" y="1634115"/>
            <a:ext cx="5705856" cy="457200"/>
          </a:xfrm>
        </p:spPr>
        <p:txBody>
          <a:bodyPr>
            <a:noAutofit/>
          </a:bodyPr>
          <a:lstStyle/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 dirty="0">
                <a:solidFill>
                  <a:srgbClr val="2D3245"/>
                </a:solidFill>
                <a:latin typeface="Bell MT" pitchFamily="18"/>
              </a:rPr>
              <a:t>certificate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endParaRPr lang="en-US" cap="all" dirty="0">
              <a:solidFill>
                <a:srgbClr val="2D3245"/>
              </a:solidFill>
            </a:endParaRPr>
          </a:p>
        </p:txBody>
      </p:sp>
      <p:sp>
        <p:nvSpPr>
          <p:cNvPr id="3" name="Text Placeholder 27">
            <a:extLst>
              <a:ext uri="{FF2B5EF4-FFF2-40B4-BE49-F238E27FC236}">
                <a16:creationId xmlns:a16="http://schemas.microsoft.com/office/drawing/2014/main" id="{92CEB621-8386-4102-9134-1A0DB0B82C3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832192" y="2294083"/>
            <a:ext cx="4723287" cy="414342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>
                <a:solidFill>
                  <a:srgbClr val="2D3245"/>
                </a:solidFill>
              </a:rPr>
              <a:t>This certificate is proudly presented to</a:t>
            </a:r>
            <a:r>
              <a:rPr lang="en-US" sz="2000">
                <a:solidFill>
                  <a:srgbClr val="2D3245"/>
                </a:solidFill>
              </a:rPr>
              <a:t>: </a:t>
            </a:r>
          </a:p>
        </p:txBody>
      </p:sp>
      <p:sp>
        <p:nvSpPr>
          <p:cNvPr id="4" name="Text Placeholder 25">
            <a:extLst>
              <a:ext uri="{FF2B5EF4-FFF2-40B4-BE49-F238E27FC236}">
                <a16:creationId xmlns:a16="http://schemas.microsoft.com/office/drawing/2014/main" id="{B1BF91E9-F22F-4616-8C6F-DCA0341AD55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873500" y="3628825"/>
            <a:ext cx="6083424" cy="1435151"/>
          </a:xfrm>
        </p:spPr>
        <p:txBody>
          <a:bodyPr anchorCtr="1">
            <a:noAutofit/>
          </a:bodyPr>
          <a:lstStyle/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dirty="0">
                <a:solidFill>
                  <a:srgbClr val="2D3245"/>
                </a:solidFill>
              </a:rPr>
              <a:t>for </a:t>
            </a:r>
            <a:r>
              <a:rPr lang="en-US" sz="2800" dirty="0">
                <a:solidFill>
                  <a:srgbClr val="2D3245"/>
                </a:solidFill>
              </a:rPr>
              <a:t>competing in the Archery competition at Prince Avenue school.</a:t>
            </a:r>
            <a:endParaRPr lang="en-US" dirty="0">
              <a:solidFill>
                <a:srgbClr val="2D3245"/>
              </a:solidFill>
            </a:endParaRPr>
          </a:p>
        </p:txBody>
      </p:sp>
      <p:sp>
        <p:nvSpPr>
          <p:cNvPr id="5" name="Text Placeholder 31">
            <a:extLst>
              <a:ext uri="{FF2B5EF4-FFF2-40B4-BE49-F238E27FC236}">
                <a16:creationId xmlns:a16="http://schemas.microsoft.com/office/drawing/2014/main" id="{0EC18E55-A00D-4EEC-BFF7-84E2B55B922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847770" y="6207640"/>
            <a:ext cx="2210630" cy="309131"/>
          </a:xfrm>
        </p:spPr>
        <p:txBody>
          <a:bodyPr>
            <a:normAutofit/>
          </a:bodyPr>
          <a:lstStyle/>
          <a:p>
            <a:pPr marL="0" lvl="0" indent="0">
              <a:lnSpc>
                <a:spcPct val="80000"/>
              </a:lnSpc>
              <a:buNone/>
            </a:pPr>
            <a:r>
              <a:rPr lang="en-US" sz="1700" dirty="0">
                <a:solidFill>
                  <a:srgbClr val="2D3245"/>
                </a:solidFill>
              </a:rPr>
              <a:t>Wednesday 3</a:t>
            </a:r>
            <a:r>
              <a:rPr lang="en-US" sz="1700" baseline="30000" dirty="0">
                <a:solidFill>
                  <a:srgbClr val="2D3245"/>
                </a:solidFill>
              </a:rPr>
              <a:t>rd</a:t>
            </a:r>
            <a:r>
              <a:rPr lang="en-US" sz="1700" dirty="0">
                <a:solidFill>
                  <a:srgbClr val="2D3245"/>
                </a:solidFill>
              </a:rPr>
              <a:t> July 2024</a:t>
            </a:r>
          </a:p>
        </p:txBody>
      </p:sp>
      <p:cxnSp>
        <p:nvCxnSpPr>
          <p:cNvPr id="6" name="Straight Connector 2">
            <a:extLst>
              <a:ext uri="{FF2B5EF4-FFF2-40B4-BE49-F238E27FC236}">
                <a16:creationId xmlns:a16="http://schemas.microsoft.com/office/drawing/2014/main" id="{C8374CD3-40B9-4570-A031-3E75B59D81BD}"/>
              </a:ext>
            </a:extLst>
          </p:cNvPr>
          <p:cNvCxnSpPr>
            <a:cxnSpLocks/>
          </p:cNvCxnSpPr>
          <p:nvPr/>
        </p:nvCxnSpPr>
        <p:spPr>
          <a:xfrm>
            <a:off x="4038600" y="3628825"/>
            <a:ext cx="56261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grpSp>
        <p:nvGrpSpPr>
          <p:cNvPr id="7" name="Group 16">
            <a:extLst>
              <a:ext uri="{FF2B5EF4-FFF2-40B4-BE49-F238E27FC236}">
                <a16:creationId xmlns:a16="http://schemas.microsoft.com/office/drawing/2014/main" id="{C2570C43-DBCE-4442-AC85-D988976AD798}"/>
              </a:ext>
            </a:extLst>
          </p:cNvPr>
          <p:cNvGrpSpPr/>
          <p:nvPr/>
        </p:nvGrpSpPr>
        <p:grpSpPr>
          <a:xfrm>
            <a:off x="1311825" y="275646"/>
            <a:ext cx="8243654" cy="7496754"/>
            <a:chOff x="1311825" y="275645"/>
            <a:chExt cx="8243654" cy="7496754"/>
          </a:xfrm>
        </p:grpSpPr>
        <p:pic>
          <p:nvPicPr>
            <p:cNvPr id="8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249A88F8-A24F-4BDC-8297-EDA8CA8843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1230" y="275645"/>
              <a:ext cx="1495802" cy="1506263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68871550-0BA2-482C-A864-421C9F6FF7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39127" y="7077190"/>
              <a:ext cx="1260344" cy="60512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Picture 14" descr="Logo&#10;&#10;Description automatically generated">
              <a:extLst>
                <a:ext uri="{FF2B5EF4-FFF2-40B4-BE49-F238E27FC236}">
                  <a16:creationId xmlns:a16="http://schemas.microsoft.com/office/drawing/2014/main" id="{DEA67AB0-B255-44AD-8544-89B18FF998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80027" y="6987323"/>
              <a:ext cx="4175452" cy="78485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32A1E584-01D9-4FBD-BC21-76C00662F92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11825" y="6830604"/>
              <a:ext cx="930484" cy="941795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DB5103DB-005A-4D35-A605-DEF6064D23D5}"/>
              </a:ext>
            </a:extLst>
          </p:cNvPr>
          <p:cNvSpPr txBox="1"/>
          <p:nvPr/>
        </p:nvSpPr>
        <p:spPr>
          <a:xfrm>
            <a:off x="5029200" y="6551264"/>
            <a:ext cx="238525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gency FB" pitchFamily="34"/>
              </a:rPr>
              <a:t>Signed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4225A26B-2BC8-4673-B3FD-4B5A749EEC9C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50691"/>
          <a:stretch/>
        </p:blipFill>
        <p:spPr>
          <a:xfrm>
            <a:off x="6277870" y="91801"/>
            <a:ext cx="2273176" cy="106203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512AF5D-CF1C-4BEC-8C27-36B89186990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55396" y="4143575"/>
            <a:ext cx="1737927" cy="2218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4532373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Ribbon%20certificate%20of%20completion</Template>
  <TotalTime>194</TotalTime>
  <Words>50</Words>
  <Application>Microsoft Office PowerPoint</Application>
  <PresentationFormat>Custom</PresentationFormat>
  <Paragraphs>10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Agency FB</vt:lpstr>
      <vt:lpstr>Arial</vt:lpstr>
      <vt:lpstr>Bell MT</vt:lpstr>
      <vt:lpstr>Calibri</vt:lpstr>
      <vt:lpstr>Custom Design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Kirsty Fitzgibbon</dc:creator>
  <cp:lastModifiedBy>Kirsty Fitzgibbon</cp:lastModifiedBy>
  <cp:revision>32</cp:revision>
  <dcterms:created xsi:type="dcterms:W3CDTF">2022-06-30T11:38:50Z</dcterms:created>
  <dcterms:modified xsi:type="dcterms:W3CDTF">2023-09-22T13:19:02Z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