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Netball tournament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March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C3301BA-034E-4398-9F94-8BC083BF1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4789926"/>
            <a:ext cx="1121001" cy="13483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Netball Festival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29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March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C3301BA-034E-4398-9F94-8BC083BF1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4789926"/>
            <a:ext cx="1121001" cy="134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93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Netball Finals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endParaRPr lang="en-US" sz="1700" dirty="0">
              <a:solidFill>
                <a:srgbClr val="2D3245"/>
              </a:solidFill>
            </a:endParaRP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C3301BA-034E-4398-9F94-8BC083BF1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4789926"/>
            <a:ext cx="1121001" cy="134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8466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170</TotalTime>
  <Words>74</Words>
  <Application>Microsoft Office PowerPoint</Application>
  <PresentationFormat>Custom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24</cp:revision>
  <dcterms:created xsi:type="dcterms:W3CDTF">2022-06-30T11:38:50Z</dcterms:created>
  <dcterms:modified xsi:type="dcterms:W3CDTF">2023-09-22T11:07:20Z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