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irsty Fitzgibbon" initials="KF" lastIdx="1" clrIdx="0">
    <p:extLst>
      <p:ext uri="{19B8F6BF-5375-455C-9EA6-DF929625EA0E}">
        <p15:presenceInfo xmlns:p15="http://schemas.microsoft.com/office/powerpoint/2012/main" userId="7fc9d37cb69ac9ba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 varScale="1">
        <p:scale>
          <a:sx n="80" d="100"/>
          <a:sy n="80" d="100"/>
        </p:scale>
        <p:origin x="60" y="1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commentAuthors" Target="commentAuthors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9EC875-1BCF-4C62-908E-0E9417B3A5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2C99013-C8CE-4E09-A33F-8A3732B64EE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6DE559-B593-4F2F-81CC-3501D882BF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4EC8F-2B77-4C10-8D97-E466C4293F2D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22F240-C023-4807-AB0F-20BB164A9E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747B52-5A5F-4BBF-8F62-A76397967F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3E34C-2B26-4A71-A97D-7D20FC1814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28040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C50BBE-8357-42BE-80AF-639E1640BF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E2B4BC-A39E-4C3D-AB9C-5624F1061C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38AC88-6C6B-4E49-8753-A28B1D8F22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4EC8F-2B77-4C10-8D97-E466C4293F2D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A8B659-0166-448C-A553-5484BF5052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485892-F447-4044-A01B-56E9D84972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3E34C-2B26-4A71-A97D-7D20FC1814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79875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111843-B659-4982-951B-BE294FC1DF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1A6170-0D58-461D-9BAC-B93D0A0242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E0D2C4-0649-4A85-B208-3957A756BF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4EC8F-2B77-4C10-8D97-E466C4293F2D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E94587-A09F-4FE3-8C89-E4F8CA452F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1E2CE3-0D12-41EF-8C85-1B425AB070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3E34C-2B26-4A71-A97D-7D20FC1814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98598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CC18A5-9A14-47F3-9A71-423281CCE2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79EF8F-745F-446D-98BD-0B6E633E6AB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5E11D03-A75C-4E0E-9CB9-17BD0576FB2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0786846-1216-4A97-B3FC-F5DE0BCE4B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4EC8F-2B77-4C10-8D97-E466C4293F2D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92B3924-AF94-4029-B00E-F34CE9D0DD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A0C6AC5-4B36-49B2-B557-9A804ADC7D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3E34C-2B26-4A71-A97D-7D20FC1814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5145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A899D3-65E9-43CB-A384-A346BEF7F1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2ECAC07-0B0C-48EF-88FA-F302F40FB1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1E630B7-BDA3-421B-81B6-767D7EDCD28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EA1945C-429F-4B67-8AF4-D9532FDD3E1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388DAFD-BDE3-4E3F-A6C8-A3D4E22E3EF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E363B92-B8DF-4106-9F70-0403809D78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4EC8F-2B77-4C10-8D97-E466C4293F2D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283A525-53AE-485E-860D-E72DF7B492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A56656C-A425-4BB9-922D-A5FCCCECE2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3E34C-2B26-4A71-A97D-7D20FC1814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94632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2DED55-E2E3-478E-9CE0-3649F92253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C2BECE-0887-498B-BE22-94D74B7023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4EC8F-2B77-4C10-8D97-E466C4293F2D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E6BE7D0-C98A-4B49-85F8-A5DEEF23D5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4281236-6A29-4F41-AC3A-514E01DDD6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3E34C-2B26-4A71-A97D-7D20FC1814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04242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9261247-BE7B-4B20-A1C0-A955D425EA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4EC8F-2B77-4C10-8D97-E466C4293F2D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FE3F416-15BD-42DB-975A-28B88F4EC1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8754ED-3DD8-48D1-A75B-0460346AD8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3E34C-2B26-4A71-A97D-7D20FC1814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02368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5F8667-91B4-496D-A32F-672C0018A1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C0FC22-876D-4E5F-A838-36B3CDC46E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251BB8F-3221-4307-95F1-E064E5CC63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B36CDFB-1E88-43F6-8CE7-14EAC4D4CD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4EC8F-2B77-4C10-8D97-E466C4293F2D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BFE7F3A-3B51-4EB2-A91E-B2297BF8E1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9283F69-0163-4B72-BEC1-1958EE01FD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3E34C-2B26-4A71-A97D-7D20FC1814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84848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9024F3-017F-446A-A4E3-C4BAA12898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1707F86-FD57-4327-9B18-BE4F067EB1A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A71E2C1-CD6D-4D4C-A15B-11D44346515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CE98723-B41D-4C83-83BF-D70FCD0376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4EC8F-2B77-4C10-8D97-E466C4293F2D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74D1B23-7661-4774-B005-2B2CEA7C9F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0C042AB-9A9B-4E37-AE60-5DD24909BE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3E34C-2B26-4A71-A97D-7D20FC1814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06891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CE04CF-EFE3-476D-AA75-C80CC1768A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F1D2809-E0FA-4BCF-B85D-31B5B7AFB75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67D099-3B1A-4CE5-862A-07DA4C698B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4EC8F-2B77-4C10-8D97-E466C4293F2D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FCEB9E-D118-4752-AC5D-E5CCDA8C3B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CD7FBA-9926-49F8-9F02-29D9D3519E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3E34C-2B26-4A71-A97D-7D20FC1814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34823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3C42A59-7F86-4F54-9AF6-743D24D6E7C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493E55F-1DE0-470D-84D1-3CD2200FDFF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F3C920-F77B-49DF-A75D-41B8B1F302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4EC8F-2B77-4C10-8D97-E466C4293F2D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40D917-0C70-4BC6-98D8-27CB27C0F0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F3F0E4-A3F6-4302-8588-F26AB72A57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3E34C-2B26-4A71-A97D-7D20FC1814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14778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0B6AA86-4722-4257-9CA0-57F1AFF4EE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0A3BBD-3777-446B-B367-6078A55F43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280FF4-6114-42B4-B7B1-8F453478DC0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34EC8F-2B77-4C10-8D97-E466C4293F2D}" type="datetimeFigureOut">
              <a:rPr lang="en-GB" smtClean="0"/>
              <a:t>15/01/2021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80080D-E075-4D17-B573-E09B44135F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D1FB0E-968C-44F9-8E41-6A074BB5C4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23E34C-2B26-4A71-A97D-7D20FC1814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90848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mailto:kfitzgibbon@eastwood.southend.sch.uk" TargetMode="External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A29E9508-AA33-4033-80E2-BE85D8FA0AE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64384" y="140384"/>
            <a:ext cx="9144000" cy="1170452"/>
          </a:xfrm>
        </p:spPr>
        <p:txBody>
          <a:bodyPr>
            <a:normAutofit/>
          </a:bodyPr>
          <a:lstStyle/>
          <a:p>
            <a:r>
              <a:rPr lang="en-GB" sz="3200" dirty="0">
                <a:latin typeface="Malgecito" panose="02000500000000000000" pitchFamily="2" charset="0"/>
              </a:rPr>
              <a:t>Southend School Sports Partnership </a:t>
            </a:r>
          </a:p>
          <a:p>
            <a:r>
              <a:rPr lang="en-GB" sz="3200" b="1" dirty="0">
                <a:solidFill>
                  <a:srgbClr val="3D9BE9"/>
                </a:solidFill>
                <a:latin typeface="Malgecito" panose="02000500000000000000" pitchFamily="2" charset="0"/>
              </a:rPr>
              <a:t>Virtual Challenges</a:t>
            </a:r>
            <a:endParaRPr lang="en-GB" sz="3200" b="1" dirty="0">
              <a:latin typeface="Malgecito" panose="02000500000000000000" pitchFamily="2" charset="0"/>
            </a:endParaRPr>
          </a:p>
          <a:p>
            <a:endParaRPr lang="en-GB" sz="3200" dirty="0"/>
          </a:p>
        </p:txBody>
      </p:sp>
      <p:pic>
        <p:nvPicPr>
          <p:cNvPr id="1026" name="Picture 2" descr="See the source image">
            <a:extLst>
              <a:ext uri="{FF2B5EF4-FFF2-40B4-BE49-F238E27FC236}">
                <a16:creationId xmlns:a16="http://schemas.microsoft.com/office/drawing/2014/main" id="{D01AF2FB-B1CA-4EFD-99C6-AB05443A66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80" y="4239010"/>
            <a:ext cx="2063780" cy="1467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C849EF5D-F39E-4D1A-A495-F6A70486A5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71" y="6061421"/>
            <a:ext cx="4773809" cy="783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FC35932-3C0A-40BA-A0C8-522D671932C9}"/>
              </a:ext>
            </a:extLst>
          </p:cNvPr>
          <p:cNvSpPr txBox="1"/>
          <p:nvPr/>
        </p:nvSpPr>
        <p:spPr>
          <a:xfrm>
            <a:off x="2384633" y="1052203"/>
            <a:ext cx="9613844" cy="55889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u="sng" dirty="0">
                <a:solidFill>
                  <a:srgbClr val="FF0000"/>
                </a:solidFill>
              </a:rPr>
              <a:t>Week 2 SGO Challenge:</a:t>
            </a:r>
          </a:p>
          <a:p>
            <a:endParaRPr lang="en-GB" sz="1000" u="sng" dirty="0"/>
          </a:p>
          <a:p>
            <a:r>
              <a:rPr lang="en-GB" sz="2800" dirty="0"/>
              <a:t>When: </a:t>
            </a:r>
            <a:r>
              <a:rPr lang="en-GB" sz="2800" b="1" dirty="0"/>
              <a:t>Monday 18</a:t>
            </a:r>
            <a:r>
              <a:rPr lang="en-GB" sz="2800" b="1" baseline="30000" dirty="0"/>
              <a:t>th</a:t>
            </a:r>
            <a:r>
              <a:rPr lang="en-GB" sz="2800" b="1" dirty="0"/>
              <a:t>- Sunday 24</a:t>
            </a:r>
            <a:r>
              <a:rPr lang="en-GB" sz="2800" b="1" baseline="30000" dirty="0"/>
              <a:t>th</a:t>
            </a:r>
            <a:r>
              <a:rPr lang="en-GB" sz="2800" b="1" dirty="0"/>
              <a:t> January </a:t>
            </a:r>
          </a:p>
          <a:p>
            <a:r>
              <a:rPr lang="en-GB" sz="2800" dirty="0"/>
              <a:t>Challenge: </a:t>
            </a:r>
            <a:r>
              <a:rPr lang="en-GB" sz="3200" dirty="0">
                <a:latin typeface="Malgecito" panose="02000500000000000000" pitchFamily="2" charset="0"/>
              </a:rPr>
              <a:t>1km run time trial</a:t>
            </a:r>
          </a:p>
          <a:p>
            <a:r>
              <a:rPr lang="en-GB" sz="3200" dirty="0">
                <a:effectLst/>
                <a:latin typeface="Malgecito" panose="020005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		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Run 1km in the fastest time possible.</a:t>
            </a:r>
          </a:p>
          <a:p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		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winner’s will be:</a:t>
            </a:r>
          </a:p>
          <a:p>
            <a:pPr marL="342900" lvl="0" indent="-342900" algn="ctr">
              <a:lnSpc>
                <a:spcPct val="107000"/>
              </a:lnSpc>
              <a:buFont typeface="Wingdings" panose="05000000000000000000" pitchFamily="2" charset="2"/>
              <a:buChar char=""/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Fastest for each Year Group (Reception to Year 6)</a:t>
            </a:r>
          </a:p>
          <a:p>
            <a:pPr marL="342900" lvl="0" indent="-342900" algn="ctr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"/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School which travelled the furthest</a:t>
            </a:r>
            <a:endParaRPr lang="en-GB" sz="2800" dirty="0"/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1. Name </a:t>
            </a:r>
            <a:endParaRPr lang="en-GB" altLang="en-US" sz="2000" dirty="0"/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2. School</a:t>
            </a:r>
            <a:endParaRPr lang="en-GB" altLang="en-US" sz="2000" dirty="0"/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3. Gender</a:t>
            </a:r>
            <a:endParaRPr lang="en-GB" altLang="en-US" sz="2000" dirty="0"/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4. Year Group</a:t>
            </a:r>
            <a:endParaRPr lang="en-GB" altLang="en-US" sz="2000" dirty="0"/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5. Time achieved	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6. Evidence of run &amp; time (screenshot/picture) –apps for recording Running activity:  							</a:t>
            </a:r>
            <a:r>
              <a:rPr lang="en-GB" altLang="en-US" sz="20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MapMyRun</a:t>
            </a:r>
            <a:r>
              <a:rPr lang="en-GB" altLang="en-US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Strava, </a:t>
            </a:r>
            <a:r>
              <a:rPr lang="en-GB" altLang="en-US" sz="20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Runtastic</a:t>
            </a:r>
            <a:r>
              <a:rPr lang="en-GB" altLang="en-US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Gamin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2000" dirty="0">
                <a:latin typeface="Calibri" panose="020F0502020204030204" pitchFamily="34" charset="0"/>
                <a:cs typeface="Times New Roman" panose="02020603050405020304" pitchFamily="18" charset="0"/>
              </a:rPr>
              <a:t>		    		</a:t>
            </a:r>
            <a:r>
              <a:rPr lang="en-GB" sz="2400" dirty="0">
                <a:solidFill>
                  <a:srgbClr val="FF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Good Luck! </a:t>
            </a:r>
            <a:endParaRPr lang="en-GB" sz="2400" dirty="0">
              <a:solidFill>
                <a:srgbClr val="FF0000"/>
              </a:solidFill>
            </a:endParaRPr>
          </a:p>
        </p:txBody>
      </p:sp>
      <p:pic>
        <p:nvPicPr>
          <p:cNvPr id="15" name="Picture 14" descr="Logo&#10;&#10;Description automatically generated with low confidence">
            <a:extLst>
              <a:ext uri="{FF2B5EF4-FFF2-40B4-BE49-F238E27FC236}">
                <a16:creationId xmlns:a16="http://schemas.microsoft.com/office/drawing/2014/main" id="{DAAD6AA4-8B45-4A99-9F47-0BB4C37DF7A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099144" cy="2104406"/>
          </a:xfrm>
          <a:prstGeom prst="rect">
            <a:avLst/>
          </a:prstGeom>
        </p:spPr>
      </p:pic>
      <p:pic>
        <p:nvPicPr>
          <p:cNvPr id="17" name="Picture 16" descr="Text&#10;&#10;Description automatically generated">
            <a:extLst>
              <a:ext uri="{FF2B5EF4-FFF2-40B4-BE49-F238E27FC236}">
                <a16:creationId xmlns:a16="http://schemas.microsoft.com/office/drawing/2014/main" id="{CA112B48-97E7-45EE-94C5-D0C23F6B9F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644" y="2067165"/>
            <a:ext cx="1537854" cy="738358"/>
          </a:xfrm>
          <a:prstGeom prst="rect">
            <a:avLst/>
          </a:prstGeom>
        </p:spPr>
      </p:pic>
      <p:pic>
        <p:nvPicPr>
          <p:cNvPr id="11" name="Picture 10" descr="Logo&#10;&#10;Description automatically generated">
            <a:extLst>
              <a:ext uri="{FF2B5EF4-FFF2-40B4-BE49-F238E27FC236}">
                <a16:creationId xmlns:a16="http://schemas.microsoft.com/office/drawing/2014/main" id="{F75C660E-370F-4560-8967-7B8FF3CB17A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934" y="2979270"/>
            <a:ext cx="1815275" cy="1105469"/>
          </a:xfrm>
          <a:prstGeom prst="rect">
            <a:avLst/>
          </a:prstGeom>
        </p:spPr>
      </p:pic>
      <p:pic>
        <p:nvPicPr>
          <p:cNvPr id="2049" name="Picture 55" descr="See the source image">
            <a:extLst>
              <a:ext uri="{FF2B5EF4-FFF2-40B4-BE49-F238E27FC236}">
                <a16:creationId xmlns:a16="http://schemas.microsoft.com/office/drawing/2014/main" id="{FB999C84-CAE7-4DA4-8850-CBC07BBACB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92920" y="469365"/>
            <a:ext cx="1807856" cy="1629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A55CFE9-7B6C-4872-846B-14EE4050F31E}"/>
              </a:ext>
            </a:extLst>
          </p:cNvPr>
          <p:cNvSpPr txBox="1"/>
          <p:nvPr/>
        </p:nvSpPr>
        <p:spPr>
          <a:xfrm>
            <a:off x="7667841" y="4532845"/>
            <a:ext cx="4332935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Send through the following details to: </a:t>
            </a:r>
            <a:r>
              <a:rPr lang="en-GB" alt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8"/>
              </a:rPr>
              <a:t>kfitzgibbon@eastwood.southend.sch.uk</a:t>
            </a:r>
            <a:r>
              <a:rPr lang="en-GB" alt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sz="3200" dirty="0"/>
          </a:p>
        </p:txBody>
      </p:sp>
      <p:sp>
        <p:nvSpPr>
          <p:cNvPr id="12" name="Arrow: Left 11">
            <a:extLst>
              <a:ext uri="{FF2B5EF4-FFF2-40B4-BE49-F238E27FC236}">
                <a16:creationId xmlns:a16="http://schemas.microsoft.com/office/drawing/2014/main" id="{0408403C-20D4-4609-84DC-28D084E79985}"/>
              </a:ext>
            </a:extLst>
          </p:cNvPr>
          <p:cNvSpPr/>
          <p:nvPr/>
        </p:nvSpPr>
        <p:spPr>
          <a:xfrm>
            <a:off x="4937760" y="4532845"/>
            <a:ext cx="2631882" cy="44015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59633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261</TotalTime>
  <Words>133</Words>
  <Application>Microsoft Office PowerPoint</Application>
  <PresentationFormat>Widescreen</PresentationFormat>
  <Paragraphs>18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Malgecito</vt:lpstr>
      <vt:lpstr>Wingdings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Kirsty Fitzgibbon</dc:creator>
  <cp:lastModifiedBy>Kirsty Fitzgibbon</cp:lastModifiedBy>
  <cp:revision>30</cp:revision>
  <dcterms:created xsi:type="dcterms:W3CDTF">2021-01-08T10:14:32Z</dcterms:created>
  <dcterms:modified xsi:type="dcterms:W3CDTF">2021-01-15T11:56:49Z</dcterms:modified>
</cp:coreProperties>
</file>