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52544" y="4052992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sitting Volleyball competition</a:t>
            </a:r>
          </a:p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r>
              <a:rPr lang="en-US" sz="2400" dirty="0">
                <a:solidFill>
                  <a:srgbClr val="2D3245"/>
                </a:solidFill>
              </a:rPr>
              <a:t>.</a:t>
            </a:r>
          </a:p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61501" y="6242133"/>
            <a:ext cx="2385258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17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January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/>
          <p:nvPr/>
        </p:nvCxnSpPr>
        <p:spPr>
          <a:xfrm>
            <a:off x="4907831" y="403641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FB5912E-6378-446A-9B42-43A858C94D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6087" y="4859740"/>
            <a:ext cx="1396105" cy="139610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214</TotalTime>
  <Words>24</Words>
  <Application>Microsoft Office PowerPoint</Application>
  <PresentationFormat>Custom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Agency FB</vt:lpstr>
      <vt:lpstr>Arial</vt:lpstr>
      <vt:lpstr>Bell MT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15</cp:revision>
  <dcterms:created xsi:type="dcterms:W3CDTF">2022-06-30T11:38:50Z</dcterms:created>
  <dcterms:modified xsi:type="dcterms:W3CDTF">2023-09-22T10:43:52Z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