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irsty Fitzgibbon" initials="KF" lastIdx="1" clrIdx="0">
    <p:extLst>
      <p:ext uri="{19B8F6BF-5375-455C-9EA6-DF929625EA0E}">
        <p15:presenceInfo xmlns:p15="http://schemas.microsoft.com/office/powerpoint/2012/main" userId="7fc9d37cb69ac9b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0" d="100"/>
          <a:sy n="80" d="100"/>
        </p:scale>
        <p:origin x="60" y="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EC875-1BCF-4C62-908E-0E9417B3A5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C99013-C8CE-4E09-A33F-8A3732B64E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DE559-B593-4F2F-81CC-3501D882B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22F240-C023-4807-AB0F-20BB164A9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47B52-5A5F-4BBF-8F62-A76397967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804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50BBE-8357-42BE-80AF-639E1640B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2B4BC-A39E-4C3D-AB9C-5624F1061C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38AC88-6C6B-4E49-8753-A28B1D8F2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A8B659-0166-448C-A553-5484BF505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485892-F447-4044-A01B-56E9D8497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87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11843-B659-4982-951B-BE294FC1D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1A6170-0D58-461D-9BAC-B93D0A0242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E0D2C4-0649-4A85-B208-3957A756B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94587-A09F-4FE3-8C89-E4F8CA452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1E2CE3-0D12-41EF-8C85-1B425AB07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859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C18A5-9A14-47F3-9A71-423281CCE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9EF8F-745F-446D-98BD-0B6E633E6A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E11D03-A75C-4E0E-9CB9-17BD0576FB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786846-1216-4A97-B3FC-F5DE0BCE4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2B3924-AF94-4029-B00E-F34CE9D0D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0C6AC5-4B36-49B2-B557-9A804ADC7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14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899D3-65E9-43CB-A384-A346BEF7F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ECAC07-0B0C-48EF-88FA-F302F40FB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E630B7-BDA3-421B-81B6-767D7EDCD2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A1945C-429F-4B67-8AF4-D9532FDD3E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88DAFD-BDE3-4E3F-A6C8-A3D4E22E3E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363B92-B8DF-4106-9F70-0403809D7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83A525-53AE-485E-860D-E72DF7B49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56656C-A425-4BB9-922D-A5FCCCECE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463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DED55-E2E3-478E-9CE0-3649F9225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C2BECE-0887-498B-BE22-94D74B702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6BE7D0-C98A-4B49-85F8-A5DEEF23D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281236-6A29-4F41-AC3A-514E01DDD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424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261247-BE7B-4B20-A1C0-A955D425E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E3F416-15BD-42DB-975A-28B88F4EC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8754ED-3DD8-48D1-A75B-0460346AD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236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F8667-91B4-496D-A32F-672C0018A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0FC22-876D-4E5F-A838-36B3CDC46E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51BB8F-3221-4307-95F1-E064E5CC63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6CDFB-1E88-43F6-8CE7-14EAC4D4C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FE7F3A-3B51-4EB2-A91E-B2297BF8E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283F69-0163-4B72-BEC1-1958EE01F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484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024F3-017F-446A-A4E3-C4BAA1289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707F86-FD57-4327-9B18-BE4F067EB1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71E2C1-CD6D-4D4C-A15B-11D4434651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E98723-B41D-4C83-83BF-D70FCD037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4D1B23-7661-4774-B005-2B2CEA7C9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C042AB-9A9B-4E37-AE60-5DD24909B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689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E04CF-EFE3-476D-AA75-C80CC1768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1D2809-E0FA-4BCF-B85D-31B5B7AFB7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7D099-3B1A-4CE5-862A-07DA4C698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CEB9E-D118-4752-AC5D-E5CCDA8C3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CD7FBA-9926-49F8-9F02-29D9D3519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482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C42A59-7F86-4F54-9AF6-743D24D6E7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93E55F-1DE0-470D-84D1-3CD2200FD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F3C920-F77B-49DF-A75D-41B8B1F30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0D917-0C70-4BC6-98D8-27CB27C0F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F3F0E4-A3F6-4302-8588-F26AB72A5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477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B6AA86-4722-4257-9CA0-57F1AFF4E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0A3BBD-3777-446B-B367-6078A55F43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80FF4-6114-42B4-B7B1-8F453478DC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4EC8F-2B77-4C10-8D97-E466C4293F2D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80080D-E075-4D17-B573-E09B44135F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1FB0E-968C-44F9-8E41-6A074BB5C4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08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9E9508-AA33-4033-80E2-BE85D8FA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1362" y="100627"/>
            <a:ext cx="9144000" cy="117045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Malgecito" panose="02000500000000000000" pitchFamily="2" charset="0"/>
              </a:rPr>
              <a:t>Southend School Sports Partnership </a:t>
            </a:r>
          </a:p>
          <a:p>
            <a:r>
              <a:rPr lang="en-GB" sz="3200" b="1" dirty="0">
                <a:solidFill>
                  <a:srgbClr val="3D9BE9"/>
                </a:solidFill>
                <a:latin typeface="Malgecito" panose="02000500000000000000" pitchFamily="2" charset="0"/>
              </a:rPr>
              <a:t>Virtual Challenges</a:t>
            </a:r>
            <a:endParaRPr lang="en-GB" sz="3200" b="1" dirty="0">
              <a:latin typeface="Malgecito" panose="02000500000000000000" pitchFamily="2" charset="0"/>
            </a:endParaRPr>
          </a:p>
          <a:p>
            <a:endParaRPr lang="en-GB" sz="3200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01AF2FB-B1CA-4EFD-99C6-AB05443A6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35" y="3896802"/>
            <a:ext cx="1657140" cy="117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49EF5D-F39E-4D1A-A495-F6A70486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43" y="5203296"/>
            <a:ext cx="1929771" cy="31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C35932-3C0A-40BA-A0C8-522D671932C9}"/>
              </a:ext>
            </a:extLst>
          </p:cNvPr>
          <p:cNvSpPr txBox="1"/>
          <p:nvPr/>
        </p:nvSpPr>
        <p:spPr>
          <a:xfrm>
            <a:off x="2264445" y="1127571"/>
            <a:ext cx="955775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rgbClr val="FF0000"/>
                </a:solidFill>
              </a:rPr>
              <a:t>Week 4 SGO Challenges:</a:t>
            </a:r>
          </a:p>
          <a:p>
            <a:endParaRPr lang="en-GB" sz="1000" u="sng" dirty="0"/>
          </a:p>
          <a:p>
            <a:r>
              <a:rPr lang="en-GB" sz="2800" dirty="0"/>
              <a:t>When: </a:t>
            </a:r>
            <a:r>
              <a:rPr lang="en-GB" sz="3200" b="1" dirty="0">
                <a:solidFill>
                  <a:srgbClr val="7030A0"/>
                </a:solidFill>
              </a:rPr>
              <a:t>Monday 1</a:t>
            </a:r>
            <a:r>
              <a:rPr lang="en-GB" sz="3200" b="1" baseline="30000" dirty="0">
                <a:solidFill>
                  <a:srgbClr val="7030A0"/>
                </a:solidFill>
              </a:rPr>
              <a:t>st</a:t>
            </a:r>
            <a:r>
              <a:rPr lang="en-GB" sz="3200" b="1" dirty="0">
                <a:solidFill>
                  <a:srgbClr val="7030A0"/>
                </a:solidFill>
              </a:rPr>
              <a:t> February – 7</a:t>
            </a:r>
            <a:r>
              <a:rPr lang="en-GB" sz="3200" b="1" baseline="30000" dirty="0">
                <a:solidFill>
                  <a:srgbClr val="7030A0"/>
                </a:solidFill>
              </a:rPr>
              <a:t>th</a:t>
            </a:r>
            <a:r>
              <a:rPr lang="en-GB" sz="3200" b="1" dirty="0">
                <a:solidFill>
                  <a:srgbClr val="7030A0"/>
                </a:solidFill>
              </a:rPr>
              <a:t> March </a:t>
            </a:r>
          </a:p>
          <a:p>
            <a:r>
              <a:rPr lang="en-GB" sz="2800" dirty="0"/>
              <a:t>Challenge: </a:t>
            </a:r>
            <a:r>
              <a:rPr lang="en-GB" sz="3200" dirty="0">
                <a:latin typeface="Malgecito" panose="02000500000000000000" pitchFamily="2" charset="0"/>
              </a:rPr>
              <a:t>Southend’s lockdown personal best challenge</a:t>
            </a:r>
          </a:p>
          <a:p>
            <a:endParaRPr lang="en-GB" sz="800" dirty="0">
              <a:latin typeface="Malgecito" panose="02000500000000000000" pitchFamily="2" charset="0"/>
            </a:endParaRPr>
          </a:p>
          <a:p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Throughout lockdown from 1</a:t>
            </a:r>
            <a:r>
              <a:rPr lang="en-GB" sz="2000" baseline="30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February until 7</a:t>
            </a:r>
            <a:r>
              <a:rPr lang="en-GB" sz="2000" baseline="30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March we will be running 2 personal best challenges. Select which one you wish to participate in: </a:t>
            </a:r>
          </a:p>
          <a:p>
            <a:endParaRPr lang="en-GB" dirty="0"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800" dirty="0"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travel a certain distance by walking, running, cycling or scooting until 7</a:t>
            </a:r>
            <a:r>
              <a:rPr lang="en-GB" sz="2000" baseline="30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March </a:t>
            </a:r>
          </a:p>
          <a:p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 </a:t>
            </a:r>
          </a:p>
          <a:p>
            <a:endParaRPr lang="en-GB" sz="2000" dirty="0"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To pledge an amount of time you want to commit to participating in physical activity until 7</a:t>
            </a:r>
            <a:r>
              <a:rPr lang="en-GB" sz="2000" baseline="30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March.</a:t>
            </a:r>
          </a:p>
          <a:p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</a:t>
            </a:r>
            <a:r>
              <a:rPr lang="en-GB" sz="2000" dirty="0">
                <a:solidFill>
                  <a:srgbClr val="0070C0"/>
                </a:solidFill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#Southendlockdownchallenge </a:t>
            </a:r>
          </a:p>
        </p:txBody>
      </p:sp>
      <p:pic>
        <p:nvPicPr>
          <p:cNvPr id="15" name="Picture 14" descr="Logo&#10;&#10;Description automatically generated with low confidence">
            <a:extLst>
              <a:ext uri="{FF2B5EF4-FFF2-40B4-BE49-F238E27FC236}">
                <a16:creationId xmlns:a16="http://schemas.microsoft.com/office/drawing/2014/main" id="{DAAD6AA4-8B45-4A99-9F47-0BB4C37DF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5" y="13376"/>
            <a:ext cx="1779066" cy="1783526"/>
          </a:xfrm>
          <a:prstGeom prst="rect">
            <a:avLst/>
          </a:prstGeo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CA112B48-97E7-45EE-94C5-D0C23F6B9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7" y="1940273"/>
            <a:ext cx="1537852" cy="738357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F75C660E-370F-4560-8967-7B8FF3CB17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5" y="2832522"/>
            <a:ext cx="1537854" cy="93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963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9E9508-AA33-4033-80E2-BE85D8FA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1362" y="100627"/>
            <a:ext cx="9144000" cy="614990"/>
          </a:xfrm>
        </p:spPr>
        <p:txBody>
          <a:bodyPr>
            <a:normAutofit/>
          </a:bodyPr>
          <a:lstStyle/>
          <a:p>
            <a:r>
              <a:rPr lang="en-GB" sz="3200" b="1" dirty="0">
                <a:solidFill>
                  <a:srgbClr val="3D9BE9"/>
                </a:solidFill>
                <a:latin typeface="Malgecito" panose="02000500000000000000" pitchFamily="2" charset="0"/>
              </a:rPr>
              <a:t>Which virtual Challenge will you choose?</a:t>
            </a:r>
            <a:endParaRPr lang="en-GB" sz="3200" b="1" dirty="0">
              <a:latin typeface="Malgecito" panose="02000500000000000000" pitchFamily="2" charset="0"/>
            </a:endParaRPr>
          </a:p>
          <a:p>
            <a:endParaRPr lang="en-GB" sz="3200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01AF2FB-B1CA-4EFD-99C6-AB05443A6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35" y="3896802"/>
            <a:ext cx="1657140" cy="117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49EF5D-F39E-4D1A-A495-F6A70486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43" y="5203296"/>
            <a:ext cx="1929771" cy="31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C35932-3C0A-40BA-A0C8-522D671932C9}"/>
              </a:ext>
            </a:extLst>
          </p:cNvPr>
          <p:cNvSpPr txBox="1"/>
          <p:nvPr/>
        </p:nvSpPr>
        <p:spPr>
          <a:xfrm>
            <a:off x="2148748" y="715617"/>
            <a:ext cx="955775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effectLst/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Travel a certain distance by walking,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running, scooting or cycling.</a:t>
            </a:r>
            <a:endParaRPr lang="en-GB" sz="2000" dirty="0">
              <a:effectLst/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effectLst/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Using an activity track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 participants will need to track their progress between now until 7</a:t>
            </a:r>
            <a:r>
              <a:rPr lang="en-GB" sz="2000" baseline="30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March whilst we’re in lockdown. You decide the distance you want to complete.</a:t>
            </a:r>
          </a:p>
          <a:p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You could use a Fitbit, Garmin, Apple Watch, Strava, Nike running, Under Armour or other similar recording devices/apps to record your distance o</a:t>
            </a:r>
            <a:r>
              <a:rPr lang="en-GB" sz="2000" dirty="0">
                <a:effectLst/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you can use an online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map to calculate how far you’ve covered such as </a:t>
            </a:r>
            <a:r>
              <a:rPr lang="en-GB" sz="2000" dirty="0" err="1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mapmyrun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if you don’t have an activity tracker. </a:t>
            </a:r>
          </a:p>
          <a:p>
            <a:endParaRPr lang="en-GB" sz="2000" dirty="0"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Pledge an amount of time to commit to taking part in any form of physical activity between now and the 7</a:t>
            </a:r>
            <a:r>
              <a:rPr lang="en-GB" sz="2000" baseline="30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March e.g. 15 hours of exercise. </a:t>
            </a:r>
          </a:p>
          <a:p>
            <a:endParaRPr lang="en-GB" sz="2000" dirty="0">
              <a:effectLst/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effectLst/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You choose your personal best challenge whether that’s a 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</a:t>
            </a:r>
            <a:r>
              <a:rPr lang="en-GB" sz="2000" dirty="0">
                <a:effectLst/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distance or an  amount of time to participate. </a:t>
            </a:r>
            <a:endParaRPr lang="en-GB" sz="2000" dirty="0"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effectLst/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Upon completion of your personal challenge send in your results activity log and evidence and we will send out a medal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 you in the post. </a:t>
            </a:r>
          </a:p>
        </p:txBody>
      </p:sp>
      <p:pic>
        <p:nvPicPr>
          <p:cNvPr id="15" name="Picture 14" descr="Logo&#10;&#10;Description automatically generated with low confidence">
            <a:extLst>
              <a:ext uri="{FF2B5EF4-FFF2-40B4-BE49-F238E27FC236}">
                <a16:creationId xmlns:a16="http://schemas.microsoft.com/office/drawing/2014/main" id="{DAAD6AA4-8B45-4A99-9F47-0BB4C37DF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5" y="13376"/>
            <a:ext cx="1779066" cy="1783526"/>
          </a:xfrm>
          <a:prstGeom prst="rect">
            <a:avLst/>
          </a:prstGeo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CA112B48-97E7-45EE-94C5-D0C23F6B9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7" y="1940273"/>
            <a:ext cx="1537852" cy="738357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F75C660E-370F-4560-8967-7B8FF3CB17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5" y="2832522"/>
            <a:ext cx="1537854" cy="9365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268ECE1-6D85-47E7-A2C3-46D6165CC0ED}"/>
              </a:ext>
            </a:extLst>
          </p:cNvPr>
          <p:cNvSpPr txBox="1"/>
          <p:nvPr/>
        </p:nvSpPr>
        <p:spPr>
          <a:xfrm>
            <a:off x="5897217" y="6077940"/>
            <a:ext cx="5730949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Send results/evidence upon completion to: kfitzgibbon@eastwood.southend.sch.uk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DD7772-FB0C-40C0-B93A-BC77A602BE5D}"/>
              </a:ext>
            </a:extLst>
          </p:cNvPr>
          <p:cNvSpPr txBox="1"/>
          <p:nvPr/>
        </p:nvSpPr>
        <p:spPr>
          <a:xfrm>
            <a:off x="148995" y="6388041"/>
            <a:ext cx="3999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0070C0"/>
                </a:solidFill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#Southendlockdownchallenge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458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</TotalTime>
  <Words>300</Words>
  <Application>Microsoft Office PowerPoint</Application>
  <PresentationFormat>Widescreen</PresentationFormat>
  <Paragraphs>27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Lucida Bright</vt:lpstr>
      <vt:lpstr>Malgecito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45</cp:revision>
  <dcterms:created xsi:type="dcterms:W3CDTF">2021-01-08T10:14:32Z</dcterms:created>
  <dcterms:modified xsi:type="dcterms:W3CDTF">2021-02-02T11:51:28Z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70691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S9.0.3</vt:lpwstr>
  </property>
</Properties>
</file>