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"/>
  </p:handoutMasterIdLst>
  <p:sldIdLst>
    <p:sldId id="259" r:id="rId2"/>
    <p:sldId id="260" r:id="rId3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5353CB9-EA8C-4703-A1A3-4DB69765B7E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BB4A10-C589-47B7-B8BA-174F3746A439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2BF1634-2381-4D70-A6BF-E3E3505CA760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ED308A-6DAB-4525-BCD0-F952C425B846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F558F2-7053-4AD8-BBAC-A10EC2E00B0F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C37013A-B22E-44E9-ADBE-C42EF55160DC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4301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77F3738F-CDBD-4D8D-8E6F-36D68A35951A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BF65F0F5-91AA-4A4D-B168-F639EAB21D12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B249CD6E-CF44-4461-89A1-2C40E6F10282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73E8D1CE-467C-45B3-BE6F-E771D21BAC57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645BD23C-F423-4E43-9CC6-3EE91A3054C0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3710B1A4-9261-4823-9E0E-C44DFF8BD167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38867A30-E74A-4B07-AB6E-C76BDEAC25AC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9117582F-36B4-40CC-AB0A-E18F6E3DEFBA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F3C1C537-B944-49AE-A0B8-191CE86BDF32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DAEAC675-E21F-4533-ADB6-60187392825E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2CFA21D2-3B92-425E-9E1E-9B6229C9466F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453CFCAB-ABF0-41DD-9F22-B3DC7B2270BC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D011B65E-635F-4F2D-960F-13DFAAFFFCC5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0A6A80A0-9975-49F4-A99C-F9A73D0C4A7F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BBFCD3E7-EAF5-4114-982A-C0123C7F3940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0DC9400D-6005-4D31-AEC2-E7B4C8134626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E5E7F20F-F7C7-486E-A499-FF27A7DDAFC6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C2E1407C-B2E3-4F0A-B273-EC6E95294B30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02FE15DC-3A05-49AC-87AE-77E004D4EAF2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22C4B097-24DA-4EDB-A725-20B30AE39129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141E7F62-6BC6-4C0B-85E7-71C753E08472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C52E25CF-D868-47B5-9E29-189E9DEF732F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0799FB25-CA2E-40FB-9B07-DD7B52B512AF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F6928C4F-CD78-43CA-BC3C-AA3DD8B8202B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1DBBAC6C-CAE2-467E-BF08-FB0C07403949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12D7BCFB-05DD-4B21-9408-48082B445FBE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87D8976E-0133-4EA9-A8DD-F8B9C9BA9AA7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BE98A411-A77A-4172-9844-07552FF7B57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13DD25D3-B3D4-4120-8A48-BA7AB68940C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41197B9F-D1CF-40B9-BD58-E45027FF4DB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F0DB0D6A-9E43-4732-860D-9441509C63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F6E59F48-A4D3-4082-92C3-90E24EA1D9C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E23001ED-F61E-4F09-A8F6-B8500449290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4C7BA19D-B6AA-402F-8CF3-DDEA2D6B6C67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624AFF04-387E-4688-868B-C2332680D34D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52AB89F3-843E-4256-8B22-23D0A3D31ED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8E9E7650-0924-4AF7-B127-A5ED84AF078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063051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D5BA39FE-3DB0-41B7-9E9A-2C8DD23CB97D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BF803B5B-05C4-4337-95E6-C3989C56E7DC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8934AC40-9FF2-4582-AE49-274EB0CFA9AC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16F9D778-248B-4857-93A6-58361A12A23D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332EC120-6E64-496F-82FF-2ED650D5F92C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D29E5FBC-2BB7-40A1-86BE-6892F663A988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08332AF5-DDD6-4E98-A64E-A7D2803AF645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EB5AC580-F6DB-44CB-B8FF-261F43F76A8C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73976FE5-8911-4855-9B34-929A331B04A6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26659461-1642-4E0A-B33B-6A4D2BD5A673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19674C70-4A77-44D1-A33A-4A39DEB0A729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A7FC2DE9-19E5-420C-AF1A-2855ECCECC65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30473AB7-521E-40A1-A76D-1C07B7DAC500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F32EB801-FDB3-4C7B-A256-4E68110E777A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874FAC8B-A31F-4142-8DAE-B510570167B4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8DF3D6BF-3C95-45D3-B8AE-BA45CF02F938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36A7DBE6-6FD9-47E3-A78C-ED83D004DBD1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120E0110-DA81-416E-BDA6-24D6951434A2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7D59F5E2-7416-4730-BC2A-275249AC8379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DC9D0545-BC95-4929-AB18-CD30D5956703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101DE66C-C54F-424E-B736-2EECEC86EDA8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EA40CE41-3677-4287-BCFE-512F1F1F2A08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63D0BCBE-CE40-49F6-AB4B-4D468D83AD24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BE4753D7-5E27-4B0D-90FF-17E7442FE547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821F73BE-9555-411F-BA11-1434AA5155DA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E5DA61B0-82EE-4ED4-B6ED-594521A10346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404A9209-F7B2-4100-92E1-DEE0335F8AE5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98622CC0-67EB-49D0-90D6-FC90954E080A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FCBA0F1E-364D-4390-AE26-C53BB9B2E9A9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5F8A18AC-1935-4574-B9EF-C325EC970375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A4A26A3C-BDE7-4E9A-8726-842E480817F2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9B27BC69-8C2D-4C63-955B-88B63C555C75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DB56D08F-1DFB-4D82-89C3-3F163A8F4198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6770BCC0-1A06-4D95-B25D-83A577B98A81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C4D187E0-C319-4470-AEFA-C184E72E700E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9CEF420F-8AD1-4624-832D-2B8F237EB77A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069AF538-7CFE-432F-AE40-4ECE51825054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1E16D0-87A7-441E-B147-C8ACF232A933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341EC7AA-2851-4890-BECA-40E0DF940907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F67B0A16-18C4-4A39-B047-ABC9C6511CCB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CB059937-6AC0-4214-859B-F87C161DD75F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B73D7737-3A13-4D78-A347-52BE92AC2B90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815F6B83-4318-4308-BEAC-4FBFD08C672E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AED1EE3C-5A8B-4FF6-8CE1-8D1E09984745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2076D544-2FB0-4006-9EE9-434DF6338625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A06CDBA4-650A-457A-ACA1-961A3E476386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99C27D16-1C13-40AF-B3AC-E439C59AE309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BB33D087-1321-436B-800B-8338FE85C4A1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E9EE97FF-B12D-42C0-8529-6DD72A9C102D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7F039B49-B444-4045-AD6B-687F6E4FF708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64F8B3E2-2AA3-412B-8430-2A58F9EFCBDA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10C358E1-D57D-4180-960B-D13FBF91D4B0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6D5D3F33-29E7-428C-BB5C-6D287F9E6F60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404B09EC-66AB-4B6C-AB43-82478B6DD654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2ECF98DF-54A4-41DE-B099-5C2F4E158C5B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C3869F03-AF12-44C8-BFEB-BDE533CCDBA9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A3F5AC4A-1084-499B-BD91-FBB2A46FC29C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F6DBE72A-849E-4DD4-B693-850144DE0755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ACF73FCB-AB3D-478C-8264-420605FACFBB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328E285-7E98-4FB5-89D6-6EECAC867B70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D2BC20C0-379F-4AC3-A511-271CDD6ADEFB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7FA6A0AB-31CE-4324-86BD-4A062B4ED11A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64F77E6A-D8AE-43FA-80BD-12F9D6DAF1A8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749F7A0F-4DB2-4020-A4E8-B81C3EC015F7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66F6C79-F53C-4E7C-87B7-11384D794674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7A83589-0B98-4C84-AE96-D2A2609D0423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5B1C043A-28D2-4B2F-8331-FA96F6795B9A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3809A8EF-8DDB-4F81-8E1D-975554359A11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99720479-D07D-4D84-BE82-3674E58ABCAC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64D901F8-52D1-4FD4-B802-64D3EDFD426D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777C1C2E-0D54-4510-8326-09AE20A4119B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15AABA7-C5FC-4CF5-8AAC-BBBD6F036B5D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B437BB8-81FD-4908-AF5E-39EC2DCBAA05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0E9E7F4E-A252-4258-BBAA-B06127431830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FCFF0191-0A77-48E1-94C3-4F85B0283563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D667C589-FA88-4AA8-AFB1-80B8857D0C5B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46631BB9-F43B-45E3-8080-EF46539D1B27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85E8BB05-9476-4278-9625-33C492B5B3E8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EE181D6B-767A-46F7-9286-DC4179ECFE04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4649AD2E-3B08-4200-B7ED-429388F7B983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AF78B56-AC9F-4CA3-8DC7-190B95AC9325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C9F3CEF7-6FE4-4A1D-832D-2F6F30200179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D8648F13-E7E7-4FF0-B00F-420581032112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C1B9C9D9-BE7F-47F0-81F6-B2B9337B199F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031A902A-8780-40E0-9970-2F0118743140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4BBD02D-78D3-4757-92AA-DD5AAD6D898C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CA0A7888-63B4-4669-AB35-AECC8006148A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1144DEAE-D626-40B7-ABE6-A2434833CA20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3E14EEDD-4292-4F9A-83D5-78B20E2703AE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3B8261E3-73F1-4F62-B838-05BA1B73648D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88BBA8E2-7BE5-4CE6-A7AC-BC2F7DF54DEB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6D88DB6F-A46A-4BA9-969D-03A036EE90B5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318B1DA7-8FD2-4C46-92AE-D89898097F2F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12BEE356-0290-4652-B558-86FFD226B549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1834622D-AB2B-47A0-B990-03952D9B96A9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5013B55C-0123-4B44-8E0E-C8AF942AC12F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87D2EEB0-4509-446B-A9BA-DB1203CF3B59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16746221-049B-44FA-8B5D-F5436F2ED671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C983D593-D00E-49DA-A9B9-E94B17C88347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66CB686-F99E-44B0-82FC-B3597364531E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A06E1FDF-DD27-4EAB-9377-D19A20F7DD89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1AE44F41-8646-4474-9C94-9BE275AA3628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9B072770-45D9-4411-AE9F-4343C4DE1305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6A829B39-9A39-4972-9FC1-C0ECC1840CD9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15056112-4046-417B-87FE-0472FCF57192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BF304C50-DD97-4117-84FA-C0496E2239BA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12E50B85-A89F-4C95-877F-457DBDC396DC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251D040F-6B5F-4770-8DDA-8FE6253E1882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7941BC75-FF46-449A-9DA9-9EC44D3BD7B2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9B19667D-BAB9-412B-ADA3-5BDEEAC90294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462DFB4-8041-487A-9891-15948013F8EC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500D0BF6-C98C-451E-9BA3-F1034B42FEEA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671865A9-66F6-43E1-AF93-5AFC1766B206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65698508-B59E-419B-8127-813BE93AAE90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5A62C58E-0FA2-4215-A336-8C6F71F18736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9A092953-420C-47B4-980C-A72B71E5FE89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78151AEB-4FC4-43CC-8A2A-CF8A1AC2794C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763FF1AB-700C-48F6-B6ED-6E55054794FD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145800DD-5180-4D87-B1F0-86A1FD0DC68A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5183BEF0-52CF-4DD5-961C-EF312CDBC96E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FFBCC368-E232-43E6-B797-4F53688A9708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CBB5D4E3-EDAC-4022-B214-806C9C73280C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88744A4A-4C89-4DB0-954A-21CA4E8F747A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F579DC72-821F-45D3-820E-A3002D1E5F00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323B1909-C604-4EAF-9AC9-9450FD1DA670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B3BB1F7E-AAEB-4527-9EDE-7B478C472E33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A1A1A4A0-7993-4AE4-826A-701A0A8E4A81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A358228A-E880-4EB8-BA2A-085999A81AF0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4E062BAF-33AD-4B1E-8465-3AFEB86A90E3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20B21C85-F810-4D2A-820D-AA330615E545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385835C4-50FE-496A-9125-31F682CB0A09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10F985EA-8ACA-42FB-BAC8-9EE44E5A750C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E21C362B-2CEF-4226-8D91-93966BE81E94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D8054779-775B-4A28-8E31-25F6E9D8EFD1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525539E9-AD2B-468F-867A-B5AE21E68BF5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0BC0A388-BF8B-47FB-A94B-86657AFD6E0D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9A228542-B77E-45C5-8E10-98C7154A23F7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1D45CED2-FD5A-4E0C-B7DA-9D4DC131A3E7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FA98CFC9-4705-419D-88E7-162678788FC3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2397DFAE-D8FB-4522-A261-CC454295BE1C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C104FD87-38B1-44B7-8A2F-2FDF846DFC08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3D120310-847A-4551-A7D3-5ACCDF3A5A3E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F6D012CD-3C97-4230-A270-E7F5357C1760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25EF1EFF-5E8D-4A8F-B638-8CA4A7636587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8FF9833C-1341-4F44-BDEF-2FD6DB21B88E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F515B9A6-0BB3-4D03-AE6B-9F74BA7DD130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0642507A-D7FD-4F08-B8A1-4588769A88CB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56ABC27E-0BA2-4D50-B2FF-7E82952E4F3A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6BE68864-B4B1-4DBA-AD99-48F98E34A48F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97FA8307-0FD6-4865-A82B-710CD833FD5B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3C913BCB-F149-47C4-A27D-6CF2B4B5EFF2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7768FF3B-EC10-477E-9B5A-725DC5AD09C2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F9E5BEF4-4D1C-4CA6-A5E5-35B8E5C88416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2BA3270C-5499-463E-A047-3E61F03698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465C14E0-D390-4195-97D5-9233A60C16C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2B1513A4-8658-4135-B988-42FA2EE20E3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5F479604-721A-495B-933C-EC7BE75B364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3BE443FE-75EA-45ED-976B-104D30ECF96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F122A612-793C-4DF4-8520-B6E067222F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6F2FE3A2-D02C-427E-A1B5-D9005DBE1585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2FFBE4F6-358F-472C-ADBD-7BF10FD68D8A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9A06C120-AE70-4975-8710-002F3C1BD1C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88E0EB21-E9B2-45BA-8A2F-0EDA6BB445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54867191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678478F6-8889-464A-A876-0A4D3373828D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4A335352-B271-43B7-85CC-0609317D81A8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CF472DAB-D045-4826-9F7B-5EA18BD25AD1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B7E20DE5-B379-4EF0-BE91-FB8F313FDE57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224F2E2B-B337-4184-9E61-6307E3D682FC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A76DCD72-E23B-476B-A8AE-CDE562701D03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456CB849-D97D-4DFF-BC78-016A0D905203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92A91D6C-5072-4E4F-BD51-89B96F349D8E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EA32F5D0-64A1-4990-8E67-EEAFEED49386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58BE0F93-4C7F-4E6F-833A-8931093B6549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678077A5-8B25-4931-B1C9-A18279F80BD8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7E7ABA43-5408-409E-AEC8-2B1596B7FB6B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59C79E02-B505-4A4B-B97B-A04073675934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77A84AF5-6DCB-4A4E-A4ED-AEED83EC02B8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393BB648-726F-4229-928D-18E925F15652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27390B97-535B-4DB7-B19D-B2177F257690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4E65246F-6441-42E0-AC9F-A5C38318495E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3EDD4E69-A017-4FC1-A61E-B38577FC520D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626E7377-8F6A-4210-8304-CE9DB07F2669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1DEE655C-F47A-400C-A735-F1E0938A508E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C8D54C37-0AEF-42B8-9ED9-8007E5B9BE4F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93FF4BF1-53A1-419B-9184-C60A628D3D06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5080E2D4-4418-4FB9-B4E7-73703764B416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F1F42AAE-8DB3-46E0-8C28-81A687A18162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BAD51786-5555-407D-B72B-D02F7733F543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5683BAFE-829D-4D94-8A45-494F7BE261C3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398DE534-1B38-4EFE-A9BA-2E1B0D66CCB2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5E8626AA-B6D6-40DE-84B0-E6C0A9DA4B13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B46A2A4E-A972-433F-89C4-62643821475E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DA42F78C-892C-4B0F-97D7-2F9A9051A72E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F6BDB8FD-865A-4E6F-BB0C-0F61BCE3CC07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3DC560DD-1425-4A1C-83F7-ACC13642E4B8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F9CA33E8-28C7-47CF-BD60-CA42D7570E2B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CEF05CBF-0C1B-463E-87C8-F9A8DA8E02F7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3CB7F3A1-E7FC-45AD-9DA7-29C8F0990AE0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BA0DE630-96AD-480B-9EB8-69B4980A7B24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33B90C5C-B5DB-45CB-A06D-B453B6AF390B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35269A-627D-4B93-8BBB-C10F173CE38F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CE9B4166-C0E8-4D77-9F20-A9661EA6CCE7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3311CDC6-A766-4463-B3F6-DE4C2B4A8FDC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274ED4BD-7050-4167-B987-20C07A51EDD4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0A686DD2-F86F-464E-BD3B-082AACF9E14F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D8C9DCF7-3B76-4914-B4DE-A23001ACA1FD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818BBB01-417C-4783-873B-146A1AD3A04B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D4CABE8F-7DF9-4910-B3A5-4F020E1A8EF3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E0B0B706-5222-43B3-861D-2D1064216C75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1979B714-C3A8-42FB-A3B8-542E7FF32EA5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7E6B0C6E-C85F-4EC1-A34E-F577909B0225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33B67197-0FF6-4268-A6F8-795A5A00E95D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AD5DF3D6-7217-4E5E-89EA-260B06C372A8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B662BB2E-382F-4059-92FD-975B900DED76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A009B131-4915-4F8C-96A4-3E73D39FA044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DC92A2B1-6D39-4B09-A621-1A0A3EE43BF8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7F337992-4A65-42CA-ABC6-FAA55C73F05C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ECC838F1-5F77-42C9-B811-1872A9DE14D2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45C3BA71-01C0-41F1-9717-97C1B5AE96DC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B424A197-F9DB-4530-8F73-5189FC376747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2D04D96F-53EF-4B86-8678-90E479B6E27D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8E42AB6A-888A-4672-BD77-024EDF875124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F2E596C-2BDB-4471-A75B-8841A0395558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0A2EE328-F655-44F8-BB27-F60D3ECA5F61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37D23160-5553-4C22-AF20-6E9B1CACBBDA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7264B86E-B281-498A-BC15-98D98B9222E7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C8460603-139C-478C-A2A0-DC3DB20BDE0E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4B12621-D06A-414C-9627-2766AC8B8C66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2473837-4D55-43A1-9D8E-C8C895B8F33E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F54296EA-BB90-4095-BE33-57AD6DAD110B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BB54944F-F15B-4BD2-AAEF-59B4D0EFFB3A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B080C13E-6482-46C8-9326-748CC4903F9E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C60BE855-FF33-4009-AA90-4DDED966ED8E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6F73772B-BEFA-4C6D-911B-B1F5BFF2E190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90D535F-71DA-497F-AF4E-17A6166A9BD2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5792FBE-9BD3-4027-975F-8DFA9B38FA00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150CF6AC-4497-48EA-927D-809B25819E1A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AC5E7982-47A3-4638-81D9-5DC33EFC3E70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91706510-B777-4B79-88CC-01051753C68D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A5A3B2BA-1CF2-4689-BA55-BFD7564453C9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FF503777-3CEB-4EDF-83E1-D94AF28E4124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59742D16-EF6F-494C-B8FE-950B4BEAE3A4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7BDE7F70-CC94-4227-BFB0-83B7873BFEF8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6F9FF3B-5BA0-438B-9AB3-251ECD875D1A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7E9F8247-A705-40B2-9F32-233C893427A8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38C31BF9-4539-4E75-A7F7-CD4F9D9EB9B0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81406F45-8330-41F4-A5A6-1F75737ADE6F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F761E0D8-93F7-4B54-A574-B62F7F1E1E73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BF88298-51A1-48BA-965C-AC389D4A26FB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58E65B0F-D7CE-42C2-97AF-2E0D1C901A6A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1A8C4593-FF77-49B7-ABDA-2AC6A31956BA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2F323889-A9D1-401F-ADCD-3FBBC9B81E90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F8A668C9-2900-4154-A620-4AAD80C615B6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9BF7CF7E-CADF-4628-B8EA-F5A24DE83A68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70B7A6CC-4FD1-4993-94EA-B185C0469F01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0C2F6726-0375-4D75-B654-DA38523BAB89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AF66984E-08EC-444C-9194-6652A8A09633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E5D7A535-7D96-4184-A398-6EBC10255B41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8260E1E4-8B33-4962-A6DE-5AA2C6CAEC8C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BCCB38E7-449B-4CFC-B52F-320A19B22374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7F4424BB-D043-4C87-8BF3-13E3539863B2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18281F80-8650-494A-89BA-65FA24DE67CD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16776AA1-7476-40E4-9FA9-8D2F229C8472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0C99E530-908F-441F-AED7-2FBEC67296B0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BFB15DE3-0385-4C83-B32D-886993898D96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0A47CEA0-3490-4652-9D06-711C1AC36C6D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399DA1F5-3448-4479-AAA0-DE8D7BFE01B2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98D60262-E1DE-4B06-8272-1F9D12D103D2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1F0111C5-9C31-4C08-9F26-C39502212DC1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25ED7991-0C87-4F5D-922B-BA624F8B95C6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0C549AC2-7436-476C-9E64-0042D15832E1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6A24851F-A27C-40C3-8C21-8B1426634290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4D81F816-B9B8-4B69-B15B-3424C3C33830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19E60AA-E429-4834-973B-52C09ED5FFC6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C3612972-3EDC-479B-8332-7DFE31C3DEB8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321E70F1-9FE4-479D-BE2C-0EF1A8042380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CA7384DC-CC01-451C-934A-BD17960E71ED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FE62C914-8FEF-4133-8CFE-F2E9514D81B2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3E760F15-08E2-4799-82EA-3D009FA0A233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B8BB8E29-1A7D-4B40-B463-D13EB8012FA0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B94B7201-524B-41C6-848C-4B26C5D78F71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B7511A23-94C5-416A-B81B-BFBE0515A77F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BDFEAF6B-E16A-46B4-8EE0-41856DAFD9E8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D3B29FA2-10D1-43D5-AD77-611F238E851A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556B902A-65BF-41E9-8F72-9C4F9CB7FF9F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EF16FDBB-4996-4DE6-9ED1-7AAE0C521E7A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8235EAB9-DCE1-49D0-A6E9-6D9A0A89F538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8EE23FB3-9D54-46B3-91C3-A65E85DC1691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F5F61361-0B14-4D8C-ADA6-06720BB807FC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FE294433-744E-4C16-A5B9-76C33F8527C8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8AE677F0-1431-4E84-85D1-8E5F5486D273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00268C73-AA50-428E-B10F-F23FFFDCB548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CD8D0F46-EE29-41F7-BD7F-2F97D13B06EA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BBC8A8BE-708C-492D-B194-DD1398E1F57B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6B1F7C5C-8E1B-4716-9C63-B2051D422ADC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C385C47E-4533-454D-818C-612E95C0BB8C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F84276A8-8FB9-473C-9CC4-7ADE16F8C8E0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ECE10988-13A0-4D36-9558-5452C009A233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FB22725E-9D92-499A-B265-B77EE3A05065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472FD37D-791C-4545-8875-D67E7D305392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09C99712-7268-4841-B9C9-C787C5A11E1C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C66FAC00-EF51-490F-B3E9-2B656951D7D8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C3313CB1-8D4F-4FC6-880E-DBDA078E3FF4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005966D-B00A-4B6D-A536-5DCE7E8C9523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4A5D90B3-BBE2-4DDE-B2AA-875EC54C8E46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30962130-D785-4392-8A48-F81F86427D2F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16C8FF47-7D89-41A2-B3C5-BFB7E7EEA231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C2FCDAFF-5075-4829-8345-629CD41A7253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AE069DA4-E6FF-424A-92F8-DAB2D90B631F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D85B4521-D3F8-4726-AACB-BF99FB9CE5AE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7FBC2DD9-6580-410E-96CA-5B0C0A85E80A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B7B1EA74-7CC0-493C-B784-A7438067832A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04E0B518-2066-481F-A172-BD3203D6906A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B0B86203-8EFE-4611-A4F2-4184C9947D2E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FC4F2A55-02B2-4798-A744-8B27FCFFC2E0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AAF7C572-A465-4DA7-8A48-271B77F74677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4116F397-A425-456B-9529-504ECFBAB77D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0AEDD6F5-0781-48C9-A3A7-D9A76052C8EC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90892253-C476-4085-A85C-6E2EB781EBCD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0E59F490-1C30-4BD4-848F-88580F11D78F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64CC3D2B-2849-4870-B1CD-B23B2FC1D4C5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80F89589-E61F-4E72-BE29-630DEA3D88E8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F25794C4-BF78-4AD2-A094-96C3E5346CEC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55D731A7-16D8-439A-9175-7CDF3C700B2E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6499E4CC-B46F-467B-9CED-F61E31FA68AE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2D770127-0D81-41BA-8921-8AF761F69D13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BD7D7C40-5F25-487F-9D66-083138493C1A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08FC8043-DDA0-49C6-BB5B-37A0E70D8EC6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C7A6F228-E72C-42EC-9F22-64A5E7D3F232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E1B45B97-AB46-4369-9E6A-D514AC66F1CF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B54E6D75-AE42-41DF-96C3-84CF7C91D17F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53117E3D-C904-4C84-8701-113B63C29B4C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BC5C9A1D-35B2-4157-8C9B-FBF2789D00B9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47216E23-7389-4B8F-B86E-6012DE159503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2CC16277-23EB-4860-9E1C-E9DB56F6EA42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93181D8F-43C9-4DFB-B54A-EB81404694B7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5DF49579-2EBB-4DB4-9C3F-B018291A14C9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7D6E8538-1804-4863-853C-88418BFDF03A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9670DDB4-28CB-454B-B7E5-28333FA77386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82BB149D-1179-43F1-A4C3-2820DA6342A3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1B2C24EF-5C4B-4833-9B4F-A21CC4B754BA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D1101CB3-5639-4ABF-96E6-3A7DADA0942E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1F5E38EA-C022-4CFF-AF94-8153E89FC469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3FEFCB59-7908-47A3-A887-CA991D749A33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87C08AA2-EA75-486E-BD42-71E81051E0B9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7A8BF012-2349-4F7E-9003-7709C3375F67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BC7F0E4D-9B20-4438-858A-E369AE57CD81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90599FD1-C3CD-4CE4-A161-CAB77E462E8E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D0E40933-FC82-4BAA-9D7D-C0461231BF82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927DDA52-AED2-4EE5-8135-20CFC5C01058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B09EDBF7-126B-4097-9218-25180049F35A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EE52BC7C-3871-4D68-A64E-A122D821DF89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92ABF2C3-42A8-43C6-A22D-4D6774DFAA00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439A7511-4A9F-422E-BA46-CAB51AC8C6E0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B684EB30-5007-4BFB-9DA6-E8FC9CA8E1B6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C521DE8A-C6E5-47E4-8CD0-3A79D58E2B52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C24B6774-294C-42CA-86E6-9C39FA0FD766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097D9A75-73CA-4BA3-815F-17EC1CCEACA6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5A4BACCE-C934-41D9-BF8B-5B1513DA89E5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ADD50764-D2D4-49FC-BBC6-2A87E9569D8E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F63D7EC0-C27E-4871-A805-FD26AC45CFD3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0B4F1E17-D2B2-42AC-BCBE-ACB7677676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F225A97C-EF9F-4626-8DC7-BE0DDB9FDDB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A4570156-A987-477B-8D69-FAE4B12E607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453ACA9E-C3A6-40CA-8FEC-B198579A3CE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73227513-047B-42FD-BE2F-2927C014380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55A893FE-72CB-4299-A615-46BD2CF45EB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60789CE0-068C-4229-8140-DBEA9C983CF7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08090A36-B74D-4EFC-992F-06AFC126E0AE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7EC268D1-9976-4283-90B6-EB5F4D18B5B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78A7B5CE-1D67-4684-826A-4BA114D8B7A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084875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E1078E-4B86-4520-98BF-309078F6EFB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D9AD28-259B-4C10-85C7-76508DC7AB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E31FCA-F86D-4364-84EA-842FC1EAA96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24642AB6-1128-402D-B506-FB49F0C1EA90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06296-EC21-4F5D-8BD7-0B8CB5BF6C0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C1331-2053-4517-A01E-DCE4CDE9256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CE980646-DF00-4B7C-B7C2-8DE85AF2C927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year 3 &amp; 4 Tennis competition at </a:t>
            </a:r>
            <a:r>
              <a:rPr lang="en-US" sz="2400" dirty="0" err="1">
                <a:solidFill>
                  <a:srgbClr val="2D3245"/>
                </a:solidFill>
              </a:rPr>
              <a:t>Garons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847770" y="6242133"/>
            <a:ext cx="1816930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Friday 3</a:t>
            </a:r>
            <a:r>
              <a:rPr lang="en-US" sz="1700" baseline="30000" dirty="0">
                <a:solidFill>
                  <a:srgbClr val="2D3245"/>
                </a:solidFill>
              </a:rPr>
              <a:t>rd</a:t>
            </a:r>
            <a:r>
              <a:rPr lang="en-US" sz="1700" dirty="0">
                <a:solidFill>
                  <a:srgbClr val="2D3245"/>
                </a:solidFill>
              </a:rPr>
              <a:t> May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2C5A214-B154-4437-9E97-BB0D93D355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35337" y="2271709"/>
            <a:ext cx="714401" cy="143515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year 5 &amp; 6 Tennis competition at </a:t>
            </a:r>
            <a:r>
              <a:rPr lang="en-US" sz="2400" dirty="0" err="1">
                <a:solidFill>
                  <a:srgbClr val="2D3245"/>
                </a:solidFill>
              </a:rPr>
              <a:t>Garons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827731" y="6237570"/>
            <a:ext cx="1809185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Friday 3</a:t>
            </a:r>
            <a:r>
              <a:rPr lang="en-US" sz="1700" baseline="30000" dirty="0">
                <a:solidFill>
                  <a:srgbClr val="2D3245"/>
                </a:solidFill>
              </a:rPr>
              <a:t>rd</a:t>
            </a:r>
            <a:r>
              <a:rPr lang="en-US" sz="1700" dirty="0">
                <a:solidFill>
                  <a:srgbClr val="2D3245"/>
                </a:solidFill>
              </a:rPr>
              <a:t> May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0463A4B-BFE6-4548-A89F-66108A72A3F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2402"/>
          <a:stretch/>
        </p:blipFill>
        <p:spPr>
          <a:xfrm>
            <a:off x="3721179" y="4577389"/>
            <a:ext cx="1269842" cy="1814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994032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180</TotalTime>
  <Words>52</Words>
  <Application>Microsoft Office PowerPoint</Application>
  <PresentationFormat>Custom</PresentationFormat>
  <Paragraphs>10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Agency FB</vt:lpstr>
      <vt:lpstr>Arial</vt:lpstr>
      <vt:lpstr>Bell MT</vt:lpstr>
      <vt:lpstr>Calibri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26</cp:revision>
  <dcterms:created xsi:type="dcterms:W3CDTF">2022-06-30T11:38:50Z</dcterms:created>
  <dcterms:modified xsi:type="dcterms:W3CDTF">2023-09-22T12:22:01Z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