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Borough Sports at </a:t>
            </a:r>
            <a:r>
              <a:rPr lang="en-US" dirty="0" err="1">
                <a:solidFill>
                  <a:srgbClr val="2D3245"/>
                </a:solidFill>
              </a:rPr>
              <a:t>Garons</a:t>
            </a:r>
            <a:r>
              <a:rPr lang="en-US" dirty="0">
                <a:solidFill>
                  <a:srgbClr val="2D3245"/>
                </a:solidFill>
              </a:rPr>
              <a:t> Athletics Track 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Tuesday 11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0F5D3D-8A97-4E74-9DE1-5F2C006973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4572" y="5001383"/>
            <a:ext cx="898525" cy="11015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SPSSA Borough Sports at </a:t>
            </a:r>
            <a:r>
              <a:rPr lang="en-US" sz="2800" dirty="0" err="1">
                <a:solidFill>
                  <a:srgbClr val="2D3245"/>
                </a:solidFill>
              </a:rPr>
              <a:t>Garons</a:t>
            </a:r>
            <a:r>
              <a:rPr lang="en-US" sz="28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1918406" cy="309131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12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895EBB-453F-4EB4-B268-8C6956A4BB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4572" y="5001383"/>
            <a:ext cx="898525" cy="110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187</TotalTime>
  <Words>47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29</cp:revision>
  <dcterms:created xsi:type="dcterms:W3CDTF">2022-06-30T11:38:50Z</dcterms:created>
  <dcterms:modified xsi:type="dcterms:W3CDTF">2023-09-22T13:02:35Z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