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"/>
  </p:handoutMasterIdLst>
  <p:sldIdLst>
    <p:sldId id="259" r:id="rId2"/>
    <p:sldId id="261" r:id="rId3"/>
    <p:sldId id="262" r:id="rId4"/>
    <p:sldId id="263" r:id="rId5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3200" dirty="0">
                <a:solidFill>
                  <a:srgbClr val="2D3245"/>
                </a:solidFill>
              </a:rPr>
              <a:t>for </a:t>
            </a:r>
            <a:r>
              <a:rPr lang="en-US" dirty="0">
                <a:solidFill>
                  <a:srgbClr val="2D3245"/>
                </a:solidFill>
              </a:rPr>
              <a:t>competing in the SPSSA Year 5 &amp; 6 Rounders festival at Thorpe Hall School</a:t>
            </a:r>
            <a:endParaRPr lang="en-US" sz="3200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55515" y="6242133"/>
            <a:ext cx="1809185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24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May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6A04762-9E5A-40A4-8537-945C461152F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0691"/>
          <a:stretch/>
        </p:blipFill>
        <p:spPr>
          <a:xfrm>
            <a:off x="6277870" y="91801"/>
            <a:ext cx="2273176" cy="10620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082959F-97B1-4D12-872E-8E37A95B0A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2187" y="4406960"/>
            <a:ext cx="1012825" cy="17313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800" dirty="0">
                <a:solidFill>
                  <a:srgbClr val="2D3245"/>
                </a:solidFill>
              </a:rPr>
              <a:t>competing in the Year 5/6 Rounders competition at Thorpe Hall school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88340" y="6242133"/>
            <a:ext cx="1918406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24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May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225A26B-2BC8-4673-B3FD-4B5A749EEC9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0691"/>
          <a:stretch/>
        </p:blipFill>
        <p:spPr>
          <a:xfrm>
            <a:off x="6277870" y="91801"/>
            <a:ext cx="2273176" cy="10620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B5314C8-2E14-4916-B015-A3FC6AB6BA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2187" y="4406960"/>
            <a:ext cx="1012825" cy="173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403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3200" dirty="0">
                <a:solidFill>
                  <a:srgbClr val="2D3245"/>
                </a:solidFill>
              </a:rPr>
              <a:t>for </a:t>
            </a:r>
            <a:r>
              <a:rPr lang="en-US" dirty="0">
                <a:solidFill>
                  <a:srgbClr val="2D3245"/>
                </a:solidFill>
              </a:rPr>
              <a:t>competing in the SPSSA Year 3 &amp; 4 Rounders festival at Thorpe Hall School</a:t>
            </a:r>
            <a:endParaRPr lang="en-US" sz="3200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55515" y="6242133"/>
            <a:ext cx="1910785" cy="359353"/>
          </a:xfrm>
        </p:spPr>
        <p:txBody>
          <a:bodyPr>
            <a:normAutofit fontScale="92500"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19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June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6A04762-9E5A-40A4-8537-945C461152F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0691"/>
          <a:stretch/>
        </p:blipFill>
        <p:spPr>
          <a:xfrm>
            <a:off x="6277870" y="91801"/>
            <a:ext cx="2273176" cy="10620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082959F-97B1-4D12-872E-8E37A95B0A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2187" y="4406960"/>
            <a:ext cx="1012825" cy="173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711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800" dirty="0">
                <a:solidFill>
                  <a:srgbClr val="2D3245"/>
                </a:solidFill>
              </a:rPr>
              <a:t>competing in the Year </a:t>
            </a:r>
            <a:r>
              <a:rPr lang="en-US" dirty="0">
                <a:solidFill>
                  <a:srgbClr val="2D3245"/>
                </a:solidFill>
              </a:rPr>
              <a:t>3 &amp; 4</a:t>
            </a:r>
            <a:r>
              <a:rPr lang="en-US" sz="2800" dirty="0">
                <a:solidFill>
                  <a:srgbClr val="2D3245"/>
                </a:solidFill>
              </a:rPr>
              <a:t> Rounders competition at Thorpe Hall school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88340" y="6242133"/>
            <a:ext cx="1918406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19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May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225A26B-2BC8-4673-B3FD-4B5A749EEC9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0691"/>
          <a:stretch/>
        </p:blipFill>
        <p:spPr>
          <a:xfrm>
            <a:off x="6277870" y="91801"/>
            <a:ext cx="2273176" cy="10620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B5314C8-2E14-4916-B015-A3FC6AB6BA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2187" y="4406960"/>
            <a:ext cx="1012825" cy="173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41857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192</TotalTime>
  <Words>108</Words>
  <Application>Microsoft Office PowerPoint</Application>
  <PresentationFormat>Custom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30</cp:revision>
  <dcterms:created xsi:type="dcterms:W3CDTF">2022-06-30T11:38:50Z</dcterms:created>
  <dcterms:modified xsi:type="dcterms:W3CDTF">2023-09-22T12:57:57Z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