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participating in the SPSSA dance festival at </a:t>
            </a:r>
            <a:r>
              <a:rPr lang="en-US" sz="2400" dirty="0" err="1">
                <a:solidFill>
                  <a:srgbClr val="2D3245"/>
                </a:solidFill>
              </a:rPr>
              <a:t>Alleyn</a:t>
            </a:r>
            <a:r>
              <a:rPr lang="en-US" sz="2400" dirty="0">
                <a:solidFill>
                  <a:srgbClr val="2D3245"/>
                </a:solidFill>
              </a:rPr>
              <a:t> Court School.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>
                <a:solidFill>
                  <a:srgbClr val="2D3245"/>
                </a:solidFill>
              </a:rPr>
              <a:t>Friday 10</a:t>
            </a:r>
            <a:r>
              <a:rPr lang="en-US" sz="1700" baseline="30000">
                <a:solidFill>
                  <a:srgbClr val="2D3245"/>
                </a:solidFill>
              </a:rPr>
              <a:t>th</a:t>
            </a:r>
            <a:r>
              <a:rPr lang="en-US" sz="1700">
                <a:solidFill>
                  <a:srgbClr val="2D3245"/>
                </a:solidFill>
              </a:rPr>
              <a:t> </a:t>
            </a:r>
            <a:r>
              <a:rPr lang="en-US" sz="1700" dirty="0">
                <a:solidFill>
                  <a:srgbClr val="2D3245"/>
                </a:solidFill>
              </a:rPr>
              <a:t>May 2023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2DA4586-CF79-4528-9A5D-DBC04E1DB96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/>
          <a:stretch/>
        </p:blipFill>
        <p:spPr>
          <a:xfrm>
            <a:off x="3650544" y="4381215"/>
            <a:ext cx="1236505" cy="186091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AB33457-A5EB-44E8-B50F-5B06A7CCD3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82715" y="4637358"/>
            <a:ext cx="1074209" cy="154440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190</TotalTime>
  <Words>25</Words>
  <Application>Microsoft Office PowerPoint</Application>
  <PresentationFormat>Custom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Agency FB</vt:lpstr>
      <vt:lpstr>Arial</vt:lpstr>
      <vt:lpstr>Bell MT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25</cp:revision>
  <dcterms:created xsi:type="dcterms:W3CDTF">2022-06-30T11:38:50Z</dcterms:created>
  <dcterms:modified xsi:type="dcterms:W3CDTF">2023-09-22T12:23:44Z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