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3200" dirty="0">
                <a:solidFill>
                  <a:srgbClr val="2D3245"/>
                </a:solidFill>
              </a:rPr>
              <a:t>for </a:t>
            </a:r>
            <a:r>
              <a:rPr lang="en-US" dirty="0">
                <a:solidFill>
                  <a:srgbClr val="2D3245"/>
                </a:solidFill>
              </a:rPr>
              <a:t>competing in the SPSSA KS1 Borough Sports at </a:t>
            </a:r>
            <a:r>
              <a:rPr lang="en-US" dirty="0" err="1">
                <a:solidFill>
                  <a:srgbClr val="2D3245"/>
                </a:solidFill>
              </a:rPr>
              <a:t>Garons</a:t>
            </a:r>
            <a:r>
              <a:rPr lang="en-US" dirty="0">
                <a:solidFill>
                  <a:srgbClr val="2D3245"/>
                </a:solidFill>
              </a:rPr>
              <a:t> Athletics Track.</a:t>
            </a:r>
            <a:endParaRPr lang="en-US" sz="3200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920922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Friday 30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June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6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6A04762-9E5A-40A4-8537-945C461152F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50691"/>
          <a:stretch/>
        </p:blipFill>
        <p:spPr>
          <a:xfrm>
            <a:off x="6277870" y="91801"/>
            <a:ext cx="2273176" cy="10620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10F5D3D-8A97-4E74-9DE1-5F2C006973D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44572" y="5001383"/>
            <a:ext cx="898525" cy="110158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187</TotalTime>
  <Words>26</Words>
  <Application>Microsoft Office PowerPoint</Application>
  <PresentationFormat>Custom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Agency FB</vt:lpstr>
      <vt:lpstr>Arial</vt:lpstr>
      <vt:lpstr>Bell MT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30</cp:revision>
  <dcterms:created xsi:type="dcterms:W3CDTF">2022-06-30T11:38:50Z</dcterms:created>
  <dcterms:modified xsi:type="dcterms:W3CDTF">2023-09-22T13:05:37Z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