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 &amp; 6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229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740524" y="111948"/>
            <a:ext cx="4317876" cy="10620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GOLD award in the SPSSA year 5 &amp; 6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2DDBE7-472C-4751-AA9B-7E31A2A932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4" b="1515"/>
          <a:stretch/>
        </p:blipFill>
        <p:spPr>
          <a:xfrm>
            <a:off x="9106976" y="27084"/>
            <a:ext cx="951424" cy="134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1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SILVER award in the SPSSA year 5 &amp; 6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ED47DD-BF0C-440F-B58F-6C1CD7F3A3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1600" y="29046"/>
            <a:ext cx="1066800" cy="141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24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BRONZE award in the SPSSA year 5 &amp; 6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907145-1C2C-4915-BE5C-7923C7C486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6222" y="0"/>
            <a:ext cx="1182178" cy="137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58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 &amp; 4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229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740524" y="111948"/>
            <a:ext cx="4317876" cy="106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47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GOLD award in the SPSSA year 3 &amp; 4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2DDBE7-472C-4751-AA9B-7E31A2A932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4" b="1515"/>
          <a:stretch/>
        </p:blipFill>
        <p:spPr>
          <a:xfrm>
            <a:off x="9106976" y="27084"/>
            <a:ext cx="951424" cy="134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09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SILVER award in the SPSSA year 3 &amp; 4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ED47DD-BF0C-440F-B58F-6C1CD7F3A3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1600" y="29046"/>
            <a:ext cx="1066800" cy="141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273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achieving a BRONZE award in the SPSSA year 3 &amp; 4 Quad Kids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238423" y="238597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5663017" y="238597"/>
            <a:ext cx="3231213" cy="794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907145-1C2C-4915-BE5C-7923C7C486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6222" y="0"/>
            <a:ext cx="1182178" cy="137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663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233</TotalTime>
  <Words>250</Words>
  <Application>Microsoft Office PowerPoint</Application>
  <PresentationFormat>Custom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30</cp:revision>
  <dcterms:created xsi:type="dcterms:W3CDTF">2022-06-30T11:38:50Z</dcterms:created>
  <dcterms:modified xsi:type="dcterms:W3CDTF">2023-09-22T12:34:40Z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