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9C1972E-E12B-48C2-B0D5-5C259B3F0A0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C653D2-9656-430E-B367-E3AA18D491C4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82E8047-9F36-4303-BD4D-03A0EAD6CACA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2D4419-B161-4F49-9919-85B885CB4764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B52DDC-0FF7-4255-9585-88B3C51CB324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8BF5BB5-EF76-4C78-953C-4FDA4E250542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281997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1F0B198D-5F05-4B15-864B-CDD7A2AFE1B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8AED524C-80DF-4E51-8EDC-B1DE3ADFC64F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1CFE0841-37EF-4FC5-AA3C-F235E62A40E8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BBA48112-8AD4-4DF3-8339-B17EAE1933B5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716D7E4A-B5B7-4990-9CC5-B186F3F08256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03D751E7-A046-45C1-8AD3-DC9294A28850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1C45CB6E-7A36-4507-8DC4-5E20B1C84B90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11E93C1C-286A-47D6-B1C6-41F1738FAE0C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B31BCB5-B57B-47EA-B39A-176EBF4503AF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FBDADDCC-C511-40E4-9A8D-EC2C4971FFF9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1ADB0A01-CB09-48D0-BC36-448E01B74A03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CD36E443-EA90-4B9B-9AAF-FDD46C80D81F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518CBAF1-4C7F-48D7-8C26-25BBEAD7402C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BDE56A9B-5C33-4F12-86B8-A92A1496660A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28ACBEEC-0CD0-467E-8F15-1FD7EFCFF93B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246AB615-CE10-4329-8AC6-7C8E4C938600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26FEC0F4-44E2-487B-AC12-7FCD74EEF6D8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5A5414DB-8D9A-4779-8E82-ECBB8BA66645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5F89B801-3C0C-47A4-BF08-6DC6ACA87CDB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599AF123-0C79-4C31-A6C5-18C416193FA6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B5C219C0-D828-4BDB-B636-6F254DA7D889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FF04D9A5-7EFE-457B-8DD1-5E168F15B2F8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B884A58E-3D22-4005-B376-45BD011805D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4ED47FFF-43D1-4B2A-A801-E41E3DD0DD28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C2F858F0-72DD-4232-B27F-0588334A2212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DA67F9A6-2C1B-4982-A366-A4571EAF104B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64C33F8F-AB68-4D6A-8527-CBCC56ED74E9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AB904977-FFCC-4D41-AB44-5F23134F339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94B3E667-9CCA-4B7A-9B61-C6B5DCF0D2C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A9D8F7CB-7019-433A-BBD4-A804ECF921E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69A569B-519B-4645-8920-350798DAFB6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ACAA4ECB-A038-4F6C-B89C-D9D62907A13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CA4A7B3E-F916-4F13-8EE1-C634524C818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BB9A20D4-EE33-428D-9DF8-9A3D6938C35D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8A72752C-6CB4-4E80-A6A9-D5CB3A95BE72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8E167D46-9CCA-40FE-A29D-FBD2CDFF384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74BCACCA-1381-4BEE-A096-DFAD49AD93D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390456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96E3835-076F-47E2-9424-1D856FF58B7A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649F665E-5052-460D-99E4-627402D09479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BE734E0-6DEF-4434-93D1-471EF5C64796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CB714F8D-F23C-4AFB-A560-8ED875D9170A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985783A0-C33B-43F4-BFF2-5F83683938C9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FD984F7-A00D-466B-AB2F-C6E9D1D26619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14EE5DC6-DC15-4CCB-A4BE-13397BE22C62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A2328C9-DDD8-4B4E-9BCE-3578F3DEC20D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0892A3E5-CBEE-40D5-B42B-BC87F398584D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3767494B-191E-4033-B6AB-05475BC4161A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3DA43CBB-4F05-4396-9FD1-F1F6E863D9AE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8697CEBC-BE16-4401-B7CD-0CFD5B44E9A3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D53C44BC-88E3-4A24-B7C1-BDF857A6C00C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B43E088E-900F-443D-B822-BB7293426E40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C7AF65F9-A88A-4FF8-9316-7FE3618635BB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B9A56F13-754E-42F0-8B75-8DE98B8868A5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C08578DD-03F1-4646-A609-2DFA8FCBEE1F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971DC31F-D43E-44E1-8B2D-E76C15117503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928D0371-B7C9-437A-B942-B1F980D69A33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BA83F31C-547E-4AFC-A779-14D8C45B76E2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54FFC9A5-C0DC-475D-B9DD-ACBE36BCAE8D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63E3D9DE-1ED1-4965-8DCC-0CC0571EA6A6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FB400893-D3D9-45AD-A995-94A492AEA1BF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D1B93FA5-3D97-4F4C-8D14-2B8D8AD591BA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EE418B0-9E6C-4546-A192-3902D78332AB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F6A8E69D-1460-4030-BAE1-DA2C18AE4853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ACAF34EF-E8A1-45A9-9ACF-A58788569CA0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A8B25E9-F40E-4FA4-B17D-026B262ED375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DDE9DA40-22A5-4D12-9C55-18DD5363FE5F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5E5D8B0-33C1-4321-B3B6-8B50E32EF0ED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D88685D9-A725-44A8-9ECD-C62D81294A6F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7448D579-9064-4C74-A67E-D307B057F0E7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1BA93885-DDF1-4057-A0BC-A8BB31248B29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1B211465-839B-49B1-B1BC-ABDD3E610614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80B73BA0-21FB-42C9-8AFD-18D3D0F51444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05FAE390-61A4-489E-A32C-2736DA848E68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D466D189-0522-4B92-944B-8E2479666575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D203C256-0EED-487C-8CD5-C52543795D69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22AD0136-F3B2-4FD8-96B4-36C51266437F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206FF966-86CB-4719-B0FE-30D6E36366F2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EB62A7DD-9268-45CB-9AFC-77E74907D12D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52B8F54E-6673-4343-B9AD-48EA42075274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7804B523-1078-4E26-B0EF-CA5428004BFA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F429401D-596C-485A-8507-F5E1DBAE8B6B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94F1A1E-CC88-47A3-AB37-F7A0AB07D8DD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D06F004A-74E3-4C3B-B2EE-4F922A276131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227C7335-BFED-47C4-B5F3-8A8868CE06EE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E36E0E45-0078-4C36-B240-D0AD23D7616A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44AD0CC0-41C1-431C-98B8-3B76FB753904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62F3E116-7C39-46A2-BACB-5FF39CAC30F0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218907B3-6151-4005-A254-660A223D132B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9725A271-A4F6-4938-8101-05B89B77417D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3AE38D1C-07CB-435C-AC9F-1789FF21BE76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29214A8-0F59-462E-9143-8CA176BDE15E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D1B3480A-E861-4294-A40A-8E98B5502792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5C9ECF48-159E-4CB9-B19D-E186F0F742FB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CD21953-7FE6-46FB-8FD3-93F58F2A52BB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4EEB01E-A58A-49BD-87B7-3B4EF93D7858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518CC5D6-F827-4941-A42B-9D77CE32D051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ED2EA41E-D8C9-402D-9126-C2647051F80A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F66BE466-E20A-4B2C-A692-E77A98CF6193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12FA5122-8354-46F3-9C1B-688A3F1018DE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DBF3D907-6F5A-424E-95F7-DCDE83681BA3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8965385C-3891-4FC1-807E-D0FB2AA398B4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5E0FB254-7D6F-4B45-AE2D-49FE93E6B29D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B8273ECA-FB2B-49A2-94A5-9760E64A667C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B2444C9F-DD84-4F27-AF44-68AFB32AA670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6EC612E4-C45A-4DB4-95D8-3F1F4CC78512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E8FBDAC4-6C68-4533-9936-40C80384CCFB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A58C97D8-CD4C-4AE0-A2DD-EDAB30EA48B3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332E12C6-7D4D-4226-A83C-67998F2BADB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E3F4A108-A945-418F-A35A-4661107881AB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68042A5B-AE3B-414A-8591-D142BDEB7BB4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378519FB-2202-4A6D-B41B-404AC0B813FF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1BFC097-6E4C-4FB4-9098-66ED1DD41777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0B3ADDB1-0B38-481B-8AD3-1B2C871B90C5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1EB73C94-B067-44A6-86BA-4FC588E3188E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70669FD1-8301-4932-81BB-E6ECB31D0666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59E3E17-79E0-4671-B7B9-225D5203AAC0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2EAAB636-C278-4A36-ADB9-B605C507BA4B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0BA1B98-82C2-4F8E-BFB4-90692C6AB751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F1A51033-C5AC-4BEE-8EB1-D63964C27E54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E800717E-7B68-451F-BEC6-FE63F1F56E07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3F9064C4-5741-4205-81B0-7E6063E805A7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A0AFFC81-14FD-45E2-AE8A-F1AE09402119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3C44AA2F-0CCE-432F-9488-44BD5D1ED17D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F96FF44C-BE9D-4631-A9B5-A8A4E4C84EE5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4A7A5140-9DA7-42D9-A618-4C11A4B7278D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46882D7B-D1D1-4C89-8723-1A239C828B63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7B10F494-945E-4A34-8498-1F5A560E214E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777FA330-4E4D-4214-B196-307FE86B8C6A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D8226E8-E32A-450E-82E3-36F3DA5A5D13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50419303-6EF9-4691-B68B-A145953B4617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E8D7B84-8319-4B74-BB71-997391C18708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5F683781-0042-478B-8F4A-CDE0EA9168E2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A242B708-3979-48CB-B989-CFA1144D7D15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D60FB02C-D66B-43B6-BD67-4A8DCB015DD6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BD7EBEC4-A522-4A5C-BE03-FB4E7607E7ED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54340CED-8CF6-447E-9E53-201801420D09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77F8F8D9-8734-4B7F-A9C3-7A3003CCC5B2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B2279CD8-F03E-4664-BFD3-1561E44A1818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AE225626-3484-42CB-838F-1ADA536D6CB5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171507-C51B-475E-8723-CBB859A64E1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A6D7B81E-4ECD-4080-BBBB-DFB128886B9D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C7EDE227-4F95-4D90-9131-AEEDE15433A6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FC01C9-E57C-44DF-B8F7-6E2C9B5F8CA2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04E9F690-4C39-41F6-9335-6B82D464C01E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A724BA8-0F32-4E6C-A3FF-1D2DFFE3DC4F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B1786D1-0411-4FB6-98B8-054DB61D4E60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6671B54F-FBC2-4898-973F-F96715854440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A2D1B967-1F57-4EF9-A207-AB18D78BBDDD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B1FA171D-C2E4-4BA4-88AE-F0F02662B975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AE1E7C8C-01F0-45A3-BE91-B18CDCAAC0B3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9083CAF2-3889-4EB8-84F9-6CD1C36DEFF4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B3E37C60-DEB2-4A25-9A21-F93B57C4130E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1C88BDC5-001A-4542-AB40-CDE4D177B472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FA6A2BA4-A7B8-48C8-B76E-C0BAE48B6CD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6FB3ACCA-A808-4146-B127-E2F232508707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7A84E99A-EE52-42F1-9EEB-5DE73DE0881F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C863CEE3-3F7F-4909-901B-4C2A674E6E5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A53E408-2892-4372-A6D5-A9DCD30E153A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9DD3F149-7FC1-45F4-AB56-FB401A8D4251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77E618A0-F70D-4C87-B7A2-00469EF2007E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0AAE9B7C-1518-4805-A568-03AA3EB0D035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68FE7E32-5BB9-4105-8A6A-052C38A52B36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4E73138A-0E51-447E-BE03-4E0E0CB436C5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5B0DCE15-4DBC-4358-AFFA-F5359C54B276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93D2D727-893B-429D-A11C-D04AF4453C18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4485157-CB73-4F3F-B524-A253D1CDA170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3DA1676A-23FF-415B-AB66-C54B1489445C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8FEC3AC5-AFED-4003-AD44-8A319EB1DEEF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81FA69E-AA3F-4CCA-9D13-7F2AFEC1E387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41F525C9-DF83-4CB2-B961-D8D11E4C3181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AE55F6CA-4C48-42D5-AD1C-155C87F29346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43A1E0BC-A127-4294-B39D-F0FA07084B7B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E9CC3F7-01B7-4B77-A1D2-6BE7D08F5AD3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8F716AE7-D217-40B0-8FC0-0D55742F51C5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302D1CA9-C71B-450F-A2D0-81A451B63122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6084DDD3-9902-4E55-8378-FF3E67AE4900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EEEA0D7C-1D85-46A6-9CA5-3EF2A00917B6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013B95F7-66F6-474F-B36F-5EC1C29A6669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B45AE2F5-D865-4484-B860-D3205501AFF5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B9B6A324-2181-4E9F-8555-E8BF5AE1F141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E1EFA8E-9851-44E9-A8EE-23208A33132D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98283A6-35C9-4CE5-ACEC-86011FF8A5E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6AA4B8EC-5DA0-4C0D-961C-5687BC04AB1A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74507CC6-88EC-4262-AE15-E7E67A75704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CDDB53BE-B654-43FC-A0E2-B585CE830BB0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74F7C2A6-04EA-4F2C-9B84-27A5AF04F47B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665A3228-8953-4E5E-91E6-3DA171D673E1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AEBE0969-85C4-4116-8667-453AEA914F7A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BD9DEB5C-99DA-46E8-B32A-DC7C81689B16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78304787-C1F8-4C94-A576-212BBFE3C23E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6DB89B4A-9B5C-47E0-8A3E-1EF3F569909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4D84F47-8969-47C2-92FA-9E64B2CF84D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0F91AD0A-ED0B-4E5E-8DC5-D3295E25CD4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8828A350-1D92-4D69-AC52-AA3A7B46338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C693DC87-6FF8-4CAF-A2FD-E4FCD816ABD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8058ADDF-296F-4D83-824A-FA9B20A826D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EC49F7C7-436B-445E-A26E-ADC5161A8688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1D5CBCF9-B11E-4386-BF26-3BAEFD0CDFF0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AA5010B2-B5A2-4770-BEBC-DA5AB4B5DFA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A7DAAA6D-8B46-4A13-9238-40CCB9E8961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5042204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C3D17B63-407A-4E51-9197-8895F72ADBFE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1F76A496-13A8-423E-A8AE-92404EB68CCA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29BB89BB-AF58-4B3F-AA99-19DAFE92F5D5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68895405-AF05-4337-91D4-C81B76DA654F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E97C22BB-0FA6-4BBC-B885-50C593827573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715BD4B0-0FB2-480D-8AE6-8F6BE9ABC405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BF04E2E7-351C-4A41-94BF-E9FA216DFF2E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7222289D-FAA7-476E-B1D5-59972F1A9311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55114C2D-7B9A-4180-9CEF-4774AEF47C65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4B90EAD-8AA2-45EF-9CBC-405F333A31FC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43DFFE4-046E-4281-817D-D7C199766DB2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B6111B7C-A6D0-4DE7-9967-9B48E163BF88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263CB7BD-EB9C-4D63-96EA-E238E5C03E6A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BF4EA88F-15B6-4C18-AAA7-D5009CE44ECE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5F0FE59-352F-4D52-81A7-58FC322D03EA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3F9AEED8-BEDC-49D1-938F-C4663AEB9047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8492DB17-577B-45B0-AD21-B945AAAC7D5D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4C8DAA32-00E9-4A77-9EFB-FD2F682EADAC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B36492AF-4948-4624-B3F7-5F3C05D56A58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56B97960-303E-4619-8284-A85B9EDDEC5A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8B043D1F-667C-42A8-8F8E-38796167AFBB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5EBDE319-A4D4-40F0-891E-C8A7330EB819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C0A7CBD7-5F14-414B-AECB-FB81FE2CF8F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A61EB8DA-A538-4764-A502-7A83D733E98B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ED10AB53-FDAA-4B55-8599-FDF7B2BFC52C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B982F90-64CD-40EF-9548-6EC2E94D7D44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B7BAF6BF-1B2D-4930-91D5-4B1BD1D20081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F151759F-27C2-4C0B-A7CE-D282693DC911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2CB6342D-0F15-4F18-9123-7D252C208EA3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7C86B919-4271-43B7-9E5C-C1A5D95E7D73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527A3633-DAA2-4C22-B6AA-FB59691B179A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006F8901-4963-4270-828D-3B6D381451B2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0B8C80AB-23A1-4690-BD4D-8628F6CC8B8A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122E6AF7-E904-41A2-94D4-C694830CD0B2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0A6CAF4A-4AFA-4672-A217-E7EF6EF3E42F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46E2873C-ADB2-40E9-AABB-124C0CF1B3A0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433F0D91-1C2F-4A6F-9FE0-705F109AEDF4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5FB2E8AA-8027-40AE-AE63-C80D8ED42FA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57BB762-9103-4A68-8AFE-9BBC6E078886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A6AE1DEC-407C-41B0-9D5F-C52BDB911AC8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7F27D299-68AC-4B05-8808-838FBE8A1A33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AF433241-23BF-460E-807C-17F94BFF6232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BA59A840-7FA9-4B0C-BF09-CADFCB7190C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0D131893-C673-44CB-A1E8-4863A68E025C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B5F60AF5-C39E-40FC-99FE-0F6F57C86531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FE367749-AC96-42C3-8F6A-F8A3E0CF63D8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C30A5C4-AAFB-4B0C-A5DE-5A4715EF593A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FCBEFEB8-4467-4DB3-866B-9B86C1D56976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D7D4307F-0175-4083-A17F-FDF9A8852E07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3CD47B10-1CE8-48EF-BB79-FB908911A13D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C2D7C42C-16A1-4600-A653-DE96E44545CA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B965E5DE-D664-47F3-99B1-9CE677B0E74C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71718728-0EF2-478B-9C1B-576F0FB433E1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168D4006-C609-4A61-80F5-A1F4C8ED386D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B915F9F-90E2-4D70-8AC2-AC836658A9A0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85813E32-BB4D-4394-B417-65EA30D31E99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037D5A64-8079-4F63-BED0-254C440C79C0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9E8552C-55F8-499C-8FD8-2BFFEFCD27D3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15E21A9A-3C4D-4C5E-96F2-4F9B51A069F7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7C5A980E-5229-4E2A-BAC0-FE0A6F6D2207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908677A6-9ECE-44EB-AE85-46A4104E65CD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09EA4B38-DB8F-46F3-BE41-DCFC90FFA1AE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1EFD6985-D555-44DD-8956-E3EF3195185F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35E6081-EFF1-48F9-940E-0B3FEDFE6E5D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D77D2595-CB9F-4592-A700-B80B966BEDBD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C30FCCBB-0F17-4166-90AA-480BFEBF92F3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69E42FEC-F6FA-4983-BDCB-1D90DA651EBD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C51091FA-BE6B-4B42-AF6E-01C95EB5DE88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B6F707D-4398-461E-BD32-0EDC8765A16F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16325882-5E0D-4D36-B8CF-36E2F5BBB83B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A9C7262F-3F5A-46EA-A785-FA4666478D6A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7A6A683E-5806-43B3-8DC6-61D227802E00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CA8C4845-090C-4908-B54C-C84C3DA36903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DA112509-C3C4-4B93-82CD-B375F4F8EFA9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9DCDBA9A-B310-41C9-9CA3-1EAD5ED127A6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CD5502E0-B7A3-43A7-A1D0-F5E42B06B400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370A61AC-7750-4B15-95C2-33B683CD64BC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B0A6AE85-ADA2-437A-8E97-DA2A02EB2B66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3CFF6FB2-8269-4EDF-BDE0-62A2CAF53711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D38FA312-0DB0-4480-A5A2-F9F3A6DA5AF7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C0B10F82-B45D-468B-BB57-D8A82F27E4E1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DA694F51-FA9D-497E-8216-13248BC9511D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1D10877F-A756-4AD3-B678-84C6F8D7E10E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DD2C41A4-DBDB-430F-8B4B-7AF4F604774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52329680-FA4F-4D91-BEDF-A237B3F3D437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B78E3E8B-E763-4972-9541-101ED4062205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C6DE735E-7D03-4847-9AD0-50EC8EB54BA1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70414956-5AAC-4F26-A84F-9A88A4712DFF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E5931325-82AC-4AF9-877C-3153CB67A7F5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C0C907E6-4E5E-4B19-8E5E-57A87F9DFD7D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7B62F601-D0D9-4998-BE84-259FB6F240CC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02DBA61D-4216-477B-AC66-DD440F689EEA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19B83F04-8CF7-4498-A2CC-975500F7EBBC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9E05FE5-75FB-4069-A629-775A8FA2FB37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2274E3D-4F4D-4919-8554-52482DE28B3B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D5490CF6-29EE-41BF-A7B4-A9D60C6DD50D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D627507A-5071-49D8-AA38-89363B5743A7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5F9EB769-1F9A-4AD2-BABD-F67E43969309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892DB47B-2483-4F2B-91F6-47805766A439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84F042E2-9F78-48D6-B457-833DD109C048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BE973101-0912-4412-8D33-0E05D3D37617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721694D2-E271-47E5-9763-0689D4F83F4B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737E1664-6136-4338-BAAC-44A393C01865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F3FD48CF-4C9E-4093-BCA7-42DD2D276DB6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C1043D36-BE5E-4945-9833-5646320A8D24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44A1F256-DCF0-4960-A3DC-48595663EC9D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C525B6AD-7142-42F4-B82F-F2847B74CF98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53EFE8D2-9EE7-4ABC-A1A6-B1AAB8BFDB20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4B1B6C46-E2C8-4BCF-85EB-1CD3DFD222DE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7FB800E0-2E8C-44C6-8711-CE7BE6E44519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147D577D-4482-4D12-AC92-AD96990524CC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98CA3DDD-BE4B-4169-81FF-01CA134F425F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AA44CE7F-6FAF-4657-904F-40DCFB0A3C3C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2E003E5-6290-404D-8241-4A40C4771861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E05CF7F7-5A70-4FD5-8F07-EBCE31F50DA6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ED85BA5E-22B6-4685-8DC3-470C45F3B347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E408DED-BC4C-4F92-976D-A9399B400964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57D0AF52-774F-4BD2-921E-0CAFBCDBC669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6170E3C3-462B-4BAF-9536-38682F98D9C1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DA8FF2B7-6515-412A-9A98-2F8E4AE3EB41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52FCF285-7658-453B-8EB9-75BA3EA4A106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43FE95F-03B5-4150-BA00-4F987A7C7D7C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4C9DA01A-AE53-4940-B28E-77CA3808F3E6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94C07519-3F24-40E0-A8A5-2F092D5AAFCA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9EE4A38B-0DF0-49D6-8FF6-49E555C83AC3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9691DB8-A704-4C0B-B078-4E4CFD2BF8CF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2B2CD04D-7BBA-493D-98AA-BE7107CE3B5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1B3612C-1E75-495D-9A6A-3696B5CB4A5A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B35B5BF1-7800-44E1-A8BF-7363E9CA72CB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57E199AA-1811-4D47-98AB-33F8A11884F7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84942D3A-DBAB-472F-BE61-3649CD3D0F92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2E90946B-3C5A-4BF4-BBB5-AECE40D9C811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F6989A18-9252-4DDF-8067-4D0B72C7BBCE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0FED63C3-2ED7-48E6-B287-BFD223AF37DC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1DD76439-6068-4D22-ADC2-C9810125A6CB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E64670F-D68B-4045-9B2D-CD895230FDB3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26D435A5-EB53-4EDA-9D66-21DC11AD1689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75611BFC-CD13-45F1-84FF-BE5C44EA3764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69ED7C97-42CF-4DB1-8298-44494F3DA4DE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B99EDBE3-1028-4576-9CFA-19BE4D33689E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6354D5E-323C-44E6-8196-D2B8A1BC7821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DECFC4E1-A9E3-4EEF-9681-B6432B72FAF4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2D576C81-E158-408C-84E6-E528F1A36730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E502C03F-100D-42FE-92CF-E51A176E8898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4512D8A5-2050-4671-BB5C-B75F7E618512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5C56963F-E025-406B-9EC9-522A4876BDF2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2FB2DDF5-BFF0-4C65-AD23-E61F9E6121B7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E251C97B-CD8D-4B37-9ABF-D82EAE804325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DD35CA56-6B5C-4BD3-BFCA-2F143AFDF69E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713D57A1-83D9-4FA7-B5E6-6088A399011B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A3890406-9976-4A0B-B438-3A0065AFA6AF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0EAF9DF5-E662-420D-A0E8-6384D2B58D26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D688A4AB-A809-49E0-89AE-746D6709F9DF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69A90DB3-8E56-4BE8-987A-1DE682F7D722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3B8A2C9B-CE16-4E9E-824A-44F1004C9670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8690EA52-FFBD-4900-B384-FB4171B11790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17AF7F8-C74B-45F3-B98F-E37556004AED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DC40E671-684B-415F-9C80-24897A03B759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6AC7DE63-BA30-4DD6-8B63-11603E73F4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888BA0C1-7372-4D5C-B020-7916F4DC4E6F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4A14FC32-D807-4944-BF91-FA7E2200F283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7828EE75-5F7B-4E92-A001-75AB28C93499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064A3680-716C-4115-910A-1EE05E0236CA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3120A390-FE8F-4468-8746-CF9D109D60F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DDDB0DD6-89ED-41E1-9A9D-A803D378CCF2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F8E3EBBC-6C7C-4556-8407-E4F6F2563B97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D32E46BC-26DC-4806-A69B-779F509903D1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6B2E1D6C-D8CA-4C59-B04C-222E7553B8F7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42019E8B-0283-4297-BBA9-D146015CF423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2CF9CB3B-9035-46BD-9EAE-92425691ECFC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B43A9D65-0711-4A50-B90C-60E961BFEF30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D89B2D9B-48DC-48F5-9012-19BD5000A857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EED48669-73F2-4ACF-B5E0-491DA153B85D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A75506F0-60FA-4C12-8820-7A18716096CD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DAA014C6-91C3-45DF-A597-AC384AC392D3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F20A2004-759C-4F7A-82B4-915CFD91A8E5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63B0E88A-8823-4D96-ABDA-B1EB9D0F37C9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79045901-7A83-49F0-AA2C-38FE777409F3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BDD39710-ECF3-44AC-8F6F-08B7A13B7279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94960BE3-02F0-4C92-89FE-F64B39690E30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6C00BA04-8171-4E7B-804D-0BFF61013E66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49EAD14E-DB47-41B2-90BB-E3DCAFE211E5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A49E8300-1C05-41DA-8268-0849DF5B81A8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EB15EF14-F447-439E-8DD0-FF6E30235888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0925698C-C67D-4447-BDA3-BC32CA5A1E74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6184237F-A125-4B37-8744-D3A3916DC093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A5AEB73D-3A9A-45BF-B5D1-6DD2DE8F4C8E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EDEC56E2-E6FD-431D-9DED-C39A8C75C4DD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9F96C50A-2393-407D-979D-8ADC10233274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D2DF59AA-6D24-429D-9FC5-721C0EE36F5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EF77AF21-2AEF-41BA-9B33-1083807E569F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16B08E11-F936-486A-89BF-6A64882C5CA2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000A2CC8-C98B-4275-B154-4DE572E86713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DB67877F-CDD8-47F0-BD87-AE6ADD0AF7C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305408BB-E608-49EE-821E-44CFC9060EF7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464418AC-0B5F-4AD8-A163-13D909F196CB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1E6E9900-A6B9-464C-A2DA-F9E9CF3205BB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0FB87343-345E-4F2B-B410-B5BBB827052B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977CCB98-B3C7-4BD7-A1D4-2AC0C30D1CB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83D19C81-352E-44E6-A6BC-BC246C6400B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D779FE48-226D-4814-89C0-08100AD328B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A5CE2A8-C5F0-4DBA-8C85-6D9CF9FF569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5C2607CC-2739-4FB1-A434-824F34CD854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70E9A6E6-1A68-476A-8209-8CE6D3D988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486DC980-D3B7-437C-8CEA-9696716EC435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C667A4E6-F5BE-40C8-B1AB-6CD2DAF25CA6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145E2ED2-7BFF-4218-8C25-F878454BA85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E10B3AEA-8FCF-4FE2-A5EA-4382A3BF41E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774432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36DFB5-60F3-4703-97C7-8F5A9FA2F6F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5A61BE-1B4A-4D62-A484-52130454839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749729-B071-4A0F-AFB9-A4E1B4DA9C14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54D249F5-F82B-4BD8-BCCC-15D6D55CAC9F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3E4D7-A9FB-4E7F-ACA3-39E3EC094171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D414F-FED3-48FF-BE6C-C7A96A3CB17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5DBB8910-F9D9-4A5D-B368-99965224589E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1E7452B2-6E1B-4CA9-A280-6339383ACA2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A7329CBD-6B24-4ED6-883F-352FDA26878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C197B703-1CF3-4D26-8AB6-F18827A8163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183416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For participating in the SPSSA year 5 &amp; 6 Basketball competition at the Eastwood Academy</a:t>
            </a: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3B09A75A-8361-4CAB-83FA-46CC69F5307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1st November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40CE3213-5BCE-42F1-A79C-8AC910BAC628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5F7BF599-D594-411A-B19A-E021856AD829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50D74FF5-7D98-4E52-9639-5226CAB4B1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43788E95-CC23-414E-88F6-763E32F079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DB44F4D-09C6-4723-BD0B-0579082C1D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51DE07E4-A2FF-4AED-8011-4D0930540D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32FD23F6-1D8E-4450-BD79-862A68DD119E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34E9158-0704-4D1F-BABC-5088F3AC88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9471" y="2213413"/>
            <a:ext cx="1127615" cy="193378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6F3D5D0-794A-46F5-A027-03825542FD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99471" y="4269294"/>
            <a:ext cx="564431" cy="152474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163</TotalTime>
  <Words>28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Bell MT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3</cp:revision>
  <dcterms:created xsi:type="dcterms:W3CDTF">2022-06-30T11:38:50Z</dcterms:created>
  <dcterms:modified xsi:type="dcterms:W3CDTF">2023-09-22T10:08:16Z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