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3" autoAdjust="0"/>
    <p:restoredTop sz="94660"/>
  </p:normalViewPr>
  <p:slideViewPr>
    <p:cSldViewPr snapToGrid="0">
      <p:cViewPr varScale="1">
        <p:scale>
          <a:sx n="77" d="100"/>
          <a:sy n="77" d="100"/>
        </p:scale>
        <p:origin x="76"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AC518-2440-4F0B-A4D0-865AB88AC5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F2D92BA-D679-4417-85C1-E1DC06BFC6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7C1F308-9416-4189-832A-77028C5BEDA1}"/>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5" name="Footer Placeholder 4">
            <a:extLst>
              <a:ext uri="{FF2B5EF4-FFF2-40B4-BE49-F238E27FC236}">
                <a16:creationId xmlns:a16="http://schemas.microsoft.com/office/drawing/2014/main" id="{C0ECA93E-D80F-483F-A39E-BC30E58AF1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CE8932-9F35-4E60-B480-E7B41A085DE5}"/>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1360923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1CE35-DA14-4A78-B6CA-EE02B056BD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7D85AB-60B3-4FA2-A404-D62CCAC003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F326A8-AF7C-4865-A436-B4D2CC08E8E4}"/>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5" name="Footer Placeholder 4">
            <a:extLst>
              <a:ext uri="{FF2B5EF4-FFF2-40B4-BE49-F238E27FC236}">
                <a16:creationId xmlns:a16="http://schemas.microsoft.com/office/drawing/2014/main" id="{93283EBD-61F8-4E3C-A7C1-BC3CBE3AAD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DB389C-3E5D-4CF7-8E8B-A4EB1D0760E2}"/>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1865738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377F-C186-4AE1-9EC5-3A90D42B67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F00D497-D2A5-4086-9B6E-DF29D0764C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8FF195-B08C-417A-B13F-023FFAFCA84C}"/>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5" name="Footer Placeholder 4">
            <a:extLst>
              <a:ext uri="{FF2B5EF4-FFF2-40B4-BE49-F238E27FC236}">
                <a16:creationId xmlns:a16="http://schemas.microsoft.com/office/drawing/2014/main" id="{1F1A8E8B-F13D-41E3-ABB2-B248B1FD8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9D2CEE-B9EA-4044-9229-F97EEE8FA127}"/>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797356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1C14B-F83A-44DB-8CDB-E76356855F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794506-69A4-4FB3-9EF8-2C0CA2E5B6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451C9DF-F653-4AB8-95B5-7AF3111C11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38F583B-0ECB-40C9-8B46-9090A4266445}"/>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6" name="Footer Placeholder 5">
            <a:extLst>
              <a:ext uri="{FF2B5EF4-FFF2-40B4-BE49-F238E27FC236}">
                <a16:creationId xmlns:a16="http://schemas.microsoft.com/office/drawing/2014/main" id="{445B3D12-01C1-4E9C-9645-2FC9E967EE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D7C1EB-C812-4B9F-B889-916FB8FA4642}"/>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2983257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41A71-8C20-477B-AFAD-8D860380B0F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CFC7D2-663A-4399-BDAD-6A639FB3B6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6AD309F-E8DE-46CB-9070-07B45D65453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9EF0A12-6F6A-44D2-99A1-163A0E277D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462100-45F4-4F3E-8327-94E7ED23C88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ED9EB4B-3051-4289-BC5E-36E9C388E2C8}"/>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8" name="Footer Placeholder 7">
            <a:extLst>
              <a:ext uri="{FF2B5EF4-FFF2-40B4-BE49-F238E27FC236}">
                <a16:creationId xmlns:a16="http://schemas.microsoft.com/office/drawing/2014/main" id="{E869499E-2275-47AE-9106-B14A731CD1B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DC75263-739C-45F7-8BF9-FC67B3A6EAF6}"/>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147401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C0D20-583F-4734-9129-0799BFFA5D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97FA454-8A81-4A8C-8CB1-A1AAA407F950}"/>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4" name="Footer Placeholder 3">
            <a:extLst>
              <a:ext uri="{FF2B5EF4-FFF2-40B4-BE49-F238E27FC236}">
                <a16:creationId xmlns:a16="http://schemas.microsoft.com/office/drawing/2014/main" id="{A1328A9A-A1FD-4BA6-A509-E004FC33646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A5948F0-D184-4662-A5C7-7260825581C9}"/>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1896066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A9BEAD-5879-4FD8-B519-6A91AAB3F896}"/>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3" name="Footer Placeholder 2">
            <a:extLst>
              <a:ext uri="{FF2B5EF4-FFF2-40B4-BE49-F238E27FC236}">
                <a16:creationId xmlns:a16="http://schemas.microsoft.com/office/drawing/2014/main" id="{070A4FEA-0A9F-4C8D-94B9-208E1F247BC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1B1958-DD07-45EC-B517-67E84FCA39C6}"/>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2492317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126BB-C3B9-43BB-B1BA-8DDAF247E3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22E314A-D29B-496A-B32B-D2097346FD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E473B2-1414-4830-89C0-221845506B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D9BB67-73E8-4E7B-935E-E03BE417FAE2}"/>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6" name="Footer Placeholder 5">
            <a:extLst>
              <a:ext uri="{FF2B5EF4-FFF2-40B4-BE49-F238E27FC236}">
                <a16:creationId xmlns:a16="http://schemas.microsoft.com/office/drawing/2014/main" id="{758B035E-FFED-4C6D-8F6D-85EB7E3EDF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C8DD83-DF7D-4F27-BD27-2AC3F5440ED1}"/>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2511554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36A38-12A3-4DEF-A44F-34D55EB7F5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83A82E-FB53-43CD-8AC3-90EE61BCB7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E5FE0B9-4CD7-4165-AF44-31E3012E01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404A5F-4768-4E76-910C-3AE472FDF64E}"/>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6" name="Footer Placeholder 5">
            <a:extLst>
              <a:ext uri="{FF2B5EF4-FFF2-40B4-BE49-F238E27FC236}">
                <a16:creationId xmlns:a16="http://schemas.microsoft.com/office/drawing/2014/main" id="{0BA626D2-5BF7-4460-8312-5CAB02A4E1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8B42BD-D6D5-43D5-B0EC-CE33C043FC0E}"/>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1755515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96605-41A5-4703-ADE7-1E688C9A4C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D86E7E-C8E9-438A-A8A9-17A7204620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8EC26A-DB86-4089-A433-7BE01F60282F}"/>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5" name="Footer Placeholder 4">
            <a:extLst>
              <a:ext uri="{FF2B5EF4-FFF2-40B4-BE49-F238E27FC236}">
                <a16:creationId xmlns:a16="http://schemas.microsoft.com/office/drawing/2014/main" id="{49CB7FB0-BDB3-40CF-AB32-98712FC0C4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9013A0-1510-402E-9737-CF04B9F979BF}"/>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2002464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2BD383-E064-40E4-B1F7-CE3E644B3B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BD73B4-96AE-46AB-B80F-5344B8B47EA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2F8243-4F49-46E7-86C6-6C6F6FF4BF48}"/>
              </a:ext>
            </a:extLst>
          </p:cNvPr>
          <p:cNvSpPr>
            <a:spLocks noGrp="1"/>
          </p:cNvSpPr>
          <p:nvPr>
            <p:ph type="dt" sz="half" idx="10"/>
          </p:nvPr>
        </p:nvSpPr>
        <p:spPr/>
        <p:txBody>
          <a:bodyPr/>
          <a:lstStyle/>
          <a:p>
            <a:fld id="{1AABCB3F-E7D0-4E28-A25B-C36E9D1440E9}" type="datetimeFigureOut">
              <a:rPr lang="en-GB" smtClean="0"/>
              <a:t>26/02/2021</a:t>
            </a:fld>
            <a:endParaRPr lang="en-GB"/>
          </a:p>
        </p:txBody>
      </p:sp>
      <p:sp>
        <p:nvSpPr>
          <p:cNvPr id="5" name="Footer Placeholder 4">
            <a:extLst>
              <a:ext uri="{FF2B5EF4-FFF2-40B4-BE49-F238E27FC236}">
                <a16:creationId xmlns:a16="http://schemas.microsoft.com/office/drawing/2014/main" id="{DD2DC011-3743-42E7-AF4F-C0E9243ED0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222C2F-AB63-42D5-8C26-28572C297F6E}"/>
              </a:ext>
            </a:extLst>
          </p:cNvPr>
          <p:cNvSpPr>
            <a:spLocks noGrp="1"/>
          </p:cNvSpPr>
          <p:nvPr>
            <p:ph type="sldNum" sz="quarter" idx="12"/>
          </p:nvPr>
        </p:nvSpPr>
        <p:spPr/>
        <p:txBody>
          <a:bodyPr/>
          <a:lstStyle/>
          <a:p>
            <a:fld id="{434D5216-511F-4159-B3DD-4CC5CA9AC0BA}" type="slidenum">
              <a:rPr lang="en-GB" smtClean="0"/>
              <a:t>‹#›</a:t>
            </a:fld>
            <a:endParaRPr lang="en-GB"/>
          </a:p>
        </p:txBody>
      </p:sp>
    </p:spTree>
    <p:extLst>
      <p:ext uri="{BB962C8B-B14F-4D97-AF65-F5344CB8AC3E}">
        <p14:creationId xmlns:p14="http://schemas.microsoft.com/office/powerpoint/2010/main" val="1010441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94DEC0-D85F-4563-B98A-816A40E53B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4FDBDAE-0420-4DA6-BF77-B5928ED5F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3ED57C-3238-4B0A-862E-B7BAD989DC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ABCB3F-E7D0-4E28-A25B-C36E9D1440E9}" type="datetimeFigureOut">
              <a:rPr lang="en-GB" smtClean="0"/>
              <a:t>26/02/2021</a:t>
            </a:fld>
            <a:endParaRPr lang="en-GB"/>
          </a:p>
        </p:txBody>
      </p:sp>
      <p:sp>
        <p:nvSpPr>
          <p:cNvPr id="5" name="Footer Placeholder 4">
            <a:extLst>
              <a:ext uri="{FF2B5EF4-FFF2-40B4-BE49-F238E27FC236}">
                <a16:creationId xmlns:a16="http://schemas.microsoft.com/office/drawing/2014/main" id="{4FFC23A4-E7F4-4628-A9AD-EF69025829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E254E0B-643A-4B93-B852-9CE426D6D0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4D5216-511F-4159-B3DD-4CC5CA9AC0BA}" type="slidenum">
              <a:rPr lang="en-GB" smtClean="0"/>
              <a:t>‹#›</a:t>
            </a:fld>
            <a:endParaRPr lang="en-GB"/>
          </a:p>
        </p:txBody>
      </p:sp>
    </p:spTree>
    <p:extLst>
      <p:ext uri="{BB962C8B-B14F-4D97-AF65-F5344CB8AC3E}">
        <p14:creationId xmlns:p14="http://schemas.microsoft.com/office/powerpoint/2010/main" val="22389197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gif"/></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29E9508-AA33-4033-80E2-BE85D8FA0AE9}"/>
              </a:ext>
            </a:extLst>
          </p:cNvPr>
          <p:cNvSpPr>
            <a:spLocks noGrp="1"/>
          </p:cNvSpPr>
          <p:nvPr>
            <p:ph type="subTitle" idx="1"/>
          </p:nvPr>
        </p:nvSpPr>
        <p:spPr>
          <a:xfrm>
            <a:off x="2678199" y="13375"/>
            <a:ext cx="9144000" cy="1257703"/>
          </a:xfrm>
        </p:spPr>
        <p:txBody>
          <a:bodyPr>
            <a:normAutofit/>
          </a:bodyPr>
          <a:lstStyle/>
          <a:p>
            <a:r>
              <a:rPr lang="en-GB" sz="3200" dirty="0">
                <a:latin typeface="Malgecito" panose="02000500000000000000" pitchFamily="2" charset="0"/>
              </a:rPr>
              <a:t>Southend School Sports Partnership </a:t>
            </a:r>
          </a:p>
          <a:p>
            <a:r>
              <a:rPr lang="en-GB" sz="3200" b="1" dirty="0">
                <a:solidFill>
                  <a:srgbClr val="3D9BE9"/>
                </a:solidFill>
                <a:latin typeface="Malgecito" panose="02000500000000000000" pitchFamily="2" charset="0"/>
              </a:rPr>
              <a:t>Virtual Challenges</a:t>
            </a:r>
            <a:endParaRPr lang="en-GB" sz="3200" b="1" dirty="0">
              <a:latin typeface="Malgecito" panose="02000500000000000000" pitchFamily="2" charset="0"/>
            </a:endParaRPr>
          </a:p>
          <a:p>
            <a:endParaRPr lang="en-GB" sz="3200" dirty="0"/>
          </a:p>
        </p:txBody>
      </p:sp>
      <p:pic>
        <p:nvPicPr>
          <p:cNvPr id="1026" name="Picture 2" descr="See the source image">
            <a:extLst>
              <a:ext uri="{FF2B5EF4-FFF2-40B4-BE49-F238E27FC236}">
                <a16:creationId xmlns:a16="http://schemas.microsoft.com/office/drawing/2014/main" id="{D01AF2FB-B1CA-4EFD-99C6-AB05443A66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0370" y="3751461"/>
            <a:ext cx="1147638" cy="8163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C849EF5D-F39E-4D1A-A495-F6A70486A5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001" y="94267"/>
            <a:ext cx="1929771" cy="31660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FC35932-3C0A-40BA-A0C8-522D671932C9}"/>
              </a:ext>
            </a:extLst>
          </p:cNvPr>
          <p:cNvSpPr txBox="1"/>
          <p:nvPr/>
        </p:nvSpPr>
        <p:spPr>
          <a:xfrm>
            <a:off x="2140495" y="1271078"/>
            <a:ext cx="9557754" cy="5232202"/>
          </a:xfrm>
          <a:prstGeom prst="rect">
            <a:avLst/>
          </a:prstGeom>
          <a:noFill/>
        </p:spPr>
        <p:txBody>
          <a:bodyPr wrap="square" rtlCol="0">
            <a:spAutoFit/>
          </a:bodyPr>
          <a:lstStyle/>
          <a:p>
            <a:pPr algn="ctr"/>
            <a:r>
              <a:rPr lang="en-GB" sz="2800" u="sng" dirty="0">
                <a:solidFill>
                  <a:srgbClr val="FF0000"/>
                </a:solidFill>
              </a:rPr>
              <a:t>Week 6 SGO Secondary Challenges:</a:t>
            </a:r>
          </a:p>
          <a:p>
            <a:endParaRPr lang="en-GB" sz="1000" u="sng" dirty="0"/>
          </a:p>
          <a:p>
            <a:pPr algn="ctr"/>
            <a:r>
              <a:rPr lang="en-GB" sz="2800" dirty="0"/>
              <a:t>Challenge: </a:t>
            </a:r>
            <a:r>
              <a:rPr lang="en-GB" sz="2800" dirty="0" err="1">
                <a:latin typeface="Malgecito" panose="02000500000000000000" pitchFamily="2" charset="0"/>
              </a:rPr>
              <a:t>Crossfit</a:t>
            </a:r>
            <a:r>
              <a:rPr lang="en-GB" sz="2800" dirty="0">
                <a:latin typeface="Malgecito" panose="02000500000000000000" pitchFamily="2" charset="0"/>
              </a:rPr>
              <a:t> challenge</a:t>
            </a:r>
          </a:p>
          <a:p>
            <a:endParaRPr lang="en-GB" sz="800" dirty="0">
              <a:latin typeface="Malgecito" panose="02000500000000000000" pitchFamily="2" charset="0"/>
            </a:endParaRPr>
          </a:p>
          <a:p>
            <a:pPr algn="ctr"/>
            <a:endPar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endParaRPr>
          </a:p>
          <a:p>
            <a:pPr algn="ct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 The Challenge will consist of 4 events </a:t>
            </a:r>
          </a:p>
          <a:p>
            <a:pPr algn="ct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Push ups</a:t>
            </a:r>
          </a:p>
          <a:p>
            <a:pPr algn="ct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Sit Ups</a:t>
            </a:r>
          </a:p>
          <a:p>
            <a:pPr algn="ct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Squats </a:t>
            </a:r>
          </a:p>
          <a:p>
            <a:pPr algn="ct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20 metre shuttle runs </a:t>
            </a:r>
          </a:p>
          <a:p>
            <a:pPr algn="ctr"/>
            <a:endPar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endParaRPr>
          </a:p>
          <a:p>
            <a:pPr algn="ct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Participants will complete as many reps as possible in a minute in each event.</a:t>
            </a:r>
          </a:p>
          <a:p>
            <a:pPr algn="ctr"/>
            <a:endPar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endParaRPr>
          </a:p>
          <a:p>
            <a:pPr algn="ct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Details of the events are on the next page.</a:t>
            </a:r>
          </a:p>
          <a:p>
            <a:endPar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endParaRPr>
          </a:p>
          <a:p>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								#SGOChallenge </a:t>
            </a:r>
          </a:p>
        </p:txBody>
      </p:sp>
      <p:pic>
        <p:nvPicPr>
          <p:cNvPr id="15" name="Picture 14" descr="Logo&#10;&#10;Description automatically generated with low confidence">
            <a:extLst>
              <a:ext uri="{FF2B5EF4-FFF2-40B4-BE49-F238E27FC236}">
                <a16:creationId xmlns:a16="http://schemas.microsoft.com/office/drawing/2014/main" id="{DAAD6AA4-8B45-4A99-9F47-0BB4C37DF7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5401" y="721484"/>
            <a:ext cx="1216599" cy="1219649"/>
          </a:xfrm>
          <a:prstGeom prst="rect">
            <a:avLst/>
          </a:prstGeom>
        </p:spPr>
      </p:pic>
      <p:pic>
        <p:nvPicPr>
          <p:cNvPr id="17" name="Picture 16" descr="Text&#10;&#10;Description automatically generated">
            <a:extLst>
              <a:ext uri="{FF2B5EF4-FFF2-40B4-BE49-F238E27FC236}">
                <a16:creationId xmlns:a16="http://schemas.microsoft.com/office/drawing/2014/main" id="{CA112B48-97E7-45EE-94C5-D0C23F6B9F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69433" y="1960160"/>
            <a:ext cx="1322567" cy="634994"/>
          </a:xfrm>
          <a:prstGeom prst="rect">
            <a:avLst/>
          </a:prstGeom>
        </p:spPr>
      </p:pic>
      <p:pic>
        <p:nvPicPr>
          <p:cNvPr id="11" name="Picture 10" descr="Logo&#10;&#10;Description automatically generated">
            <a:extLst>
              <a:ext uri="{FF2B5EF4-FFF2-40B4-BE49-F238E27FC236}">
                <a16:creationId xmlns:a16="http://schemas.microsoft.com/office/drawing/2014/main" id="{F75C660E-370F-4560-8967-7B8FF3CB17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036378" y="2908117"/>
            <a:ext cx="1151630" cy="701322"/>
          </a:xfrm>
          <a:prstGeom prst="rect">
            <a:avLst/>
          </a:prstGeom>
        </p:spPr>
      </p:pic>
      <p:pic>
        <p:nvPicPr>
          <p:cNvPr id="2" name="Picture 2">
            <a:extLst>
              <a:ext uri="{FF2B5EF4-FFF2-40B4-BE49-F238E27FC236}">
                <a16:creationId xmlns:a16="http://schemas.microsoft.com/office/drawing/2014/main" id="{A2A85323-D5DF-4851-A2F7-01839916EF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630" y="777808"/>
            <a:ext cx="2089961" cy="144689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0F5D99B-7C34-434C-AE0E-1444ACAA55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0035" y="3865585"/>
            <a:ext cx="1974477" cy="125770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ee the source image">
            <a:extLst>
              <a:ext uri="{FF2B5EF4-FFF2-40B4-BE49-F238E27FC236}">
                <a16:creationId xmlns:a16="http://schemas.microsoft.com/office/drawing/2014/main" id="{E273A3E3-692C-45C1-9126-83676123895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0035" y="5445160"/>
            <a:ext cx="2314333" cy="79150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E5A2970A-FD9A-4305-8595-8EB805CCFC09}"/>
              </a:ext>
            </a:extLst>
          </p:cNvPr>
          <p:cNvPicPr>
            <a:picLocks noChangeAspect="1"/>
          </p:cNvPicPr>
          <p:nvPr/>
        </p:nvPicPr>
        <p:blipFill rotWithShape="1">
          <a:blip r:embed="rId10"/>
          <a:srcRect l="39296" t="36870" r="40622" b="40174"/>
          <a:stretch/>
        </p:blipFill>
        <p:spPr>
          <a:xfrm>
            <a:off x="180035" y="2428912"/>
            <a:ext cx="1644458" cy="1253204"/>
          </a:xfrm>
          <a:prstGeom prst="rect">
            <a:avLst/>
          </a:prstGeom>
        </p:spPr>
      </p:pic>
    </p:spTree>
    <p:extLst>
      <p:ext uri="{BB962C8B-B14F-4D97-AF65-F5344CB8AC3E}">
        <p14:creationId xmlns:p14="http://schemas.microsoft.com/office/powerpoint/2010/main" val="2686157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29E9508-AA33-4033-80E2-BE85D8FA0AE9}"/>
              </a:ext>
            </a:extLst>
          </p:cNvPr>
          <p:cNvSpPr>
            <a:spLocks noGrp="1"/>
          </p:cNvSpPr>
          <p:nvPr>
            <p:ph type="subTitle" idx="1"/>
          </p:nvPr>
        </p:nvSpPr>
        <p:spPr>
          <a:xfrm>
            <a:off x="2678199" y="13375"/>
            <a:ext cx="9144000" cy="1257703"/>
          </a:xfrm>
        </p:spPr>
        <p:txBody>
          <a:bodyPr>
            <a:normAutofit/>
          </a:bodyPr>
          <a:lstStyle/>
          <a:p>
            <a:r>
              <a:rPr lang="en-GB" sz="3200" dirty="0">
                <a:latin typeface="Malgecito" panose="02000500000000000000" pitchFamily="2" charset="0"/>
              </a:rPr>
              <a:t>Southend School Sports Partnership </a:t>
            </a:r>
          </a:p>
          <a:p>
            <a:r>
              <a:rPr lang="en-GB" sz="3200" b="1" dirty="0">
                <a:solidFill>
                  <a:srgbClr val="3D9BE9"/>
                </a:solidFill>
                <a:latin typeface="Malgecito" panose="02000500000000000000" pitchFamily="2" charset="0"/>
              </a:rPr>
              <a:t>Virtual Challenges</a:t>
            </a:r>
            <a:endParaRPr lang="en-GB" sz="3200" b="1" dirty="0">
              <a:latin typeface="Malgecito" panose="02000500000000000000" pitchFamily="2" charset="0"/>
            </a:endParaRPr>
          </a:p>
          <a:p>
            <a:endParaRPr lang="en-GB" sz="3200" dirty="0"/>
          </a:p>
        </p:txBody>
      </p:sp>
      <p:pic>
        <p:nvPicPr>
          <p:cNvPr id="1026" name="Picture 2" descr="See the source image">
            <a:extLst>
              <a:ext uri="{FF2B5EF4-FFF2-40B4-BE49-F238E27FC236}">
                <a16:creationId xmlns:a16="http://schemas.microsoft.com/office/drawing/2014/main" id="{D01AF2FB-B1CA-4EFD-99C6-AB05443A66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4086" y="6199016"/>
            <a:ext cx="907635" cy="6456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C849EF5D-F39E-4D1A-A495-F6A70486A5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001" y="94267"/>
            <a:ext cx="1929771" cy="31660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FC35932-3C0A-40BA-A0C8-522D671932C9}"/>
              </a:ext>
            </a:extLst>
          </p:cNvPr>
          <p:cNvSpPr txBox="1"/>
          <p:nvPr/>
        </p:nvSpPr>
        <p:spPr>
          <a:xfrm>
            <a:off x="2143968" y="1271078"/>
            <a:ext cx="9948996" cy="4708981"/>
          </a:xfrm>
          <a:prstGeom prst="rect">
            <a:avLst/>
          </a:prstGeom>
          <a:noFill/>
        </p:spPr>
        <p:txBody>
          <a:bodyPr wrap="square" rtlCol="0">
            <a:spAutoFit/>
          </a:bodyPr>
          <a:lstStyle/>
          <a:p>
            <a:pPr marL="457200" indent="-457200">
              <a:buAutoNum type="arabicPeriod"/>
            </a:pPr>
            <a:r>
              <a:rPr lang="en-GB" sz="2000" b="1"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Push ups: </a:t>
            </a: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Hand release push ups. Start in press up position with arms locked out, when timer starts lower themselves to the ground until their chest touches the floor. Push back up until arms are locked out </a:t>
            </a:r>
          </a:p>
          <a:p>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      = 1 rep.</a:t>
            </a:r>
          </a:p>
          <a:p>
            <a:pPr marL="457200" indent="-457200">
              <a:buAutoNum type="arabicPeriod"/>
            </a:pPr>
            <a:r>
              <a:rPr lang="en-GB" sz="2000" b="1"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Sit Ups</a:t>
            </a: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 Start on your back with legs raised and knees bent at a 90 degree angle. Cross arms and place hands on the shoulders, on the timer bring elbows up until they touch their knees, whilst keeping hand on their shoulders, lower yourself back down until their upper back touches the floor = 1 rep.</a:t>
            </a:r>
          </a:p>
          <a:p>
            <a:pPr marL="457200" indent="-457200">
              <a:buAutoNum type="arabicPeriod"/>
            </a:pPr>
            <a:r>
              <a:rPr lang="en-GB" sz="2000" b="1"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Squats</a:t>
            </a: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 Start by standing in front of a bench/seat. On the timer start to squat backwards and down driving the knees out. Keeping core braced, torso upright and their heels in contact with the floor. When bottom touches the bench drive through heels and push back to standing = 1 rep.</a:t>
            </a:r>
          </a:p>
          <a:p>
            <a:pPr marL="457200" indent="-457200">
              <a:buAutoNum type="arabicPeriod"/>
            </a:pPr>
            <a:r>
              <a:rPr lang="en-GB" sz="2000" b="1"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20 metre shuttle runs: </a:t>
            </a:r>
            <a:r>
              <a:rPr lang="en-GB" sz="2000" dirty="0">
                <a:solidFill>
                  <a:srgbClr val="0070C0"/>
                </a:solidFill>
                <a:latin typeface="Lucida Bright" panose="02040602050505020304" pitchFamily="18" charset="0"/>
                <a:ea typeface="Calibri" panose="020F0502020204030204" pitchFamily="34" charset="0"/>
                <a:cs typeface="Times New Roman" panose="02020603050405020304" pitchFamily="18" charset="0"/>
              </a:rPr>
              <a:t>Measure out 20m on the timer participants spring from one line to the other, one of their feet must touch the line = 1 rep. </a:t>
            </a:r>
          </a:p>
        </p:txBody>
      </p:sp>
      <p:pic>
        <p:nvPicPr>
          <p:cNvPr id="15" name="Picture 14" descr="Logo&#10;&#10;Description automatically generated with low confidence">
            <a:extLst>
              <a:ext uri="{FF2B5EF4-FFF2-40B4-BE49-F238E27FC236}">
                <a16:creationId xmlns:a16="http://schemas.microsoft.com/office/drawing/2014/main" id="{DAAD6AA4-8B45-4A99-9F47-0BB4C37DF7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93117" y="6231081"/>
            <a:ext cx="614798" cy="616339"/>
          </a:xfrm>
          <a:prstGeom prst="rect">
            <a:avLst/>
          </a:prstGeom>
        </p:spPr>
      </p:pic>
      <p:pic>
        <p:nvPicPr>
          <p:cNvPr id="17" name="Picture 16" descr="Text&#10;&#10;Description automatically generated">
            <a:extLst>
              <a:ext uri="{FF2B5EF4-FFF2-40B4-BE49-F238E27FC236}">
                <a16:creationId xmlns:a16="http://schemas.microsoft.com/office/drawing/2014/main" id="{CA112B48-97E7-45EE-94C5-D0C23F6B9F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94883" y="6233004"/>
            <a:ext cx="907635" cy="435776"/>
          </a:xfrm>
          <a:prstGeom prst="rect">
            <a:avLst/>
          </a:prstGeom>
        </p:spPr>
      </p:pic>
      <p:pic>
        <p:nvPicPr>
          <p:cNvPr id="11" name="Picture 10" descr="Logo&#10;&#10;Description automatically generated">
            <a:extLst>
              <a:ext uri="{FF2B5EF4-FFF2-40B4-BE49-F238E27FC236}">
                <a16:creationId xmlns:a16="http://schemas.microsoft.com/office/drawing/2014/main" id="{F75C660E-370F-4560-8967-7B8FF3CB17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89484" y="6267472"/>
            <a:ext cx="907636" cy="552734"/>
          </a:xfrm>
          <a:prstGeom prst="rect">
            <a:avLst/>
          </a:prstGeom>
        </p:spPr>
      </p:pic>
      <p:pic>
        <p:nvPicPr>
          <p:cNvPr id="2" name="Picture 2">
            <a:extLst>
              <a:ext uri="{FF2B5EF4-FFF2-40B4-BE49-F238E27FC236}">
                <a16:creationId xmlns:a16="http://schemas.microsoft.com/office/drawing/2014/main" id="{A2A85323-D5DF-4851-A2F7-01839916EF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5423" y="914648"/>
            <a:ext cx="1608413" cy="111351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0F5D99B-7C34-434C-AE0E-1444ACAA55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823" y="3759442"/>
            <a:ext cx="1974477" cy="125770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ee the source image">
            <a:extLst>
              <a:ext uri="{FF2B5EF4-FFF2-40B4-BE49-F238E27FC236}">
                <a16:creationId xmlns:a16="http://schemas.microsoft.com/office/drawing/2014/main" id="{E273A3E3-692C-45C1-9126-83676123895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9036" y="5450173"/>
            <a:ext cx="1892076" cy="6470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825FB0E-7999-4CF3-BAA6-76657B95ABF5}"/>
              </a:ext>
            </a:extLst>
          </p:cNvPr>
          <p:cNvPicPr>
            <a:picLocks noChangeAspect="1"/>
          </p:cNvPicPr>
          <p:nvPr/>
        </p:nvPicPr>
        <p:blipFill rotWithShape="1">
          <a:blip r:embed="rId10"/>
          <a:srcRect l="39296" t="36870" r="40622" b="40174"/>
          <a:stretch/>
        </p:blipFill>
        <p:spPr>
          <a:xfrm>
            <a:off x="244833" y="2465692"/>
            <a:ext cx="1644458" cy="1253204"/>
          </a:xfrm>
          <a:prstGeom prst="rect">
            <a:avLst/>
          </a:prstGeom>
        </p:spPr>
      </p:pic>
    </p:spTree>
    <p:extLst>
      <p:ext uri="{BB962C8B-B14F-4D97-AF65-F5344CB8AC3E}">
        <p14:creationId xmlns:p14="http://schemas.microsoft.com/office/powerpoint/2010/main" val="13601291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273</Words>
  <Application>Microsoft Office PowerPoint</Application>
  <PresentationFormat>Widescreen</PresentationFormat>
  <Paragraphs>25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Lucida Bright</vt:lpstr>
      <vt:lpstr>Malgecito</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Kirsty Fitzgibbon</dc:creator>
  <cp:lastModifiedBy>Kirsty Fitzgibbon</cp:lastModifiedBy>
  <cp:revision>2</cp:revision>
  <dcterms:created xsi:type="dcterms:W3CDTF">2021-02-26T15:52:11Z</dcterms:created>
  <dcterms:modified xsi:type="dcterms:W3CDTF">2021-02-26T15:57:51Z</dcterms:modified>
</cp:coreProperties>
</file>