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"/>
  </p:handoutMasterIdLst>
  <p:sldIdLst>
    <p:sldId id="259" r:id="rId2"/>
    <p:sldId id="260" r:id="rId3"/>
    <p:sldId id="261" r:id="rId4"/>
    <p:sldId id="262" r:id="rId5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39D02E2-0FFD-4334-BC15-64E382B4F8B3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36524C-E492-47A9-8E3B-6F395B196C3C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7BDBE3F-CDDE-47C4-8DF3-506202501B66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BFC1F1-B25C-4BCD-B11D-46229F7BC351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5A2E58-4F7F-4B27-852F-10ED48FD74ED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940C6D7-F15E-4737-8C06-78FD1511A8A4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382874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05F70DF6-DF4C-4AD9-B880-9A46C106E8C6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38244E57-271C-4E27-9827-47D4B72C4095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C5328BF1-E128-4001-92AD-90AA2F8BAD2F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10C65E4E-A8D2-4F06-8689-0C6E27785DAA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D7741556-CEF9-4CA4-B8E1-754A62F41F61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0468B1F8-EE93-4A98-BAFB-BCC983F6D330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784D4551-BF9D-441C-BAE3-7E9C6A1DCBAB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526498C3-4421-4012-AD6B-834B751A17FE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5E5F0B2E-BDAA-46FC-9024-C8B7853303F7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EE5F5353-B4DD-423F-8542-BF56A47803F7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A2DA50E7-253C-4A02-B47B-AFFEC4B1B03D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5456E040-E9B1-485D-AF80-EBEA3268C957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F7D0FDF4-D82E-4BD1-8173-83C3734DF517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301BF83A-734B-459F-B8FC-48462D6BA4CC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DE2EDA31-D318-4A66-9746-EF7B56A2ED1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26F6F19B-2B49-4711-A928-B073D4E9DC2D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94BD846F-B751-45F4-A21E-282E242C869D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A9C7DBED-8D1D-4B12-A2CC-A48298DE8CA2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9CD5731-8814-4284-A2DE-61A5F6A0298E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91973124-95D5-4285-80EB-D7B0C4D782BE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374BCC94-F675-4DF6-91CB-BF3906137E6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2B4A9E3C-075A-48BC-83BA-2AA6D4CC4C53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C8453AB8-7E15-4882-814B-EB04A6102837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04DBD1BE-DE34-442F-9730-815A5EC41FD9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F1E14F1F-CDBD-458A-A603-AABEBD930B17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93587B2E-EAF2-496B-ABE1-AE1C9E79CEF7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6598C2F1-D6A1-4D9B-85DD-C7A2FA6CFFFB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FF8BCD88-8475-4C4E-A15C-7FDC51B1425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2B68F1CD-1471-4308-84B4-277E85542DF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23BE882F-F17A-4949-AB1F-11958DF9540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730202D7-9267-480A-A87D-D8F9C8C7C5D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261636FD-E9EE-4B82-98EF-AD4827F105D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F00423E9-DC88-4D1E-BB84-763FA28B5B3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7A27B152-A05D-4059-8874-F657B2D16084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85E7FE36-8F0D-429E-97F0-D8D9F237950B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8BB78EA0-5ABE-416C-9978-97059115CA6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E82FB42A-57A7-472D-B9C0-37043D04CFD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060865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3679F6DA-C4B9-4445-BA08-F7CACEB51D0E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2A21DF1C-7826-4018-95E6-ED1C47F1A15F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5CB0AEF-0985-41E3-B86C-6EE2BFF5F76A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38DFED96-0836-4DF5-A34E-E583737DC3BA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D1E77106-2DF7-459D-B00F-916BEF5477C9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E98B73A3-CE70-42EA-8645-B0134AA0C634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14FD0ABC-3441-416B-A6BF-34FDFB1D8748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42F97194-85E0-4DE1-BCD3-57B90F6C5E3A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24DA4E8C-2E7A-4596-B295-ADAE8695C1CF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FA39448B-CFAF-48D1-AF5D-227B4BE536E5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33ACA3D-B04D-46FC-85FB-9AA31A978021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958C6B3B-9F0E-4511-B035-021BA65FC544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B416DD6-9E5E-47B7-8EE4-BC15FBC56F4E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3A510044-0913-4FE2-BE5F-78A4C72A2A2B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47F3A416-4EDE-4894-8830-164EDF0DEAB3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A0B25472-4186-4A99-A87D-6E3A507170C5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B33F5D43-93B4-4B03-B15D-A5C927660D2D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446DE819-B8EE-4CE4-9B2B-C19B6017B16B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300E97A7-DC61-4A63-BEBC-64D1B1ECF797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7CE83F0D-9D5F-4297-90B9-EF814CE7834E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BFD0A300-4F04-4494-966F-791900C36816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DA31EA9-64CB-4471-9AD9-2D6B5724266F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8EFEC53B-FDF6-4BAC-8D1A-029D862B5731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1AF20D53-AD49-44ED-A54A-9FC349E9681A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13FC41BE-AEFE-4738-B22F-D85A09F5BFEF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D6A1D200-615E-4B7F-AAAA-4193D9F4D36D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1054B0F3-E702-42A4-BACE-BA5768FBB7C2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83047E6A-24C1-48BC-9804-2C066FF9D0A6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A4422E7E-5802-45F3-AC29-E53BA2E85345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FA8B986F-7B09-4C84-B35D-0C0E461B202C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1E5CED4D-199F-4959-9E72-BAD8A8BDAA74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E778A3D8-0C92-40AE-B450-E9DA10CE4059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4CC8EC95-B9B4-468B-BE83-CFD93569A5B1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2F2AE523-BCD3-45F4-9F93-D4268ECCA1A9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1C850FCB-EEF5-4CB0-A02E-D764B0962AC9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7EBE3951-860A-4611-A994-5030D239E7B4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7E00EB71-B631-4A53-982C-E1BC8C9F6919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13A6E219-AD2E-4D7F-A02A-828D899E39D0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9BCB1627-2772-409C-8090-D72426A1BAF1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E653A4F1-7FFD-4DB1-B712-9D4C3015F903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14A89BFA-6978-47FD-8E2A-54990515A62B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5CEF81DE-03BB-4F8E-B60B-E85BE265F96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668250A7-F316-4FE0-93E4-28249B04A853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06A2B6BD-1CCE-4FEE-BB6D-09039A4FAC7B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73040F6-2CF3-4FED-B958-EC6261936288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68DC90A5-7023-4B29-ADC0-AE20637E9325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C63CE2B3-CDC7-489F-9590-845D3B321861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8A2C0D39-40B4-4020-BB0A-05D026CF8782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0F2187DE-4811-45E3-AF9D-6678948DE102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0A3BADC1-6DD8-4806-AC67-43525F7988A4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E0B711E-60C7-47BC-ABF8-C777E9E1F55F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630F4377-2928-4A85-87F8-4E0D26DA1B1D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C65B219E-E81B-4E8F-BF17-1240D93829CF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E594E069-CA46-4B4D-BDF5-ACD47A1E5D4E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B1E898BA-B35C-4625-A958-F2240365004A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D9D7A83E-3968-4E33-8263-C4504A26FFBD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575C02F9-689B-437B-9EBF-CBB35B57FB01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1B69934D-C9A0-4ABD-9567-3EE88F62DB82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139EAF3E-3A6D-4D29-B23A-BD70EBCACF6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8C82F783-B9B8-4EED-99C6-A565E2A8AE52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286EB345-5BC7-41E8-841F-76303269BD54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C5DB1A2B-4CB4-4AC0-9A95-3039C674A208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B6139FC-4E70-4522-9359-88DDF09FFA06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9EE1A425-8AE7-4A9E-89A2-7E823953FB0C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C68E2667-6960-4C43-975E-E7E3D3207C6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1966859C-9FD7-4C23-92C1-60B279075662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B06FF091-DF83-43E3-B7A3-2BB608CD7491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F8AE85AD-25C3-45B1-8E05-24ED3949E4A6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70C046E6-6F5B-4AAF-967E-4D6CA59FFE8A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F84FEFB0-9568-4160-B7AD-15E8C807BD5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055E02B8-6ECB-435B-8666-11499CE774B0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F04FE52-08F5-43CC-A78C-274F5B0E084A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5E1A1E1E-9381-4D9E-BC8D-7B50D7A954FA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D02083C-B2C8-441C-982F-FA449FCD9655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DF38B34C-E328-489C-BF06-59EA9294372F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BCC3FF78-5978-4521-B718-421D09FCA727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266A7291-5136-430A-8473-7BA7328681B5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9631A6AC-9CAE-4611-B667-6D56D5A20BC3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8444E320-3530-4DF4-BD2B-0BD695B039CB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CED779B1-19A7-4477-8623-455D7A00A79D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4A977707-663A-4BCB-AEC2-EC0A9908370D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8A1AA09E-BCC1-4A53-BDB9-EED9884A5A2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5D78D872-8A55-49F6-8F50-E49336348F77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A7FDDDDF-8944-4E40-A450-F10AB8B653B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DF184CDD-177D-4F8E-8EC9-1B780F67F2D7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942A5D87-E07E-47EB-9D08-A7FE6327EAF7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B2C6F1FD-8B0E-491E-9963-893B88860F92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8A40A38C-B659-4B32-897D-0FA626F9C5A7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5E0D29CC-5C38-47D9-9069-E5C4E4E9B5AC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90B6BA30-1041-42C3-A81E-9B0BB8F8231B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49ECAAD4-6105-4333-B9F2-E94D6B35C092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01861657-65FF-459C-A3D5-9627B9AE13A2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F01FD5F7-9CA8-4089-B3A0-B2F6D8422DA1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C7FD6087-5BD3-476D-9409-97D01ADC54D1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B014AD75-0594-427A-B274-B74FA6042B3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3A2E3B1B-D4F6-4F17-B1C9-9B81D45849BA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E8680DA5-9EC3-43DA-9961-E32D0021F7D4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E7DEC557-DEF3-4FE5-BA7C-81F070B3A812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6AA692E3-CEE5-4A97-A560-DD8FF0B839D2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CC62A256-DAF1-4809-9BFD-335B57DCF8ED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DABA2C07-AA73-41E2-97D7-E1852A103A72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A6333ED9-C981-49DA-AD7E-FBBAE2F645A7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2A87A080-CA43-47E2-8D74-536911426A12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6BDE9CB-8DDF-413F-BDE7-AEA5C814D93F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63746FFA-FEBE-4500-8A32-7C3440BFE80B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A227E96D-8166-4C1C-B11A-D64546E652A4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309F862C-1597-4225-9D86-F9F554DFC516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0BE651E-C6CE-4513-BDA7-8221475AC396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9423E610-9E62-464C-9F6D-8DFB6D72B2FD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72B5A5F5-4BFA-4E15-8E98-8C233FBBC1C1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F836AA7C-E469-4F59-8D3B-8A64D22A29A9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EB61E8A1-B2A5-49BA-BDF8-C18B4689BB7E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1E7C380B-C380-48CA-8226-787079439CD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3F51C843-292F-4623-875E-D3463843B49F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13322088-997B-4957-ABFD-68C8D6F11C14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4C3DA89D-8EAE-4B0A-83C3-D6C7E5B14906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E4A02F73-C58A-423D-B71D-94825E40B0D4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9ADFF1E5-2452-4DCE-8A00-8A8D24C2D9E9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5ABCCAD9-D604-4619-B16B-274AD7B7833F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62B88204-26AD-4FA5-99D2-086CA2DB0CAB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0E1978CA-A910-4B73-A946-8335D9142D57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1DAFC740-3519-4D50-8CFD-3CB3E3ADB7A1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488317A4-3435-4B4C-8DDC-9417A91028F9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353EA630-97E7-49AE-AAAE-D18B4C04D126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C975B301-7FCE-4DBF-9525-AEF2EFB28594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22D716D2-F686-48BA-96D5-2F9A453C5ABA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F73CC25-C821-49BA-864F-2975DCC9C4CC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B0A63A72-6F40-40C1-BA87-747E19914848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1FB438E-6702-4220-A576-5DAAABDCC147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A89F396E-FA11-4976-AF67-99D2F09A6C77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004F481A-D960-4DFE-8C84-EE10186C6D1C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39EFCE5-822B-4299-9BD0-223C4EB39247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F8216E76-2563-4BBA-A54C-FA649B0A4AB9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74AE9953-7A68-43AB-9107-4DFEB2B3A4B8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658FD405-C75A-4708-B4A5-11AC03CA379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ECCAFA4-FDF7-4A71-9A32-CEA50A5D929C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29869B4C-C8A3-4E9D-89EC-B7385FAA5338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61531F95-6C5A-4F35-A595-8B45C7FB433E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9810AFA1-B997-4CCE-9433-FB02DFE2AB8C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CA478A4-943C-47DF-8656-D5CBD1798E7B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BA89981A-EAC6-4C36-B9FD-FACA3E4E9AA3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72A1F8A2-BCC2-4B54-82AF-A05B7E2DD6F5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0CA17A1A-9933-4A46-89E6-553BE104A3AB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74CA2C48-DECA-422B-B3D2-BB6AB4F8D8A1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0310972B-8493-4DE0-9588-C757D7DE8C03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7952864A-172B-43EF-A044-1D7208264F03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BD15E74A-66A9-4457-8DA7-552884B15EBF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15E9BB7-8BB7-4200-9D80-9F1A110547A2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D984789-F363-4413-9348-1D0C119CA8E8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AE416D63-4A27-46BA-AEC6-FEC970281B16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A7757FBA-F2BA-48C2-9C21-693D89D34533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22EC9BC5-3A4D-4EF1-932F-090D990E744A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10688CEA-FF69-48C0-A3C8-049E117E80D1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42EE0039-06AA-4D96-8A44-B4DA8038D23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50EAC115-95C1-419E-9DE4-11B282791C0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F85A6107-4FC2-4BB5-82EC-AE9172E25E7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C11A631B-2E02-49B9-96FB-970E5B1ECEF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505C249A-E453-46C7-80E9-5FEE46F4F25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305036B9-2FBE-474D-ABD7-AC4CE1D6304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DC98DA0B-5274-4129-B73A-EAE680510B8C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D5CC47C4-8B78-40D4-8851-81458B696AC6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AC603842-030D-4079-AD1D-3D6AB7ECC14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B848868D-65A3-418C-B721-03385C6FF9C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84641321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B055B615-D822-4450-878C-3A8EBCB39F9F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7BF128B3-7194-4F79-AA96-A7F3168EC83A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2D166B22-12AE-48A9-B143-B28DD712BFC7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5AF662C3-DA77-4597-B1EC-1311CCEF42AF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890C1C4E-D626-4399-A31B-EA694B085CD3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000FB3F1-39F0-4991-AD02-980F81A5F67C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E2CFD4F3-A87C-48D5-A651-44587A3DCDDA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30D1356-7A6C-49CD-8A5D-AC1BAA92FC3C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866E72FB-863D-4801-8361-968A72F9ED17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6E401CF9-76B1-4587-98E0-DC0771079B3D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2116D4B5-3A84-4AA3-962C-8CDEFA7EA2FD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B76A4FCD-E92D-4A33-BF75-0CC9F2261E06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FC9D2F71-5FE6-443F-9693-EBA26513AEFA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4E348414-C751-4AA8-8D54-FF07D450571D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5F1CCA39-4611-4B02-8F34-4EB29251709A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7AE59708-D681-4222-909B-2FB5B82F9AAB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F8DA51E4-AF9E-40D7-9906-C81FED3634D1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65BE8ED1-E8E4-476A-8B31-241346C0E369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9D4AA0B2-0CB9-4116-93D0-C75E69CF987F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0C6069EF-50E2-450A-A675-FE9AE1E2478D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9B4C39AF-15D5-450F-9517-8BB536FC9414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07A151BA-CC48-4965-B3D0-4438250E1ABD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C1FA0FDC-E2EF-4484-8E60-3983745A3DB1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8CDFBFCA-B410-49B5-BE19-297A31DF3C3C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DF6ADA3B-C15C-4260-A848-2576FE86A956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186D5694-271D-40A0-A27A-9C4E84E9F46C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DE06FD51-A5EE-48AD-897B-CFB2B8B2B039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2052529C-1BCA-45C8-9A7F-338EC910C310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49A13913-4FB9-454C-A249-C12A0C5280B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734DEFD5-9121-43E5-BE2B-9C6CF6A9BD75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3EDE716A-9D31-43F5-A694-AA26667A16A2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E382E881-53CA-4BB0-B196-1DB43B6629A0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C1C6EC71-18B5-41EB-B92C-12ED1F80E868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A21896FD-2A61-4D99-8336-403C35FEB99F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B7A1237E-6174-43CA-B762-B573A652B9E9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EE876D39-0D6D-4AB8-AB5F-EC93DEEBAD78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4D0D65CE-919B-4282-A27A-D990315FB32A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EA5C3A91-C98C-4035-AF42-00C874B6FFDB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0819C890-4A2F-4C7D-ABBE-142121DA3858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6E0CA100-3EDA-4F8F-9C34-C3387EA6E5ED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58330847-0CA2-4D5A-A807-8C46F94BF5B2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D0791F3B-167F-4545-B53B-A6A3A685CA43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3AFAA7E7-790F-4FA3-A9B2-9965BC844667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E7684E5D-0070-4A40-A2A4-DEEF8F2EBCF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F0D227AE-B86E-4BD5-B24E-8672715ECF3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538840E-4AF9-4F54-BF1B-B420885C228E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5AB9BD59-90C7-4399-8584-4F875D7E1C70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0F674E9E-26FC-4E46-9044-4F941F20D109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F6643CA5-8899-4561-89C2-347B1C7879AF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4CFA9EDC-15B4-4604-BEB2-AA287092418E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97BA7DA-735C-42E1-A065-B6EBAF6E1C23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FC04E7DE-EEDB-4321-BD73-E6AD70C59531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0DFE2C58-C623-42C9-8CA7-E99CF3EDEC2D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A09F335F-DE17-4EE6-9DEE-B009BF9BF02E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8CA9A425-407F-41A7-8735-98C26A04ABEB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D1A61237-03AA-478B-B721-109D2411B2CA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D8337947-04DA-4A1D-88E8-211A62B85356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E330BBEA-AE2A-45D5-8479-DB6E0FAB73EE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D03FBE80-4C62-4F40-BF75-0FF49754543B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6C54F59F-AD2B-4D75-A511-A6A1E14099F0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E1AC7095-7ADA-4BED-B7F3-1BCF7A8A05A6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F1CA56E0-7B2A-42C7-B284-E9B73574D79C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F59D6FC3-88DA-4787-9FEF-0045C978B69B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FEAE1E5-36E4-4D1D-AE82-03EB6146C9DC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FB106EEA-8718-4A92-A5D8-F90037CE334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7F664A9A-ACA6-4C3E-9090-548E5AB3B52F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3C212564-6C46-4D36-B954-762885200C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FEB0FB3E-F744-4C4E-B4FC-51AE1E0C775F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D4E59733-B199-4954-8935-6228BB84716B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A7B492B6-FCFD-4021-98C6-A070A296499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145A968B-06E5-4642-A1B2-186EAF158FF5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2C713766-6D5E-4896-86EE-0F0B14AA6073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94251600-9837-4EEB-9710-547721CB0BCA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67B1BDFD-295F-4C97-843D-3D14846850A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418714CA-CCF5-4321-8108-C21363AF5C26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05876591-C697-44E5-B896-3B2D7B12F0E1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D892F9A-08CF-4090-B759-D4BA52712312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296ED49D-29D4-4723-8750-D9FE93DAE6FC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FF2F128C-25E5-480C-B6F5-6C2477ADF3C9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22050F1-2F23-4DFF-9D71-86D98DD4021F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6B1BA89A-BE0B-4E65-A0F0-85A115492664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36FA516D-3432-4021-975D-398A3B9A4097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29A32C2-96C4-48D8-8486-BB0BA3DF9F6B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0C652C2-CE92-454B-8246-4B3C8D6BA9C5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21DC9BA-E557-4A52-B415-F082E8CF08A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42FC7AF6-EFD3-4559-B19A-3F820BE3A228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C967960E-318F-4464-9D8F-381DDCF6FCF9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E248A0B4-B8BD-40B0-ACEB-0FF8CA89D66E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B6DF38DA-8A34-4DF6-B879-C670726D73C2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81437D3D-8BF6-4850-B977-A97A0D364BF3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B53FF9FB-DEAF-4B50-82AC-8644FE196C3C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8E3BAE26-BB95-44C8-9AE4-D8B7270B9DF3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BD1A9F5D-9F7F-4B24-A443-45166ED7D2BF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89D42004-F202-4024-9FD6-AADBB88DC8D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60CEF75E-4C11-4B9F-8453-890F12908FB8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E5F61207-178B-42C3-8DE1-11ABE56AA32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77C88680-FBA9-406C-92AF-90BA2194D648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B85F4E05-8E0C-481E-A4D6-B5C19321972C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FA9682E-9623-4A7C-A8A9-DCA5749525C3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638052E1-31DE-471F-82F7-EA84584E57CA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120D784D-92C6-4F1C-A845-220E97638192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D6694B4E-ED4B-4ED9-85F4-05D5B5F025A2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E368167C-C4AE-4D98-8292-3CCEA3F2817B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9FCF546-CF3D-45E7-BBA5-5795DE03ADD9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324B4B3F-BDBA-4183-9C39-B80C7D2B9974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78AF516C-9562-4AD0-AC2C-80E435360EC2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6F05DCF6-62E9-4547-A3C5-A4CF8C755EA3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72D9C8ED-0A1B-41C3-8B92-82911074BCF3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DF0E17E7-81F4-4CF5-9044-DC56C9DB4EA7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D271A1C5-3CE2-4465-9782-166EA3172CD2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5F88C7FA-36A9-402F-ADB1-F43B7752364D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B7B3A44B-30F3-4F03-8ED2-5E84E5AF414E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A578F117-BDCF-4195-AEB6-628A449ECD6A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F628F1B3-7B8A-4B12-8F11-11B3B48E37E8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608A00E6-DA44-47D2-8FB6-E6DD8D74D77D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7ACD298-2A5F-40EE-8D74-102D80BE0814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0D8E146D-4DAE-4553-A519-EE3018F31F1B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12595964-ADB0-47F1-88A3-18B77CD8043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E3067BE7-337D-4829-B75A-BFE5BD6BD7AB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8A86F24B-28F5-47A2-8DC0-C76BD10B8B50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6372367-D502-4B6A-971A-8A987D911801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DFEE4EC2-5ACD-43A9-B56E-8CD28432C3D0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FEFD1915-E88F-481B-A168-FA01F57D8DC9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45B289CF-86F7-46C7-9985-7545384732AD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9DF2D73B-F788-4100-9CF1-E151F59F7514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9DFD910E-B5E2-4C6C-B24D-84A525BE74F6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51C6DD7A-2015-41D9-9ED3-8260B3323819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E2582F04-E4A8-4F20-A3D2-6872744146BD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32D1F7DD-C7BE-401C-A984-08AB96249D7B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6CA7B043-04DD-4CBC-92D9-2E19037BBDA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EE66D785-BF8C-4CC2-B80A-48D2C8D1E108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0F151D72-22C9-4F9D-B38D-AE5F63D51800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05CACEAB-5887-4F5C-810F-DE433ECEC780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ED4287F-19BF-4C1F-9312-138E383DD328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BAA7654-A6FD-427B-9349-01D8C08DBD45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70C80D78-B399-4B5F-B9C2-0054985D332D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BD9BBC7-4768-4BD0-92D4-DA7FC82C3800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F8D521E8-6F08-47F4-912C-0D05EDAF07A7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D50FC036-E55D-4068-A5AC-DBA4219AF49E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12045D7F-7CC2-4055-A0FC-C06832DE1908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21C6739-648C-405A-B4FF-42C91B374E54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0742A71D-5771-44CA-8A09-4E4C975DF325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4806205D-5443-4460-9E84-4F04B1BB4DDC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C2397D92-9231-4354-B7D4-C44BAF1D2535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9DA9EC52-E459-4660-A78A-733ED469798C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24C154CA-9CA7-42F2-AAD0-881DC316ED66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2BF851AB-2E4B-498C-8537-95D4B034884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9980B266-63D4-4D29-8690-623C903620EC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F0FC3400-A7C4-4C42-A1A3-93BF2E302B6F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562970C0-672C-4EA1-B7C0-C902212273A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9ECF740E-591D-4F1E-B516-D330BEFD6A4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0A4C6FAB-1BF5-4947-B977-C51BE08C6618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D4851F88-96D0-4C0A-AE94-F9FAEB42B72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2302DC7B-71C6-4C00-9355-FB190DAD6BFE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2C3A76FF-6CC9-4B98-B051-FCF31F822A69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88266B62-38A7-4A79-AC4F-990A06489199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C6A9B592-F6A1-4CE5-846E-429667CDCD4B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E53D44AF-0F73-4A58-8F2D-6C4080C5C881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6E4C6F05-B141-4175-8178-72B072651F99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9EAC1630-B4B9-4965-8BCB-74FFAFFEFCD9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68BA7F9D-5503-494D-98F4-A34839F9E550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13D182FB-BB98-46D1-9580-367DD368E8F5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8A358D5E-1D41-4439-8669-7407116752DC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70A8BDF3-1740-4E24-A924-624791FF31E3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132D56B4-41D0-4E1B-A05F-981C9EE98C3D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32D21651-3812-4A58-82D3-D70C8EACE9D9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7ACBC48A-FCE8-4458-AD13-C94A8CB8BB32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DACBA7F6-97BA-4C91-813C-EA9D380C4AAC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7C587238-4FCB-479D-B576-24BC62AD757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7B37993F-BF97-4223-99A1-47337127BD6A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76B0F9E4-EB9C-476E-8CFA-E0C2A5BAC5E6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3D364E0D-7957-445A-BAEB-621D5D0158B5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319CBD5F-7C71-4914-8E13-3095BC553CF4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79898FED-F845-42EA-BC66-8D1899CD109B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D936A621-5E0F-4672-A182-B1648D2724BD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A375001E-A34D-431A-AAB5-A8EB9EAABE6E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7C956C0E-508D-473F-9C2E-40A3C6D9317B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8EC1660E-0F52-46BD-993D-727A2948099F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F2A2DA50-80CB-4627-A426-BA2A4FB182F7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B8D97A61-AD2C-4F49-B876-D789B9879D9E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852EFBBD-062C-4E0D-8338-E2B78F22A9B5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61C1FAE-2473-4DB7-B993-E331131911D7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83FDC550-545F-4038-B83F-9605FFD7958F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594363E6-4289-488C-B37B-758E9FF2522F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D0CB2B24-39A6-4A83-901B-78C6AA622CB1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4927F338-900E-4655-8FCE-2D639088C66D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3F461465-DA01-473C-8FCF-BD5E5E3F1E69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21D2049D-496A-4E9D-8174-947C4A465AB3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F635186-4816-499D-ADCC-1CCF82C8BFC2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910BC17-56AD-495C-8DA5-4794E7EFC2F4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B110D15B-8749-47A6-9C62-77BE9676CB2B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7CB76FA1-23E6-430B-ABF1-E2206C489B68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F72FAB0-DCBA-4310-9132-79045927A23E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17C63BF5-0C35-4A5F-8387-D7930BF18FD8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7FAEA992-5039-4322-8B6F-B4541FFBB5D4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79983270-49C4-4655-92BF-91D6A993B380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10B1E1B6-D3E7-494B-85FB-3FAFC48A0D0D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3CF7D2B3-426D-4DDC-89EB-5B8A942A02A0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EC245487-A921-4CF5-BCF9-11A292982CF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8AF1E4D-CC79-4D68-8902-2AC9E8AA3F6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985E581E-21D0-40AC-A842-BE0B5184531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872E390-1853-4614-B060-7FFE5053D10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EE875F30-47CE-4D09-8915-1376AE8EED3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77EA6245-EABD-4624-8D74-054CD7004FB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9AFBE7A-3B3D-4567-83D8-5189207EE9DC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289F2195-5789-4D6E-BC29-2CE5A2C8B88F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6A67B829-8564-46E0-AB28-BE693CF85DA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5541DD3-722E-4F40-9CC5-160DADA2869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257283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4B1E72-03DA-4BF2-A13D-84CA8044FB5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E89528-7D52-415D-9B40-014C3CA6D70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8B78E3-B303-40CB-BD2B-A3D580E5F21F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86617CBB-5E52-40E2-A876-89ACB2B089A5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D2BE0E-6291-48AE-B099-0CCE9856084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59AC6E-1EAD-4ACB-90D1-E45BD13E6FB6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7BB06F84-C5C1-4D07-9618-BEB8AF856A13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37B8B74E-9E74-498A-BFB0-B65460DD990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DC4D3E11-9626-4906-B064-04AC70E7E88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9AD32BE9-64A5-4DB8-8BFE-40963D03474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8341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5/6 boys football festival at The Len Forge Centre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845BEC10-ADA9-42CA-AFC8-DEC3862A62E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385258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3</a:t>
            </a:r>
            <a:r>
              <a:rPr lang="en-US" sz="1700" baseline="30000" dirty="0">
                <a:solidFill>
                  <a:srgbClr val="2D3245"/>
                </a:solidFill>
              </a:rPr>
              <a:t>rd</a:t>
            </a:r>
            <a:r>
              <a:rPr lang="en-US" sz="1700" dirty="0">
                <a:solidFill>
                  <a:srgbClr val="2D3245"/>
                </a:solidFill>
              </a:rPr>
              <a:t> November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B046F444-7421-46EE-BA02-39D134C7541D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3C8289FC-65DD-49B7-959A-856819F3756B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342DA861-A09A-4A41-969A-A4C414BD1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46708D97-DD00-4E25-8C21-CA8F0F834B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C61B2929-1089-4457-8322-004156F091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CB0694B8-05F3-40CE-9110-4C5B64A1FD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72469D2-0E45-49A6-859C-FF640962808A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2" descr="Silhouette Football - Cliparts.co">
            <a:extLst>
              <a:ext uri="{FF2B5EF4-FFF2-40B4-BE49-F238E27FC236}">
                <a16:creationId xmlns:a16="http://schemas.microsoft.com/office/drawing/2014/main" id="{ED53B770-6C61-4A00-8B71-1B416912298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3326591" y="2563530"/>
            <a:ext cx="1322670" cy="132267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37B8B74E-9E74-498A-BFB0-B65460DD990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DC4D3E11-9626-4906-B064-04AC70E7E88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9AD32BE9-64A5-4DB8-8BFE-40963D03474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8341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5/6 boys football tournament at The Len Forge Centre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845BEC10-ADA9-42CA-AFC8-DEC3862A62E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385258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10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November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B046F444-7421-46EE-BA02-39D134C7541D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3C8289FC-65DD-49B7-959A-856819F3756B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342DA861-A09A-4A41-969A-A4C414BD1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46708D97-DD00-4E25-8C21-CA8F0F834B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C61B2929-1089-4457-8322-004156F091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CB0694B8-05F3-40CE-9110-4C5B64A1FD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72469D2-0E45-49A6-859C-FF640962808A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2" descr="Silhouette Football - Cliparts.co">
            <a:extLst>
              <a:ext uri="{FF2B5EF4-FFF2-40B4-BE49-F238E27FC236}">
                <a16:creationId xmlns:a16="http://schemas.microsoft.com/office/drawing/2014/main" id="{ED53B770-6C61-4A00-8B71-1B416912298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3326591" y="2563530"/>
            <a:ext cx="1322670" cy="1322670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4954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37B8B74E-9E74-498A-BFB0-B65460DD990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DC4D3E11-9626-4906-B064-04AC70E7E88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9AD32BE9-64A5-4DB8-8BFE-40963D03474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8341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3 /4 boys football festival at The Len Forge Centre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845BEC10-ADA9-42CA-AFC8-DEC3862A62E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385258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19</a:t>
            </a:r>
            <a:r>
              <a:rPr lang="en-US" sz="1700" baseline="30000" dirty="0">
                <a:solidFill>
                  <a:srgbClr val="2D3245"/>
                </a:solidFill>
              </a:rPr>
              <a:t>th </a:t>
            </a:r>
            <a:r>
              <a:rPr lang="en-US" sz="1700" dirty="0">
                <a:solidFill>
                  <a:srgbClr val="2D3245"/>
                </a:solidFill>
              </a:rPr>
              <a:t>January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B046F444-7421-46EE-BA02-39D134C7541D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3C8289FC-65DD-49B7-959A-856819F3756B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342DA861-A09A-4A41-969A-A4C414BD1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46708D97-DD00-4E25-8C21-CA8F0F834B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C61B2929-1089-4457-8322-004156F091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CB0694B8-05F3-40CE-9110-4C5B64A1FD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72469D2-0E45-49A6-859C-FF640962808A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2" descr="Silhouette Football - Cliparts.co">
            <a:extLst>
              <a:ext uri="{FF2B5EF4-FFF2-40B4-BE49-F238E27FC236}">
                <a16:creationId xmlns:a16="http://schemas.microsoft.com/office/drawing/2014/main" id="{ED53B770-6C61-4A00-8B71-1B416912298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3326591" y="2563530"/>
            <a:ext cx="1322670" cy="1322670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531380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37B8B74E-9E74-498A-BFB0-B65460DD990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DC4D3E11-9626-4906-B064-04AC70E7E88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9AD32BE9-64A5-4DB8-8BFE-40963D03474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52544" y="4150031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3 /4 boys football tournament at The Len Forge Centre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845BEC10-ADA9-42CA-AFC8-DEC3862A62E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385258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>
                <a:solidFill>
                  <a:srgbClr val="2D3245"/>
                </a:solidFill>
              </a:rPr>
              <a:t>Friday 26</a:t>
            </a:r>
            <a:r>
              <a:rPr lang="en-US" sz="1700" baseline="30000">
                <a:solidFill>
                  <a:srgbClr val="2D3245"/>
                </a:solidFill>
              </a:rPr>
              <a:t>th </a:t>
            </a:r>
            <a:r>
              <a:rPr lang="en-US" sz="1700" dirty="0">
                <a:solidFill>
                  <a:srgbClr val="2D3245"/>
                </a:solidFill>
              </a:rPr>
              <a:t>January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B046F444-7421-46EE-BA02-39D134C7541D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3C8289FC-65DD-49B7-959A-856819F3756B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342DA861-A09A-4A41-969A-A4C414BD1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46708D97-DD00-4E25-8C21-CA8F0F834B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C61B2929-1089-4457-8322-004156F091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CB0694B8-05F3-40CE-9110-4C5B64A1FD9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72469D2-0E45-49A6-859C-FF640962808A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2" descr="Silhouette Football - Cliparts.co">
            <a:extLst>
              <a:ext uri="{FF2B5EF4-FFF2-40B4-BE49-F238E27FC236}">
                <a16:creationId xmlns:a16="http://schemas.microsoft.com/office/drawing/2014/main" id="{ED53B770-6C61-4A00-8B71-1B416912298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3326591" y="2563530"/>
            <a:ext cx="1322670" cy="1322670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77295051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197</TotalTime>
  <Words>116</Words>
  <Application>Microsoft Office PowerPoint</Application>
  <PresentationFormat>Custom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6</cp:revision>
  <dcterms:created xsi:type="dcterms:W3CDTF">2022-06-30T11:38:50Z</dcterms:created>
  <dcterms:modified xsi:type="dcterms:W3CDTF">2023-09-22T10:54:59Z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